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g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806874"/>
            <a:ext cx="9144000" cy="5898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988189"/>
            <a:ext cx="9144000" cy="48333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bk object 19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bk object 20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806874"/>
            <a:ext cx="9144000" cy="5898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988189"/>
            <a:ext cx="9144000" cy="48333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bk object 19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bk object 20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371600" y="1295425"/>
            <a:ext cx="6553200" cy="50725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806874"/>
            <a:ext cx="9144000" cy="5898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988189"/>
            <a:ext cx="9144000" cy="48333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29899" y="9652"/>
            <a:ext cx="5684201" cy="69870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2394584"/>
            <a:ext cx="8072119" cy="40279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Relationship Id="rId19" Type="http://schemas.openxmlformats.org/officeDocument/2006/relationships/image" Target="../media/image32.png"/><Relationship Id="rId20" Type="http://schemas.openxmlformats.org/officeDocument/2006/relationships/image" Target="../media/image33.png"/><Relationship Id="rId21" Type="http://schemas.openxmlformats.org/officeDocument/2006/relationships/image" Target="../media/image34.png"/><Relationship Id="rId22" Type="http://schemas.openxmlformats.org/officeDocument/2006/relationships/image" Target="../media/image35.png"/><Relationship Id="rId23" Type="http://schemas.openxmlformats.org/officeDocument/2006/relationships/image" Target="../media/image36.png"/><Relationship Id="rId24" Type="http://schemas.openxmlformats.org/officeDocument/2006/relationships/image" Target="../media/image37.png"/><Relationship Id="rId25" Type="http://schemas.openxmlformats.org/officeDocument/2006/relationships/hyperlink" Target="http://www.srh.noaa.gov/lix" TargetMode="External"/><Relationship Id="rId26" Type="http://schemas.openxmlformats.org/officeDocument/2006/relationships/image" Target="../media/image38.png"/><Relationship Id="rId27" Type="http://schemas.openxmlformats.org/officeDocument/2006/relationships/image" Target="../media/image39.png"/><Relationship Id="rId28" Type="http://schemas.openxmlformats.org/officeDocument/2006/relationships/image" Target="../media/image40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g"/><Relationship Id="rId3" Type="http://schemas.openxmlformats.org/officeDocument/2006/relationships/image" Target="../media/image107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Relationship Id="rId4" Type="http://schemas.openxmlformats.org/officeDocument/2006/relationships/image" Target="../media/image111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0" Type="http://schemas.openxmlformats.org/officeDocument/2006/relationships/image" Target="../media/image132.png"/><Relationship Id="rId11" Type="http://schemas.openxmlformats.org/officeDocument/2006/relationships/image" Target="../media/image133.png"/><Relationship Id="rId12" Type="http://schemas.openxmlformats.org/officeDocument/2006/relationships/image" Target="../media/image134.png"/><Relationship Id="rId13" Type="http://schemas.openxmlformats.org/officeDocument/2006/relationships/image" Target="../media/image135.png"/><Relationship Id="rId14" Type="http://schemas.openxmlformats.org/officeDocument/2006/relationships/image" Target="../media/image136.png"/><Relationship Id="rId15" Type="http://schemas.openxmlformats.org/officeDocument/2006/relationships/image" Target="../media/image137.png"/><Relationship Id="rId16" Type="http://schemas.openxmlformats.org/officeDocument/2006/relationships/image" Target="../media/image138.png"/><Relationship Id="rId17" Type="http://schemas.openxmlformats.org/officeDocument/2006/relationships/image" Target="../media/image139.png"/><Relationship Id="rId18" Type="http://schemas.openxmlformats.org/officeDocument/2006/relationships/image" Target="../media/image140.png"/><Relationship Id="rId19" Type="http://schemas.openxmlformats.org/officeDocument/2006/relationships/image" Target="../media/image141.png"/><Relationship Id="rId20" Type="http://schemas.openxmlformats.org/officeDocument/2006/relationships/image" Target="../media/image142.png"/><Relationship Id="rId21" Type="http://schemas.openxmlformats.org/officeDocument/2006/relationships/image" Target="../media/image143.png"/><Relationship Id="rId22" Type="http://schemas.openxmlformats.org/officeDocument/2006/relationships/image" Target="../media/image144.png"/><Relationship Id="rId23" Type="http://schemas.openxmlformats.org/officeDocument/2006/relationships/image" Target="../media/image145.png"/><Relationship Id="rId24" Type="http://schemas.openxmlformats.org/officeDocument/2006/relationships/image" Target="../media/image146.png"/><Relationship Id="rId25" Type="http://schemas.openxmlformats.org/officeDocument/2006/relationships/image" Target="../media/image147.png"/><Relationship Id="rId26" Type="http://schemas.openxmlformats.org/officeDocument/2006/relationships/image" Target="../media/image148.png"/><Relationship Id="rId27" Type="http://schemas.openxmlformats.org/officeDocument/2006/relationships/image" Target="../media/image149.png"/><Relationship Id="rId28" Type="http://schemas.openxmlformats.org/officeDocument/2006/relationships/image" Target="../media/image150.png"/><Relationship Id="rId29" Type="http://schemas.openxmlformats.org/officeDocument/2006/relationships/image" Target="../media/image151.png"/><Relationship Id="rId30" Type="http://schemas.openxmlformats.org/officeDocument/2006/relationships/image" Target="../media/image152.png"/><Relationship Id="rId31" Type="http://schemas.openxmlformats.org/officeDocument/2006/relationships/image" Target="../media/image153.png"/><Relationship Id="rId32" Type="http://schemas.openxmlformats.org/officeDocument/2006/relationships/image" Target="../media/image154.png"/><Relationship Id="rId33" Type="http://schemas.openxmlformats.org/officeDocument/2006/relationships/image" Target="../media/image155.png"/><Relationship Id="rId34" Type="http://schemas.openxmlformats.org/officeDocument/2006/relationships/image" Target="../media/image156.png"/><Relationship Id="rId35" Type="http://schemas.openxmlformats.org/officeDocument/2006/relationships/image" Target="../media/image157.png"/><Relationship Id="rId36" Type="http://schemas.openxmlformats.org/officeDocument/2006/relationships/image" Target="../media/image158.png"/><Relationship Id="rId37" Type="http://schemas.openxmlformats.org/officeDocument/2006/relationships/image" Target="../media/image159.jpg"/><Relationship Id="rId38" Type="http://schemas.openxmlformats.org/officeDocument/2006/relationships/image" Target="../media/image160.jpg"/><Relationship Id="rId39" Type="http://schemas.openxmlformats.org/officeDocument/2006/relationships/image" Target="../media/image161.png"/><Relationship Id="rId40" Type="http://schemas.openxmlformats.org/officeDocument/2006/relationships/image" Target="../media/image162.png"/><Relationship Id="rId41" Type="http://schemas.openxmlformats.org/officeDocument/2006/relationships/image" Target="../media/image163.png"/><Relationship Id="rId42" Type="http://schemas.openxmlformats.org/officeDocument/2006/relationships/image" Target="../media/image164.png"/><Relationship Id="rId43" Type="http://schemas.openxmlformats.org/officeDocument/2006/relationships/image" Target="../media/image165.png"/><Relationship Id="rId44" Type="http://schemas.openxmlformats.org/officeDocument/2006/relationships/image" Target="../media/image166.png"/><Relationship Id="rId45" Type="http://schemas.openxmlformats.org/officeDocument/2006/relationships/image" Target="../media/image167.png"/><Relationship Id="rId46" Type="http://schemas.openxmlformats.org/officeDocument/2006/relationships/image" Target="../media/image168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Relationship Id="rId3" Type="http://schemas.openxmlformats.org/officeDocument/2006/relationships/image" Target="../media/image170.png"/><Relationship Id="rId4" Type="http://schemas.openxmlformats.org/officeDocument/2006/relationships/image" Target="../media/image17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Relationship Id="rId8" Type="http://schemas.openxmlformats.org/officeDocument/2006/relationships/image" Target="../media/image178.png"/><Relationship Id="rId9" Type="http://schemas.openxmlformats.org/officeDocument/2006/relationships/image" Target="../media/image179.png"/><Relationship Id="rId10" Type="http://schemas.openxmlformats.org/officeDocument/2006/relationships/image" Target="../media/image180.png"/><Relationship Id="rId11" Type="http://schemas.openxmlformats.org/officeDocument/2006/relationships/image" Target="../media/image181.png"/><Relationship Id="rId12" Type="http://schemas.openxmlformats.org/officeDocument/2006/relationships/image" Target="../media/image182.png"/><Relationship Id="rId13" Type="http://schemas.openxmlformats.org/officeDocument/2006/relationships/image" Target="../media/image183.png"/><Relationship Id="rId14" Type="http://schemas.openxmlformats.org/officeDocument/2006/relationships/image" Target="../media/image184.png"/><Relationship Id="rId15" Type="http://schemas.openxmlformats.org/officeDocument/2006/relationships/image" Target="../media/image185.png"/><Relationship Id="rId16" Type="http://schemas.openxmlformats.org/officeDocument/2006/relationships/image" Target="../media/image186.png"/><Relationship Id="rId17" Type="http://schemas.openxmlformats.org/officeDocument/2006/relationships/image" Target="../media/image187.png"/><Relationship Id="rId18" Type="http://schemas.openxmlformats.org/officeDocument/2006/relationships/image" Target="../media/image188.png"/><Relationship Id="rId19" Type="http://schemas.openxmlformats.org/officeDocument/2006/relationships/image" Target="../media/image189.png"/><Relationship Id="rId20" Type="http://schemas.openxmlformats.org/officeDocument/2006/relationships/image" Target="../media/image190.png"/><Relationship Id="rId21" Type="http://schemas.openxmlformats.org/officeDocument/2006/relationships/image" Target="../media/image191.png"/><Relationship Id="rId22" Type="http://schemas.openxmlformats.org/officeDocument/2006/relationships/image" Target="../media/image192.png"/><Relationship Id="rId23" Type="http://schemas.openxmlformats.org/officeDocument/2006/relationships/image" Target="../media/image193.png"/><Relationship Id="rId24" Type="http://schemas.openxmlformats.org/officeDocument/2006/relationships/image" Target="../media/image194.png"/><Relationship Id="rId25" Type="http://schemas.openxmlformats.org/officeDocument/2006/relationships/image" Target="../media/image195.png"/><Relationship Id="rId26" Type="http://schemas.openxmlformats.org/officeDocument/2006/relationships/image" Target="../media/image196.png"/><Relationship Id="rId27" Type="http://schemas.openxmlformats.org/officeDocument/2006/relationships/image" Target="../media/image197.png"/><Relationship Id="rId28" Type="http://schemas.openxmlformats.org/officeDocument/2006/relationships/image" Target="../media/image198.png"/><Relationship Id="rId29" Type="http://schemas.openxmlformats.org/officeDocument/2006/relationships/image" Target="../media/image199.png"/><Relationship Id="rId30" Type="http://schemas.openxmlformats.org/officeDocument/2006/relationships/image" Target="../media/image200.png"/><Relationship Id="rId31" Type="http://schemas.openxmlformats.org/officeDocument/2006/relationships/image" Target="../media/image201.png"/><Relationship Id="rId32" Type="http://schemas.openxmlformats.org/officeDocument/2006/relationships/image" Target="../media/image202.png"/><Relationship Id="rId33" Type="http://schemas.openxmlformats.org/officeDocument/2006/relationships/image" Target="../media/image203.png"/><Relationship Id="rId34" Type="http://schemas.openxmlformats.org/officeDocument/2006/relationships/image" Target="../media/image204.png"/><Relationship Id="rId35" Type="http://schemas.openxmlformats.org/officeDocument/2006/relationships/image" Target="../media/image205.png"/><Relationship Id="rId36" Type="http://schemas.openxmlformats.org/officeDocument/2006/relationships/image" Target="../media/image206.png"/><Relationship Id="rId37" Type="http://schemas.openxmlformats.org/officeDocument/2006/relationships/image" Target="../media/image207.png"/><Relationship Id="rId38" Type="http://schemas.openxmlformats.org/officeDocument/2006/relationships/image" Target="../media/image208.png"/><Relationship Id="rId39" Type="http://schemas.openxmlformats.org/officeDocument/2006/relationships/image" Target="../media/image209.png"/><Relationship Id="rId40" Type="http://schemas.openxmlformats.org/officeDocument/2006/relationships/image" Target="../media/image210.png"/><Relationship Id="rId41" Type="http://schemas.openxmlformats.org/officeDocument/2006/relationships/image" Target="../media/image211.png"/><Relationship Id="rId42" Type="http://schemas.openxmlformats.org/officeDocument/2006/relationships/image" Target="../media/image212.png"/><Relationship Id="rId43" Type="http://schemas.openxmlformats.org/officeDocument/2006/relationships/image" Target="../media/image213.png"/><Relationship Id="rId44" Type="http://schemas.openxmlformats.org/officeDocument/2006/relationships/image" Target="../media/image214.jpg"/><Relationship Id="rId45" Type="http://schemas.openxmlformats.org/officeDocument/2006/relationships/image" Target="../media/image215.jpg"/><Relationship Id="rId46" Type="http://schemas.openxmlformats.org/officeDocument/2006/relationships/image" Target="../media/image216.jpg"/><Relationship Id="rId47" Type="http://schemas.openxmlformats.org/officeDocument/2006/relationships/image" Target="../media/image217.jpg"/><Relationship Id="rId48" Type="http://schemas.openxmlformats.org/officeDocument/2006/relationships/image" Target="../media/image218.png"/><Relationship Id="rId49" Type="http://schemas.openxmlformats.org/officeDocument/2006/relationships/image" Target="../media/image219.png"/><Relationship Id="rId50" Type="http://schemas.openxmlformats.org/officeDocument/2006/relationships/image" Target="../media/image220.png"/><Relationship Id="rId51" Type="http://schemas.openxmlformats.org/officeDocument/2006/relationships/image" Target="../media/image221.png"/><Relationship Id="rId52" Type="http://schemas.openxmlformats.org/officeDocument/2006/relationships/image" Target="../media/image22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openxmlformats.org/officeDocument/2006/relationships/image" Target="../media/image58.png"/><Relationship Id="rId20" Type="http://schemas.openxmlformats.org/officeDocument/2006/relationships/image" Target="../media/image59.png"/><Relationship Id="rId21" Type="http://schemas.openxmlformats.org/officeDocument/2006/relationships/image" Target="../media/image60.png"/><Relationship Id="rId22" Type="http://schemas.openxmlformats.org/officeDocument/2006/relationships/image" Target="../media/image61.png"/><Relationship Id="rId23" Type="http://schemas.openxmlformats.org/officeDocument/2006/relationships/image" Target="../media/image62.png"/><Relationship Id="rId24" Type="http://schemas.openxmlformats.org/officeDocument/2006/relationships/image" Target="../media/image63.png"/><Relationship Id="rId25" Type="http://schemas.openxmlformats.org/officeDocument/2006/relationships/image" Target="../media/image64.png"/><Relationship Id="rId26" Type="http://schemas.openxmlformats.org/officeDocument/2006/relationships/image" Target="../media/image65.png"/><Relationship Id="rId27" Type="http://schemas.openxmlformats.org/officeDocument/2006/relationships/image" Target="../media/image66.png"/><Relationship Id="rId28" Type="http://schemas.openxmlformats.org/officeDocument/2006/relationships/image" Target="../media/image67.png"/><Relationship Id="rId29" Type="http://schemas.openxmlformats.org/officeDocument/2006/relationships/image" Target="../media/image68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3.png"/><Relationship Id="rId3" Type="http://schemas.openxmlformats.org/officeDocument/2006/relationships/image" Target="../media/image224.png"/><Relationship Id="rId4" Type="http://schemas.openxmlformats.org/officeDocument/2006/relationships/image" Target="../media/image225.jpg"/><Relationship Id="rId5" Type="http://schemas.openxmlformats.org/officeDocument/2006/relationships/image" Target="../media/image226.jpg"/><Relationship Id="rId6" Type="http://schemas.openxmlformats.org/officeDocument/2006/relationships/image" Target="../media/image227.jpg"/><Relationship Id="rId7" Type="http://schemas.openxmlformats.org/officeDocument/2006/relationships/image" Target="../media/image228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9.png"/><Relationship Id="rId3" Type="http://schemas.openxmlformats.org/officeDocument/2006/relationships/image" Target="../media/image230.png"/><Relationship Id="rId4" Type="http://schemas.openxmlformats.org/officeDocument/2006/relationships/image" Target="../media/image23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png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6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1" Type="http://schemas.openxmlformats.org/officeDocument/2006/relationships/image" Target="../media/image88.png"/><Relationship Id="rId12" Type="http://schemas.openxmlformats.org/officeDocument/2006/relationships/image" Target="../media/image8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80931"/>
            <a:ext cx="9144000" cy="3775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06679" y="521208"/>
            <a:ext cx="847344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14300" y="0"/>
            <a:ext cx="832104" cy="1043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83463" y="521208"/>
            <a:ext cx="7805928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91084" y="0"/>
            <a:ext cx="7792211" cy="955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70687" y="1097280"/>
            <a:ext cx="3087624" cy="449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75260" y="525780"/>
            <a:ext cx="3076955" cy="999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2657855" y="1097280"/>
            <a:ext cx="752856" cy="449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2663951" y="525780"/>
            <a:ext cx="740663" cy="9997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810255" y="1097280"/>
            <a:ext cx="694944" cy="4495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2816351" y="525780"/>
            <a:ext cx="682751" cy="9997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2904744" y="1097280"/>
            <a:ext cx="694944" cy="4495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2910839" y="525780"/>
            <a:ext cx="682751" cy="9997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574040" y="212090"/>
            <a:ext cx="7131684" cy="3225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442912" y="793623"/>
            <a:ext cx="2450020" cy="3114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2968244" y="963041"/>
            <a:ext cx="108457" cy="48006"/>
          </a:xfrm>
          <a:custGeom>
            <a:avLst/>
            <a:gdLst/>
            <a:ahLst/>
            <a:cxnLst/>
            <a:rect l="l" t="t" r="r" b="b"/>
            <a:pathLst>
              <a:path w="108457" h="48006">
                <a:moveTo>
                  <a:pt x="108457" y="0"/>
                </a:moveTo>
                <a:lnTo>
                  <a:pt x="10032" y="0"/>
                </a:lnTo>
                <a:lnTo>
                  <a:pt x="0" y="48006"/>
                </a:lnTo>
                <a:lnTo>
                  <a:pt x="98425" y="48006"/>
                </a:lnTo>
                <a:lnTo>
                  <a:pt x="1084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2968244" y="963041"/>
            <a:ext cx="108457" cy="48006"/>
          </a:xfrm>
          <a:custGeom>
            <a:avLst/>
            <a:gdLst/>
            <a:ahLst/>
            <a:cxnLst/>
            <a:rect l="l" t="t" r="r" b="b"/>
            <a:pathLst>
              <a:path w="108457" h="48006">
                <a:moveTo>
                  <a:pt x="10032" y="0"/>
                </a:moveTo>
                <a:lnTo>
                  <a:pt x="108457" y="0"/>
                </a:lnTo>
                <a:lnTo>
                  <a:pt x="98425" y="48006"/>
                </a:lnTo>
                <a:lnTo>
                  <a:pt x="0" y="48006"/>
                </a:lnTo>
                <a:lnTo>
                  <a:pt x="10032" y="0"/>
                </a:lnTo>
                <a:close/>
              </a:path>
            </a:pathLst>
          </a:custGeom>
          <a:ln w="3175">
            <a:solidFill>
              <a:srgbClr val="8B815E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288535" y="1609344"/>
            <a:ext cx="1217676" cy="6797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5100828" y="1609344"/>
            <a:ext cx="1360931" cy="6797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6056376" y="1609344"/>
            <a:ext cx="467868" cy="67970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4288535" y="2011679"/>
            <a:ext cx="3733800" cy="6797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7616952" y="2011679"/>
            <a:ext cx="467868" cy="67970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4288535" y="2414016"/>
            <a:ext cx="4614671" cy="67970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4288535" y="2743200"/>
            <a:ext cx="3297936" cy="67970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7181088" y="2743200"/>
            <a:ext cx="467868" cy="67970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4467225" y="1688591"/>
            <a:ext cx="4171950" cy="15303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 spc="-15" b="1">
                <a:solidFill>
                  <a:srgbClr val="FFFFFF"/>
                </a:solidFill>
                <a:latin typeface="Corbel"/>
                <a:cs typeface="Corbel"/>
              </a:rPr>
              <a:t>Frank</a:t>
            </a:r>
            <a:r>
              <a:rPr dirty="0" smtClean="0" sz="2400" spc="1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60" b="1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mtClean="0" sz="2400" spc="-25" b="1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0" b="1">
                <a:solidFill>
                  <a:srgbClr val="FFFFFF"/>
                </a:solidFill>
                <a:latin typeface="Corbel"/>
                <a:cs typeface="Corbel"/>
              </a:rPr>
              <a:t>vitte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mtClean="0" sz="2400" spc="-15" b="1">
                <a:solidFill>
                  <a:srgbClr val="FFFFFF"/>
                </a:solidFill>
                <a:latin typeface="Corbel"/>
                <a:cs typeface="Corbel"/>
              </a:rPr>
              <a:t>Na</a:t>
            </a:r>
            <a:r>
              <a:rPr dirty="0" smtClean="0" sz="2400" spc="-5" b="1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5" b="1">
                <a:solidFill>
                  <a:srgbClr val="FFFFFF"/>
                </a:solidFill>
                <a:latin typeface="Corbel"/>
                <a:cs typeface="Corbel"/>
              </a:rPr>
              <a:t>ional</a:t>
            </a:r>
            <a:r>
              <a:rPr dirty="0" smtClean="0" sz="2400" spc="-12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85" b="1">
                <a:solidFill>
                  <a:srgbClr val="FFFFFF"/>
                </a:solidFill>
                <a:latin typeface="Corbel"/>
                <a:cs typeface="Corbel"/>
              </a:rPr>
              <a:t>W</a:t>
            </a:r>
            <a:r>
              <a:rPr dirty="0" smtClean="0" sz="2400" spc="-15" b="1">
                <a:solidFill>
                  <a:srgbClr val="FFFFFF"/>
                </a:solidFill>
                <a:latin typeface="Corbel"/>
                <a:cs typeface="Corbel"/>
              </a:rPr>
              <a:t>eath</a:t>
            </a:r>
            <a:r>
              <a:rPr dirty="0" smtClean="0" sz="2400" spc="-5" b="1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-10" b="1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mtClean="0" sz="2400" spc="-9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 b="1">
                <a:solidFill>
                  <a:srgbClr val="FFFFFF"/>
                </a:solidFill>
                <a:latin typeface="Corbel"/>
                <a:cs typeface="Corbel"/>
              </a:rPr>
              <a:t>Service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mtClean="0" sz="2400" b="1">
                <a:solidFill>
                  <a:srgbClr val="FFFFFF"/>
                </a:solidFill>
                <a:latin typeface="Corbel"/>
                <a:cs typeface="Corbel"/>
              </a:rPr>
              <a:t>New</a:t>
            </a:r>
            <a:r>
              <a:rPr dirty="0" smtClean="0" sz="2400" spc="-9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orbel"/>
                <a:cs typeface="Corbel"/>
              </a:rPr>
              <a:t>Orleans/Baton </a:t>
            </a:r>
            <a:r>
              <a:rPr dirty="0" smtClean="0" sz="2400" spc="-50" b="1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mtClean="0" sz="2400" spc="0" b="1">
                <a:solidFill>
                  <a:srgbClr val="FFFFFF"/>
                </a:solidFill>
                <a:latin typeface="Corbel"/>
                <a:cs typeface="Corbel"/>
              </a:rPr>
              <a:t>ouge</a:t>
            </a:r>
            <a:r>
              <a:rPr dirty="0" smtClean="0" sz="2400" spc="-11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mtClean="0" sz="2400" spc="-10" b="1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mtClean="0" sz="2400" spc="0" b="1">
                <a:solidFill>
                  <a:srgbClr val="FFFFFF"/>
                </a:solidFill>
                <a:latin typeface="Corbel"/>
                <a:cs typeface="Corbel"/>
              </a:rPr>
              <a:t>ea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ts val="2590"/>
              </a:lnSpc>
            </a:pPr>
            <a:r>
              <a:rPr dirty="0" smtClean="0" sz="2400" b="1">
                <a:solidFill>
                  <a:srgbClr val="FFFFFF"/>
                </a:solidFill>
                <a:latin typeface="Corbel"/>
                <a:cs typeface="Corbel"/>
                <a:hlinkClick r:id="rId25"/>
              </a:rPr>
              <a:t>ww</a:t>
            </a:r>
            <a:r>
              <a:rPr dirty="0" smtClean="0" sz="2400" spc="-65" b="1">
                <a:solidFill>
                  <a:srgbClr val="FFFFFF"/>
                </a:solidFill>
                <a:latin typeface="Corbel"/>
                <a:cs typeface="Corbel"/>
                <a:hlinkClick r:id="rId25"/>
              </a:rPr>
              <a:t>w</a:t>
            </a:r>
            <a:r>
              <a:rPr dirty="0" smtClean="0" sz="2400" spc="0" b="1">
                <a:solidFill>
                  <a:srgbClr val="FFFFFF"/>
                </a:solidFill>
                <a:latin typeface="Corbel"/>
                <a:cs typeface="Corbel"/>
                <a:hlinkClick r:id="rId25"/>
              </a:rPr>
              <a:t>.</a:t>
            </a:r>
            <a:r>
              <a:rPr dirty="0" smtClean="0" sz="2400" spc="5" b="1">
                <a:solidFill>
                  <a:srgbClr val="FFFFFF"/>
                </a:solidFill>
                <a:latin typeface="Corbel"/>
                <a:cs typeface="Corbel"/>
                <a:hlinkClick r:id="rId25"/>
              </a:rPr>
              <a:t>s</a:t>
            </a:r>
            <a:r>
              <a:rPr dirty="0" smtClean="0" sz="2400" spc="-15" b="1">
                <a:solidFill>
                  <a:srgbClr val="FFFFFF"/>
                </a:solidFill>
                <a:latin typeface="Corbel"/>
                <a:cs typeface="Corbel"/>
                <a:hlinkClick r:id="rId25"/>
              </a:rPr>
              <a:t>rh</a:t>
            </a:r>
            <a:r>
              <a:rPr dirty="0" smtClean="0" sz="2400" spc="-5" b="1">
                <a:solidFill>
                  <a:srgbClr val="FFFFFF"/>
                </a:solidFill>
                <a:latin typeface="Corbel"/>
                <a:cs typeface="Corbel"/>
                <a:hlinkClick r:id="rId25"/>
              </a:rPr>
              <a:t>.</a:t>
            </a:r>
            <a:r>
              <a:rPr dirty="0" smtClean="0" sz="2400" spc="-15" b="1">
                <a:solidFill>
                  <a:srgbClr val="FFFFFF"/>
                </a:solidFill>
                <a:latin typeface="Corbel"/>
                <a:cs typeface="Corbel"/>
                <a:hlinkClick r:id="rId25"/>
              </a:rPr>
              <a:t>noaa</a:t>
            </a:r>
            <a:r>
              <a:rPr dirty="0" smtClean="0" sz="2400" spc="-5" b="1">
                <a:solidFill>
                  <a:srgbClr val="FFFFFF"/>
                </a:solidFill>
                <a:latin typeface="Corbel"/>
                <a:cs typeface="Corbel"/>
                <a:hlinkClick r:id="rId25"/>
              </a:rPr>
              <a:t>.</a:t>
            </a:r>
            <a:r>
              <a:rPr dirty="0" smtClean="0" sz="2400" spc="0" b="1">
                <a:solidFill>
                  <a:srgbClr val="FFFFFF"/>
                </a:solidFill>
                <a:latin typeface="Corbel"/>
                <a:cs typeface="Corbel"/>
                <a:hlinkClick r:id="rId25"/>
              </a:rPr>
              <a:t>gov/lix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86150" y="5279263"/>
            <a:ext cx="92837" cy="328574"/>
          </a:xfrm>
          <a:custGeom>
            <a:avLst/>
            <a:gdLst/>
            <a:ahLst/>
            <a:cxnLst/>
            <a:rect l="l" t="t" r="r" b="b"/>
            <a:pathLst>
              <a:path w="92837" h="328574">
                <a:moveTo>
                  <a:pt x="7112" y="0"/>
                </a:moveTo>
                <a:lnTo>
                  <a:pt x="7112" y="7112"/>
                </a:lnTo>
                <a:lnTo>
                  <a:pt x="0" y="7112"/>
                </a:lnTo>
                <a:lnTo>
                  <a:pt x="7112" y="14224"/>
                </a:lnTo>
                <a:lnTo>
                  <a:pt x="7112" y="21462"/>
                </a:lnTo>
                <a:lnTo>
                  <a:pt x="7112" y="28575"/>
                </a:lnTo>
                <a:lnTo>
                  <a:pt x="14350" y="35687"/>
                </a:lnTo>
                <a:lnTo>
                  <a:pt x="14350" y="92837"/>
                </a:lnTo>
                <a:lnTo>
                  <a:pt x="21462" y="99949"/>
                </a:lnTo>
                <a:lnTo>
                  <a:pt x="21462" y="114300"/>
                </a:lnTo>
                <a:lnTo>
                  <a:pt x="21462" y="128524"/>
                </a:lnTo>
                <a:lnTo>
                  <a:pt x="28575" y="135762"/>
                </a:lnTo>
                <a:lnTo>
                  <a:pt x="28575" y="149987"/>
                </a:lnTo>
                <a:lnTo>
                  <a:pt x="35687" y="164337"/>
                </a:lnTo>
                <a:lnTo>
                  <a:pt x="35687" y="178562"/>
                </a:lnTo>
                <a:lnTo>
                  <a:pt x="42925" y="185674"/>
                </a:lnTo>
                <a:lnTo>
                  <a:pt x="42925" y="200025"/>
                </a:lnTo>
                <a:lnTo>
                  <a:pt x="42925" y="207137"/>
                </a:lnTo>
                <a:lnTo>
                  <a:pt x="50037" y="221487"/>
                </a:lnTo>
                <a:lnTo>
                  <a:pt x="50037" y="228600"/>
                </a:lnTo>
                <a:lnTo>
                  <a:pt x="50037" y="242824"/>
                </a:lnTo>
                <a:lnTo>
                  <a:pt x="57150" y="257175"/>
                </a:lnTo>
                <a:lnTo>
                  <a:pt x="64262" y="264287"/>
                </a:lnTo>
                <a:lnTo>
                  <a:pt x="64262" y="278638"/>
                </a:lnTo>
                <a:lnTo>
                  <a:pt x="71500" y="285750"/>
                </a:lnTo>
                <a:lnTo>
                  <a:pt x="71500" y="292862"/>
                </a:lnTo>
                <a:lnTo>
                  <a:pt x="78612" y="299974"/>
                </a:lnTo>
                <a:lnTo>
                  <a:pt x="78612" y="307213"/>
                </a:lnTo>
                <a:lnTo>
                  <a:pt x="85725" y="314286"/>
                </a:lnTo>
                <a:lnTo>
                  <a:pt x="85725" y="321437"/>
                </a:lnTo>
                <a:lnTo>
                  <a:pt x="85725" y="328574"/>
                </a:lnTo>
                <a:lnTo>
                  <a:pt x="92837" y="328574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2878963" y="5650700"/>
            <a:ext cx="57150" cy="185737"/>
          </a:xfrm>
          <a:custGeom>
            <a:avLst/>
            <a:gdLst/>
            <a:ahLst/>
            <a:cxnLst/>
            <a:rect l="l" t="t" r="r" b="b"/>
            <a:pathLst>
              <a:path w="57150" h="185737">
                <a:moveTo>
                  <a:pt x="0" y="0"/>
                </a:moveTo>
                <a:lnTo>
                  <a:pt x="0" y="7150"/>
                </a:lnTo>
                <a:lnTo>
                  <a:pt x="0" y="14287"/>
                </a:lnTo>
                <a:lnTo>
                  <a:pt x="0" y="21437"/>
                </a:lnTo>
                <a:lnTo>
                  <a:pt x="7112" y="28574"/>
                </a:lnTo>
                <a:lnTo>
                  <a:pt x="14224" y="42862"/>
                </a:lnTo>
                <a:lnTo>
                  <a:pt x="14224" y="50012"/>
                </a:lnTo>
                <a:lnTo>
                  <a:pt x="21462" y="64300"/>
                </a:lnTo>
                <a:lnTo>
                  <a:pt x="21462" y="71437"/>
                </a:lnTo>
                <a:lnTo>
                  <a:pt x="28575" y="85724"/>
                </a:lnTo>
                <a:lnTo>
                  <a:pt x="28575" y="92875"/>
                </a:lnTo>
                <a:lnTo>
                  <a:pt x="28575" y="107162"/>
                </a:lnTo>
                <a:lnTo>
                  <a:pt x="35687" y="121450"/>
                </a:lnTo>
                <a:lnTo>
                  <a:pt x="35687" y="128587"/>
                </a:lnTo>
                <a:lnTo>
                  <a:pt x="35687" y="135737"/>
                </a:lnTo>
                <a:lnTo>
                  <a:pt x="42799" y="150025"/>
                </a:lnTo>
                <a:lnTo>
                  <a:pt x="42799" y="157162"/>
                </a:lnTo>
                <a:lnTo>
                  <a:pt x="50037" y="171449"/>
                </a:lnTo>
                <a:lnTo>
                  <a:pt x="50037" y="178600"/>
                </a:lnTo>
                <a:lnTo>
                  <a:pt x="57150" y="18573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6250813" y="4800600"/>
            <a:ext cx="7112" cy="71374"/>
          </a:xfrm>
          <a:custGeom>
            <a:avLst/>
            <a:gdLst/>
            <a:ahLst/>
            <a:cxnLst/>
            <a:rect l="l" t="t" r="r" b="b"/>
            <a:pathLst>
              <a:path w="7112" h="71374">
                <a:moveTo>
                  <a:pt x="0" y="0"/>
                </a:moveTo>
                <a:lnTo>
                  <a:pt x="0" y="7112"/>
                </a:lnTo>
                <a:lnTo>
                  <a:pt x="0" y="14224"/>
                </a:lnTo>
                <a:lnTo>
                  <a:pt x="7112" y="28575"/>
                </a:lnTo>
                <a:lnTo>
                  <a:pt x="7112" y="35687"/>
                </a:lnTo>
                <a:lnTo>
                  <a:pt x="7112" y="50037"/>
                </a:lnTo>
                <a:lnTo>
                  <a:pt x="7112" y="57150"/>
                </a:lnTo>
                <a:lnTo>
                  <a:pt x="7112" y="64262"/>
                </a:lnTo>
                <a:lnTo>
                  <a:pt x="7112" y="71374"/>
                </a:lnTo>
              </a:path>
            </a:pathLst>
          </a:custGeom>
          <a:ln w="38100">
            <a:solidFill>
              <a:srgbClr val="0092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6286500" y="4979161"/>
            <a:ext cx="7112" cy="35813"/>
          </a:xfrm>
          <a:custGeom>
            <a:avLst/>
            <a:gdLst/>
            <a:ahLst/>
            <a:cxnLst/>
            <a:rect l="l" t="t" r="r" b="b"/>
            <a:pathLst>
              <a:path w="7112" h="35813">
                <a:moveTo>
                  <a:pt x="0" y="0"/>
                </a:moveTo>
                <a:lnTo>
                  <a:pt x="0" y="14350"/>
                </a:lnTo>
                <a:lnTo>
                  <a:pt x="7112" y="21462"/>
                </a:lnTo>
                <a:lnTo>
                  <a:pt x="7112" y="35813"/>
                </a:lnTo>
              </a:path>
            </a:pathLst>
          </a:custGeom>
          <a:ln w="38099">
            <a:solidFill>
              <a:srgbClr val="0092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7036561" y="4422013"/>
            <a:ext cx="171450" cy="264287"/>
          </a:xfrm>
          <a:custGeom>
            <a:avLst/>
            <a:gdLst/>
            <a:ahLst/>
            <a:cxnLst/>
            <a:rect l="l" t="t" r="r" b="b"/>
            <a:pathLst>
              <a:path w="171450" h="264287">
                <a:moveTo>
                  <a:pt x="35814" y="21336"/>
                </a:moveTo>
                <a:lnTo>
                  <a:pt x="35814" y="28575"/>
                </a:lnTo>
                <a:lnTo>
                  <a:pt x="28575" y="28575"/>
                </a:lnTo>
                <a:lnTo>
                  <a:pt x="28575" y="35687"/>
                </a:lnTo>
                <a:lnTo>
                  <a:pt x="28575" y="42799"/>
                </a:lnTo>
                <a:lnTo>
                  <a:pt x="28575" y="49911"/>
                </a:lnTo>
                <a:lnTo>
                  <a:pt x="21463" y="49911"/>
                </a:lnTo>
                <a:lnTo>
                  <a:pt x="14351" y="57150"/>
                </a:lnTo>
                <a:lnTo>
                  <a:pt x="7239" y="57150"/>
                </a:lnTo>
                <a:lnTo>
                  <a:pt x="7239" y="64262"/>
                </a:lnTo>
                <a:lnTo>
                  <a:pt x="0" y="71374"/>
                </a:lnTo>
                <a:lnTo>
                  <a:pt x="0" y="78486"/>
                </a:lnTo>
                <a:lnTo>
                  <a:pt x="0" y="85725"/>
                </a:lnTo>
                <a:lnTo>
                  <a:pt x="0" y="92837"/>
                </a:lnTo>
                <a:lnTo>
                  <a:pt x="0" y="99949"/>
                </a:lnTo>
                <a:lnTo>
                  <a:pt x="0" y="107061"/>
                </a:lnTo>
                <a:lnTo>
                  <a:pt x="0" y="121412"/>
                </a:lnTo>
                <a:lnTo>
                  <a:pt x="0" y="128524"/>
                </a:lnTo>
                <a:lnTo>
                  <a:pt x="0" y="142875"/>
                </a:lnTo>
                <a:lnTo>
                  <a:pt x="0" y="157099"/>
                </a:lnTo>
                <a:lnTo>
                  <a:pt x="0" y="171450"/>
                </a:lnTo>
                <a:lnTo>
                  <a:pt x="0" y="178562"/>
                </a:lnTo>
                <a:lnTo>
                  <a:pt x="0" y="192786"/>
                </a:lnTo>
                <a:lnTo>
                  <a:pt x="0" y="207137"/>
                </a:lnTo>
                <a:lnTo>
                  <a:pt x="0" y="214249"/>
                </a:lnTo>
                <a:lnTo>
                  <a:pt x="0" y="228600"/>
                </a:lnTo>
                <a:lnTo>
                  <a:pt x="7239" y="235712"/>
                </a:lnTo>
                <a:lnTo>
                  <a:pt x="7239" y="249936"/>
                </a:lnTo>
                <a:lnTo>
                  <a:pt x="7239" y="257175"/>
                </a:lnTo>
                <a:lnTo>
                  <a:pt x="14351" y="257175"/>
                </a:lnTo>
                <a:lnTo>
                  <a:pt x="21463" y="264287"/>
                </a:lnTo>
                <a:lnTo>
                  <a:pt x="28575" y="264287"/>
                </a:lnTo>
                <a:lnTo>
                  <a:pt x="35814" y="264287"/>
                </a:lnTo>
                <a:lnTo>
                  <a:pt x="35814" y="257175"/>
                </a:lnTo>
                <a:lnTo>
                  <a:pt x="50038" y="249936"/>
                </a:lnTo>
                <a:lnTo>
                  <a:pt x="57150" y="242824"/>
                </a:lnTo>
                <a:lnTo>
                  <a:pt x="64389" y="235712"/>
                </a:lnTo>
                <a:lnTo>
                  <a:pt x="78613" y="228600"/>
                </a:lnTo>
                <a:lnTo>
                  <a:pt x="85725" y="221361"/>
                </a:lnTo>
                <a:lnTo>
                  <a:pt x="92964" y="207137"/>
                </a:lnTo>
                <a:lnTo>
                  <a:pt x="107188" y="200025"/>
                </a:lnTo>
                <a:lnTo>
                  <a:pt x="107188" y="192786"/>
                </a:lnTo>
                <a:lnTo>
                  <a:pt x="114300" y="178562"/>
                </a:lnTo>
                <a:lnTo>
                  <a:pt x="128651" y="171450"/>
                </a:lnTo>
                <a:lnTo>
                  <a:pt x="135763" y="149987"/>
                </a:lnTo>
                <a:lnTo>
                  <a:pt x="142875" y="135636"/>
                </a:lnTo>
                <a:lnTo>
                  <a:pt x="142875" y="121412"/>
                </a:lnTo>
                <a:lnTo>
                  <a:pt x="150114" y="107061"/>
                </a:lnTo>
                <a:lnTo>
                  <a:pt x="150114" y="92837"/>
                </a:lnTo>
                <a:lnTo>
                  <a:pt x="157226" y="78486"/>
                </a:lnTo>
                <a:lnTo>
                  <a:pt x="157226" y="64262"/>
                </a:lnTo>
                <a:lnTo>
                  <a:pt x="164338" y="49911"/>
                </a:lnTo>
                <a:lnTo>
                  <a:pt x="164338" y="42799"/>
                </a:lnTo>
                <a:lnTo>
                  <a:pt x="164338" y="28575"/>
                </a:lnTo>
                <a:lnTo>
                  <a:pt x="171450" y="14224"/>
                </a:lnTo>
                <a:lnTo>
                  <a:pt x="171450" y="7112"/>
                </a:lnTo>
                <a:lnTo>
                  <a:pt x="171450" y="0"/>
                </a:lnTo>
              </a:path>
            </a:pathLst>
          </a:custGeom>
          <a:ln w="3810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7200900" y="4350511"/>
            <a:ext cx="99949" cy="78612"/>
          </a:xfrm>
          <a:custGeom>
            <a:avLst/>
            <a:gdLst/>
            <a:ahLst/>
            <a:cxnLst/>
            <a:rect l="l" t="t" r="r" b="b"/>
            <a:pathLst>
              <a:path w="99949" h="78612">
                <a:moveTo>
                  <a:pt x="0" y="7238"/>
                </a:moveTo>
                <a:lnTo>
                  <a:pt x="0" y="0"/>
                </a:lnTo>
                <a:lnTo>
                  <a:pt x="0" y="7238"/>
                </a:lnTo>
                <a:lnTo>
                  <a:pt x="0" y="14350"/>
                </a:lnTo>
                <a:lnTo>
                  <a:pt x="0" y="21462"/>
                </a:lnTo>
                <a:lnTo>
                  <a:pt x="0" y="28575"/>
                </a:lnTo>
                <a:lnTo>
                  <a:pt x="0" y="35813"/>
                </a:lnTo>
                <a:lnTo>
                  <a:pt x="0" y="42925"/>
                </a:lnTo>
                <a:lnTo>
                  <a:pt x="7111" y="50037"/>
                </a:lnTo>
                <a:lnTo>
                  <a:pt x="7111" y="57150"/>
                </a:lnTo>
                <a:lnTo>
                  <a:pt x="14224" y="57150"/>
                </a:lnTo>
                <a:lnTo>
                  <a:pt x="14224" y="64388"/>
                </a:lnTo>
                <a:lnTo>
                  <a:pt x="21463" y="64388"/>
                </a:lnTo>
                <a:lnTo>
                  <a:pt x="28575" y="71500"/>
                </a:lnTo>
                <a:lnTo>
                  <a:pt x="42799" y="71500"/>
                </a:lnTo>
                <a:lnTo>
                  <a:pt x="50038" y="64388"/>
                </a:lnTo>
                <a:lnTo>
                  <a:pt x="57150" y="64388"/>
                </a:lnTo>
                <a:lnTo>
                  <a:pt x="71374" y="71500"/>
                </a:lnTo>
                <a:lnTo>
                  <a:pt x="71374" y="64388"/>
                </a:lnTo>
                <a:lnTo>
                  <a:pt x="78613" y="64388"/>
                </a:lnTo>
                <a:lnTo>
                  <a:pt x="85725" y="57150"/>
                </a:lnTo>
                <a:lnTo>
                  <a:pt x="85725" y="50037"/>
                </a:lnTo>
                <a:lnTo>
                  <a:pt x="92836" y="42925"/>
                </a:lnTo>
                <a:lnTo>
                  <a:pt x="99949" y="35813"/>
                </a:lnTo>
                <a:lnTo>
                  <a:pt x="99949" y="28575"/>
                </a:lnTo>
                <a:lnTo>
                  <a:pt x="99949" y="21462"/>
                </a:lnTo>
                <a:lnTo>
                  <a:pt x="99949" y="14350"/>
                </a:lnTo>
                <a:lnTo>
                  <a:pt x="99949" y="7238"/>
                </a:lnTo>
                <a:lnTo>
                  <a:pt x="92836" y="7238"/>
                </a:lnTo>
                <a:lnTo>
                  <a:pt x="85725" y="0"/>
                </a:lnTo>
                <a:lnTo>
                  <a:pt x="78613" y="7238"/>
                </a:lnTo>
                <a:lnTo>
                  <a:pt x="71374" y="7238"/>
                </a:lnTo>
                <a:lnTo>
                  <a:pt x="64261" y="14350"/>
                </a:lnTo>
                <a:lnTo>
                  <a:pt x="57150" y="21462"/>
                </a:lnTo>
                <a:lnTo>
                  <a:pt x="50038" y="35813"/>
                </a:lnTo>
                <a:lnTo>
                  <a:pt x="42799" y="42925"/>
                </a:lnTo>
                <a:lnTo>
                  <a:pt x="35686" y="57150"/>
                </a:lnTo>
                <a:lnTo>
                  <a:pt x="21463" y="78612"/>
                </a:lnTo>
              </a:path>
            </a:pathLst>
          </a:custGeom>
          <a:ln w="3810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304800" y="3207511"/>
            <a:ext cx="4143375" cy="310756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4953000" y="3207511"/>
            <a:ext cx="3815334" cy="310756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291208" y="1447800"/>
            <a:ext cx="1535938" cy="155384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691895" y="1534667"/>
            <a:ext cx="5725668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91895" y="2266188"/>
            <a:ext cx="6839711" cy="13289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751319" y="2266188"/>
            <a:ext cx="905255" cy="13289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108075" y="1860804"/>
            <a:ext cx="4742104" cy="4512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113536" y="2623057"/>
            <a:ext cx="5986902" cy="5533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9456"/>
            <a:ext cx="8421624" cy="1193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426463"/>
            <a:ext cx="9144000" cy="5422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007507" y="18251"/>
            <a:ext cx="2131926" cy="0"/>
          </a:xfrm>
          <a:custGeom>
            <a:avLst/>
            <a:gdLst/>
            <a:ahLst/>
            <a:cxnLst/>
            <a:rect l="l" t="t" r="r" b="b"/>
            <a:pathLst>
              <a:path w="2131926" h="0">
                <a:moveTo>
                  <a:pt x="0" y="0"/>
                </a:moveTo>
                <a:lnTo>
                  <a:pt x="2131926" y="0"/>
                </a:lnTo>
              </a:path>
            </a:pathLst>
          </a:custGeom>
          <a:ln w="4565">
            <a:solidFill>
              <a:srgbClr val="BCBCB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390750" y="876071"/>
            <a:ext cx="748684" cy="0"/>
          </a:xfrm>
          <a:custGeom>
            <a:avLst/>
            <a:gdLst/>
            <a:ahLst/>
            <a:cxnLst/>
            <a:rect l="l" t="t" r="r" b="b"/>
            <a:pathLst>
              <a:path w="748684" h="0">
                <a:moveTo>
                  <a:pt x="0" y="0"/>
                </a:moveTo>
                <a:lnTo>
                  <a:pt x="748684" y="0"/>
                </a:lnTo>
              </a:path>
            </a:pathLst>
          </a:custGeom>
          <a:ln w="9130">
            <a:solidFill>
              <a:srgbClr val="F70F0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902278" y="1391676"/>
            <a:ext cx="1228025" cy="0"/>
          </a:xfrm>
          <a:custGeom>
            <a:avLst/>
            <a:gdLst/>
            <a:ahLst/>
            <a:cxnLst/>
            <a:rect l="l" t="t" r="r" b="b"/>
            <a:pathLst>
              <a:path w="1228025" h="0">
                <a:moveTo>
                  <a:pt x="0" y="0"/>
                </a:moveTo>
                <a:lnTo>
                  <a:pt x="1228025" y="0"/>
                </a:lnTo>
              </a:path>
            </a:pathLst>
          </a:custGeom>
          <a:ln w="18260">
            <a:solidFill>
              <a:srgbClr val="CFBCA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446226" y="1562784"/>
            <a:ext cx="438255" cy="0"/>
          </a:xfrm>
          <a:custGeom>
            <a:avLst/>
            <a:gdLst/>
            <a:ahLst/>
            <a:cxnLst/>
            <a:rect l="l" t="t" r="r" b="b"/>
            <a:pathLst>
              <a:path w="438255" h="0">
                <a:moveTo>
                  <a:pt x="0" y="0"/>
                </a:moveTo>
                <a:lnTo>
                  <a:pt x="438255" y="0"/>
                </a:lnTo>
              </a:path>
            </a:pathLst>
          </a:custGeom>
          <a:ln w="13695">
            <a:solidFill>
              <a:srgbClr val="EF2F2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473617" y="2016790"/>
            <a:ext cx="410864" cy="0"/>
          </a:xfrm>
          <a:custGeom>
            <a:avLst/>
            <a:gdLst/>
            <a:ahLst/>
            <a:cxnLst/>
            <a:rect l="l" t="t" r="r" b="b"/>
            <a:pathLst>
              <a:path w="410864" h="0">
                <a:moveTo>
                  <a:pt x="0" y="0"/>
                </a:moveTo>
                <a:lnTo>
                  <a:pt x="410864" y="0"/>
                </a:lnTo>
              </a:path>
            </a:pathLst>
          </a:custGeom>
          <a:ln w="9130">
            <a:solidFill>
              <a:srgbClr val="F41C1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9132586" y="1701952"/>
            <a:ext cx="0" cy="5156047"/>
          </a:xfrm>
          <a:custGeom>
            <a:avLst/>
            <a:gdLst/>
            <a:ahLst/>
            <a:cxnLst/>
            <a:rect l="l" t="t" r="r" b="b"/>
            <a:pathLst>
              <a:path w="0" h="5156047">
                <a:moveTo>
                  <a:pt x="0" y="5156047"/>
                </a:moveTo>
                <a:lnTo>
                  <a:pt x="0" y="0"/>
                </a:lnTo>
              </a:path>
            </a:pathLst>
          </a:custGeom>
          <a:ln w="9130">
            <a:solidFill>
              <a:srgbClr val="1303E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2951" y="44602"/>
            <a:ext cx="1576070" cy="1720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50">
                <a:solidFill>
                  <a:srgbClr val="080808"/>
                </a:solidFill>
                <a:latin typeface="Times New Roman"/>
                <a:cs typeface="Times New Roman"/>
              </a:rPr>
              <a:t>Basin:</a:t>
            </a:r>
            <a:r>
              <a:rPr dirty="0" smtClean="0" sz="1050" spc="-95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95">
                <a:solidFill>
                  <a:srgbClr val="080808"/>
                </a:solidFill>
                <a:latin typeface="Times New Roman"/>
                <a:cs typeface="Times New Roman"/>
              </a:rPr>
              <a:t>New</a:t>
            </a:r>
            <a:r>
              <a:rPr dirty="0" smtClean="0" sz="1050" spc="25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50">
                <a:solidFill>
                  <a:srgbClr val="080808"/>
                </a:solidFill>
                <a:latin typeface="Times New Roman"/>
                <a:cs typeface="Times New Roman"/>
              </a:rPr>
              <a:t>OrleaJtS</a:t>
            </a:r>
            <a:r>
              <a:rPr dirty="0" smtClean="0" sz="1050" spc="-10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70">
                <a:solidFill>
                  <a:srgbClr val="080808"/>
                </a:solidFill>
                <a:latin typeface="Times New Roman"/>
                <a:cs typeface="Times New Roman"/>
              </a:rPr>
              <a:t>v4</a:t>
            </a:r>
            <a:r>
              <a:rPr dirty="0" smtClean="0" sz="1050" spc="1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100">
                <a:solidFill>
                  <a:srgbClr val="343433"/>
                </a:solidFill>
                <a:latin typeface="Times New Roman"/>
                <a:cs typeface="Times New Roman"/>
              </a:rPr>
              <a:t>&lt;</a:t>
            </a:r>
            <a:r>
              <a:rPr dirty="0" smtClean="0" sz="1050" spc="-20">
                <a:solidFill>
                  <a:srgbClr val="080808"/>
                </a:solidFill>
                <a:latin typeface="Times New Roman"/>
                <a:cs typeface="Times New Roman"/>
              </a:rPr>
              <a:t>ms</a:t>
            </a:r>
            <a:r>
              <a:rPr dirty="0" smtClean="0" sz="1050" spc="-10">
                <a:solidFill>
                  <a:srgbClr val="080808"/>
                </a:solidFill>
                <a:latin typeface="Times New Roman"/>
                <a:cs typeface="Times New Roman"/>
              </a:rPr>
              <a:t>3</a:t>
            </a:r>
            <a:r>
              <a:rPr dirty="0" smtClean="0" sz="1050" spc="-110">
                <a:solidFill>
                  <a:srgbClr val="343433"/>
                </a:solidFill>
                <a:latin typeface="Times New Roman"/>
                <a:cs typeface="Times New Roman"/>
              </a:rPr>
              <a:t>&gt;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16364" y="7490"/>
            <a:ext cx="1329690" cy="2317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50" spc="-55">
                <a:solidFill>
                  <a:srgbClr val="080808"/>
                </a:solidFill>
                <a:latin typeface="Arial"/>
                <a:cs typeface="Arial"/>
              </a:rPr>
              <a:t>I</a:t>
            </a:r>
            <a:r>
              <a:rPr dirty="0" smtClean="0" sz="1050" spc="-10">
                <a:solidFill>
                  <a:srgbClr val="080808"/>
                </a:solidFill>
                <a:latin typeface="Times New Roman"/>
                <a:cs typeface="Times New Roman"/>
              </a:rPr>
              <a:t>Storm:</a:t>
            </a:r>
            <a:r>
              <a:rPr dirty="0" smtClean="0" sz="1050" spc="-11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65">
                <a:solidFill>
                  <a:srgbClr val="343433"/>
                </a:solidFill>
                <a:latin typeface="Times New Roman"/>
                <a:cs typeface="Times New Roman"/>
              </a:rPr>
              <a:t>&lt;</a:t>
            </a:r>
            <a:r>
              <a:rPr dirty="0" smtClean="0" sz="1050" spc="-50">
                <a:solidFill>
                  <a:srgbClr val="080808"/>
                </a:solidFill>
                <a:latin typeface="Times New Roman"/>
                <a:cs typeface="Times New Roman"/>
              </a:rPr>
              <a:t>f305LOlO.ms</a:t>
            </a:r>
            <a:r>
              <a:rPr dirty="0" smtClean="0" sz="1050" spc="-30">
                <a:solidFill>
                  <a:srgbClr val="080808"/>
                </a:solidFill>
                <a:latin typeface="Times New Roman"/>
                <a:cs typeface="Times New Roman"/>
              </a:rPr>
              <a:t>3</a:t>
            </a:r>
            <a:r>
              <a:rPr dirty="0" smtClean="0" sz="1050" spc="-110">
                <a:solidFill>
                  <a:srgbClr val="343433"/>
                </a:solidFill>
                <a:latin typeface="Times New Roman"/>
                <a:cs typeface="Times New Roman"/>
              </a:rPr>
              <a:t>&gt;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65483" y="467352"/>
            <a:ext cx="3682365" cy="13677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r" marR="12700">
              <a:lnSpc>
                <a:spcPct val="100000"/>
              </a:lnSpc>
            </a:pPr>
            <a:r>
              <a:rPr dirty="0" smtClean="0" sz="1350" spc="-60">
                <a:solidFill>
                  <a:srgbClr val="1A1816"/>
                </a:solidFill>
                <a:latin typeface="Times New Roman"/>
                <a:cs typeface="Times New Roman"/>
              </a:rPr>
              <a:t>Conecul</a:t>
            </a:r>
            <a:endParaRPr sz="1350">
              <a:latin typeface="Times New Roman"/>
              <a:cs typeface="Times New Roman"/>
            </a:endParaRPr>
          </a:p>
          <a:p>
            <a:pPr marL="12700" marR="638175" indent="2784475">
              <a:lnSpc>
                <a:spcPct val="277200"/>
              </a:lnSpc>
              <a:spcBef>
                <a:spcPts val="70"/>
              </a:spcBef>
            </a:pPr>
            <a:r>
              <a:rPr dirty="0" smtClean="0" sz="1350" spc="-10">
                <a:solidFill>
                  <a:srgbClr val="080808"/>
                </a:solidFill>
                <a:latin typeface="Times New Roman"/>
                <a:cs typeface="Times New Roman"/>
              </a:rPr>
              <a:t>E</a:t>
            </a:r>
            <a:r>
              <a:rPr dirty="0" smtClean="0" sz="1350" spc="40">
                <a:solidFill>
                  <a:srgbClr val="080808"/>
                </a:solidFill>
                <a:latin typeface="Times New Roman"/>
                <a:cs typeface="Times New Roman"/>
              </a:rPr>
              <a:t>s</a:t>
            </a:r>
            <a:r>
              <a:rPr dirty="0" smtClean="0" sz="1350" spc="-70">
                <a:solidFill>
                  <a:srgbClr val="343433"/>
                </a:solidFill>
                <a:latin typeface="Times New Roman"/>
                <a:cs typeface="Times New Roman"/>
              </a:rPr>
              <a:t>c</a:t>
            </a:r>
            <a:r>
              <a:rPr dirty="0" smtClean="0" sz="1350" spc="-40">
                <a:solidFill>
                  <a:srgbClr val="343433"/>
                </a:solidFill>
                <a:latin typeface="Times New Roman"/>
                <a:cs typeface="Times New Roman"/>
              </a:rPr>
              <a:t> </a:t>
            </a:r>
            <a:r>
              <a:rPr dirty="0" smtClean="0" sz="1350" spc="-20">
                <a:solidFill>
                  <a:srgbClr val="080808"/>
                </a:solidFill>
                <a:latin typeface="Times New Roman"/>
                <a:cs typeface="Times New Roman"/>
              </a:rPr>
              <a:t>Stone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9456"/>
            <a:ext cx="9130284" cy="6638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763029" y="2279"/>
            <a:ext cx="2713055" cy="0"/>
          </a:xfrm>
          <a:custGeom>
            <a:avLst/>
            <a:gdLst/>
            <a:ahLst/>
            <a:cxnLst/>
            <a:rect l="l" t="t" r="r" b="b"/>
            <a:pathLst>
              <a:path w="2713055" h="0">
                <a:moveTo>
                  <a:pt x="0" y="0"/>
                </a:moveTo>
                <a:lnTo>
                  <a:pt x="2713055" y="0"/>
                </a:lnTo>
              </a:path>
            </a:pathLst>
          </a:custGeom>
          <a:ln w="913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9125729" y="9119"/>
            <a:ext cx="0" cy="2571750"/>
          </a:xfrm>
          <a:custGeom>
            <a:avLst/>
            <a:gdLst/>
            <a:ahLst/>
            <a:cxnLst/>
            <a:rect l="l" t="t" r="r" b="b"/>
            <a:pathLst>
              <a:path w="0" h="2571750">
                <a:moveTo>
                  <a:pt x="0" y="2571750"/>
                </a:moveTo>
                <a:lnTo>
                  <a:pt x="0" y="0"/>
                </a:lnTo>
              </a:path>
            </a:pathLst>
          </a:custGeom>
          <a:ln w="9134">
            <a:solidFill>
              <a:srgbClr val="AC5B6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453514" y="1559466"/>
            <a:ext cx="424770" cy="0"/>
          </a:xfrm>
          <a:custGeom>
            <a:avLst/>
            <a:gdLst/>
            <a:ahLst/>
            <a:cxnLst/>
            <a:rect l="l" t="t" r="r" b="b"/>
            <a:pathLst>
              <a:path w="424770" h="0">
                <a:moveTo>
                  <a:pt x="0" y="0"/>
                </a:moveTo>
                <a:lnTo>
                  <a:pt x="424770" y="0"/>
                </a:lnTo>
              </a:path>
            </a:pathLst>
          </a:custGeom>
          <a:ln w="9134">
            <a:solidFill>
              <a:srgbClr val="F41F1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471785" y="2013169"/>
            <a:ext cx="406500" cy="0"/>
          </a:xfrm>
          <a:custGeom>
            <a:avLst/>
            <a:gdLst/>
            <a:ahLst/>
            <a:cxnLst/>
            <a:rect l="l" t="t" r="r" b="b"/>
            <a:pathLst>
              <a:path w="406500" h="0">
                <a:moveTo>
                  <a:pt x="0" y="0"/>
                </a:moveTo>
                <a:lnTo>
                  <a:pt x="406500" y="0"/>
                </a:lnTo>
              </a:path>
            </a:pathLst>
          </a:custGeom>
          <a:ln w="13702">
            <a:solidFill>
              <a:srgbClr val="EF2F2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609542" y="2804"/>
            <a:ext cx="1325880" cy="2317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50" spc="-21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dirty="0" smtClean="0" sz="1450" spc="-24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25">
                <a:solidFill>
                  <a:srgbClr val="050505"/>
                </a:solidFill>
                <a:latin typeface="Times New Roman"/>
                <a:cs typeface="Times New Roman"/>
              </a:rPr>
              <a:t>Storm:</a:t>
            </a:r>
            <a:r>
              <a:rPr dirty="0" smtClean="0" sz="1050" spc="-6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45">
                <a:solidFill>
                  <a:srgbClr val="1C1C1C"/>
                </a:solidFill>
                <a:latin typeface="Times New Roman"/>
                <a:cs typeface="Times New Roman"/>
              </a:rPr>
              <a:t>&lt;f305L040</a:t>
            </a:r>
            <a:r>
              <a:rPr dirty="0" smtClean="0" sz="1050" spc="-6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30">
                <a:solidFill>
                  <a:srgbClr val="050505"/>
                </a:solidFill>
                <a:latin typeface="Times New Roman"/>
                <a:cs typeface="Times New Roman"/>
              </a:rPr>
              <a:t>.ms</a:t>
            </a:r>
            <a:r>
              <a:rPr dirty="0" smtClean="0" sz="1050" spc="-114">
                <a:solidFill>
                  <a:srgbClr val="050505"/>
                </a:solidFill>
                <a:latin typeface="Times New Roman"/>
                <a:cs typeface="Times New Roman"/>
              </a:rPr>
              <a:t>3</a:t>
            </a:r>
            <a:r>
              <a:rPr dirty="0" smtClean="0" sz="1050" spc="-110">
                <a:solidFill>
                  <a:srgbClr val="333333"/>
                </a:solidFill>
                <a:latin typeface="Times New Roman"/>
                <a:cs typeface="Times New Roman"/>
              </a:rPr>
              <a:t>&gt;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12700" y="765344"/>
            <a:ext cx="5878830" cy="12865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4331335">
              <a:lnSpc>
                <a:spcPct val="79800"/>
              </a:lnSpc>
            </a:pPr>
            <a:r>
              <a:rPr dirty="0" smtClean="0" sz="1050" spc="-90">
                <a:solidFill>
                  <a:srgbClr val="050505"/>
                </a:solidFill>
                <a:latin typeface="Arial"/>
                <a:cs typeface="Arial"/>
              </a:rPr>
              <a:t>For</a:t>
            </a:r>
            <a:r>
              <a:rPr dirty="0" smtClean="0" sz="1050" spc="-7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85">
                <a:solidFill>
                  <a:srgbClr val="050505"/>
                </a:solidFill>
                <a:latin typeface="Arial"/>
                <a:cs typeface="Arial"/>
              </a:rPr>
              <a:t>Guidance</a:t>
            </a:r>
            <a:r>
              <a:rPr dirty="0" smtClean="0" sz="1050" spc="-2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55">
                <a:solidFill>
                  <a:srgbClr val="050505"/>
                </a:solidFill>
                <a:latin typeface="Arial"/>
                <a:cs typeface="Arial"/>
              </a:rPr>
              <a:t>Pur</a:t>
            </a:r>
            <a:r>
              <a:rPr dirty="0" smtClean="0" sz="1050" spc="-65">
                <a:solidFill>
                  <a:srgbClr val="050505"/>
                </a:solidFill>
                <a:latin typeface="Arial"/>
                <a:cs typeface="Arial"/>
              </a:rPr>
              <a:t>p</a:t>
            </a:r>
            <a:r>
              <a:rPr dirty="0" smtClean="0" sz="1050" spc="-85">
                <a:solidFill>
                  <a:srgbClr val="3F0808"/>
                </a:solidFill>
                <a:latin typeface="Arial"/>
                <a:cs typeface="Arial"/>
              </a:rPr>
              <a:t>o</a:t>
            </a:r>
            <a:r>
              <a:rPr dirty="0" smtClean="0" sz="1050" spc="-30">
                <a:solidFill>
                  <a:srgbClr val="050505"/>
                </a:solidFill>
                <a:latin typeface="Arial"/>
                <a:cs typeface="Arial"/>
              </a:rPr>
              <a:t>ses</a:t>
            </a:r>
            <a:r>
              <a:rPr dirty="0" smtClean="0" sz="1050" spc="-5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80">
                <a:solidFill>
                  <a:srgbClr val="050505"/>
                </a:solidFill>
                <a:latin typeface="Arial"/>
                <a:cs typeface="Arial"/>
              </a:rPr>
              <a:t>Only.</a:t>
            </a:r>
            <a:r>
              <a:rPr dirty="0" smtClean="0" sz="1050" spc="-5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60">
                <a:solidFill>
                  <a:srgbClr val="050505"/>
                </a:solidFill>
                <a:latin typeface="Arial"/>
                <a:cs typeface="Arial"/>
              </a:rPr>
              <a:t>Please</a:t>
            </a:r>
            <a:r>
              <a:rPr dirty="0" smtClean="0" sz="1050" spc="-9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35">
                <a:solidFill>
                  <a:srgbClr val="050505"/>
                </a:solidFill>
                <a:latin typeface="Arial"/>
                <a:cs typeface="Arial"/>
              </a:rPr>
              <a:t>refer</a:t>
            </a:r>
            <a:r>
              <a:rPr dirty="0" smtClean="0" sz="1050" spc="-9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10">
                <a:solidFill>
                  <a:srgbClr val="1C1C1C"/>
                </a:solidFill>
                <a:latin typeface="Arial"/>
                <a:cs typeface="Arial"/>
              </a:rPr>
              <a:t>to</a:t>
            </a:r>
            <a:endParaRPr sz="1050">
              <a:latin typeface="Arial"/>
              <a:cs typeface="Arial"/>
            </a:endParaRPr>
          </a:p>
          <a:p>
            <a:pPr marL="12700" marR="4492625">
              <a:lnSpc>
                <a:spcPct val="76900"/>
              </a:lnSpc>
              <a:spcBef>
                <a:spcPts val="35"/>
              </a:spcBef>
            </a:pPr>
            <a:r>
              <a:rPr dirty="0" smtClean="0" sz="1050" spc="-135">
                <a:solidFill>
                  <a:srgbClr val="050505"/>
                </a:solidFill>
                <a:latin typeface="Arial"/>
                <a:cs typeface="Arial"/>
              </a:rPr>
              <a:t>NWS</a:t>
            </a:r>
            <a:r>
              <a:rPr dirty="0" smtClean="0" sz="1050" spc="-14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30">
                <a:solidFill>
                  <a:srgbClr val="050505"/>
                </a:solidFill>
                <a:latin typeface="Arial"/>
                <a:cs typeface="Arial"/>
              </a:rPr>
              <a:t>forecasts</a:t>
            </a:r>
            <a:r>
              <a:rPr dirty="0" smtClean="0" sz="1050" spc="-6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25">
                <a:solidFill>
                  <a:srgbClr val="050505"/>
                </a:solidFill>
                <a:latin typeface="Arial"/>
                <a:cs typeface="Arial"/>
              </a:rPr>
              <a:t>for</a:t>
            </a:r>
            <a:r>
              <a:rPr dirty="0" smtClean="0" sz="1050" spc="1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25">
                <a:solidFill>
                  <a:srgbClr val="050505"/>
                </a:solidFill>
                <a:latin typeface="Arial"/>
                <a:cs typeface="Arial"/>
              </a:rPr>
              <a:t>official</a:t>
            </a:r>
            <a:r>
              <a:rPr dirty="0" smtClean="0" sz="1050" spc="-30">
                <a:solidFill>
                  <a:srgbClr val="050505"/>
                </a:solidFill>
                <a:latin typeface="Arial"/>
                <a:cs typeface="Arial"/>
              </a:rPr>
              <a:t> storm</a:t>
            </a:r>
            <a:r>
              <a:rPr dirty="0" smtClean="0" sz="1050" spc="-5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40">
                <a:solidFill>
                  <a:srgbClr val="050505"/>
                </a:solidFill>
                <a:latin typeface="Arial"/>
                <a:cs typeface="Arial"/>
              </a:rPr>
              <a:t>surge</a:t>
            </a:r>
            <a:r>
              <a:rPr dirty="0" smtClean="0" sz="1050" spc="-75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dirty="0" smtClean="0" sz="1050" spc="-45">
                <a:solidFill>
                  <a:srgbClr val="050505"/>
                </a:solidFill>
                <a:latin typeface="Arial"/>
                <a:cs typeface="Arial"/>
              </a:rPr>
              <a:t>informatio</a:t>
            </a:r>
            <a:r>
              <a:rPr dirty="0" smtClean="0" sz="1050" spc="-15">
                <a:solidFill>
                  <a:srgbClr val="050505"/>
                </a:solidFill>
                <a:latin typeface="Arial"/>
                <a:cs typeface="Arial"/>
              </a:rPr>
              <a:t>n</a:t>
            </a:r>
            <a:r>
              <a:rPr dirty="0" smtClean="0" sz="1050" spc="195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26"/>
              </a:spcBef>
            </a:pPr>
            <a:endParaRPr sz="7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algn="r" marR="12700">
              <a:lnSpc>
                <a:spcPct val="100000"/>
              </a:lnSpc>
            </a:pPr>
            <a:r>
              <a:rPr dirty="0" smtClean="0" sz="1300" spc="-15">
                <a:solidFill>
                  <a:srgbClr val="050505"/>
                </a:solidFill>
                <a:latin typeface="Times New Roman"/>
                <a:cs typeface="Times New Roman"/>
              </a:rPr>
              <a:t>Stone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mtClean="0" sz="1300" spc="50">
                <a:solidFill>
                  <a:srgbClr val="050505"/>
                </a:solidFill>
                <a:latin typeface="Times New Roman"/>
                <a:cs typeface="Times New Roman"/>
              </a:rPr>
              <a:t>\lien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839" y="58163"/>
            <a:ext cx="1572260" cy="1720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50" spc="-10">
                <a:solidFill>
                  <a:srgbClr val="050505"/>
                </a:solidFill>
                <a:latin typeface="Times New Roman"/>
                <a:cs typeface="Times New Roman"/>
              </a:rPr>
              <a:t>Basin:</a:t>
            </a:r>
            <a:r>
              <a:rPr dirty="0" smtClean="0" sz="1050" spc="-4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110">
                <a:solidFill>
                  <a:srgbClr val="050505"/>
                </a:solidFill>
                <a:latin typeface="Times New Roman"/>
                <a:cs typeface="Times New Roman"/>
              </a:rPr>
              <a:t>New</a:t>
            </a:r>
            <a:r>
              <a:rPr dirty="0" smtClean="0" sz="1050" spc="65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15">
                <a:solidFill>
                  <a:srgbClr val="050505"/>
                </a:solidFill>
                <a:latin typeface="Times New Roman"/>
                <a:cs typeface="Times New Roman"/>
              </a:rPr>
              <a:t>Orleans</a:t>
            </a:r>
            <a:r>
              <a:rPr dirty="0" smtClean="0" sz="1050" spc="-8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50">
                <a:solidFill>
                  <a:srgbClr val="050505"/>
                </a:solidFill>
                <a:latin typeface="Times New Roman"/>
                <a:cs typeface="Times New Roman"/>
              </a:rPr>
              <a:t>v4</a:t>
            </a:r>
            <a:r>
              <a:rPr dirty="0" smtClean="0" sz="1050" spc="-35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65">
                <a:solidFill>
                  <a:srgbClr val="333333"/>
                </a:solidFill>
                <a:latin typeface="Times New Roman"/>
                <a:cs typeface="Times New Roman"/>
              </a:rPr>
              <a:t>&lt;</a:t>
            </a:r>
            <a:r>
              <a:rPr dirty="0" smtClean="0" sz="1050" spc="-20">
                <a:solidFill>
                  <a:srgbClr val="050505"/>
                </a:solidFill>
                <a:latin typeface="Times New Roman"/>
                <a:cs typeface="Times New Roman"/>
              </a:rPr>
              <a:t>ms</a:t>
            </a:r>
            <a:r>
              <a:rPr dirty="0" smtClean="0" sz="1050" spc="-80">
                <a:solidFill>
                  <a:srgbClr val="050505"/>
                </a:solidFill>
                <a:latin typeface="Times New Roman"/>
                <a:cs typeface="Times New Roman"/>
              </a:rPr>
              <a:t>3</a:t>
            </a:r>
            <a:r>
              <a:rPr dirty="0" smtClean="0" sz="1050" spc="-75">
                <a:solidFill>
                  <a:srgbClr val="333333"/>
                </a:solidFill>
                <a:latin typeface="Times New Roman"/>
                <a:cs typeface="Times New Roman"/>
              </a:rPr>
              <a:t>&gt;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9456"/>
            <a:ext cx="8727948" cy="512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740663"/>
            <a:ext cx="9144000" cy="6108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387852" y="740663"/>
            <a:ext cx="5756148" cy="658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993813" y="18251"/>
            <a:ext cx="2145620" cy="0"/>
          </a:xfrm>
          <a:custGeom>
            <a:avLst/>
            <a:gdLst/>
            <a:ahLst/>
            <a:cxnLst/>
            <a:rect l="l" t="t" r="r" b="b"/>
            <a:pathLst>
              <a:path w="2145620" h="0">
                <a:moveTo>
                  <a:pt x="0" y="0"/>
                </a:moveTo>
                <a:lnTo>
                  <a:pt x="2145620" y="0"/>
                </a:lnTo>
              </a:path>
            </a:pathLst>
          </a:custGeom>
          <a:ln w="4565">
            <a:solidFill>
              <a:srgbClr val="BCBCB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701180" y="876071"/>
            <a:ext cx="438254" cy="0"/>
          </a:xfrm>
          <a:custGeom>
            <a:avLst/>
            <a:gdLst/>
            <a:ahLst/>
            <a:cxnLst/>
            <a:rect l="l" t="t" r="r" b="b"/>
            <a:pathLst>
              <a:path w="438254" h="0">
                <a:moveTo>
                  <a:pt x="0" y="0"/>
                </a:moveTo>
                <a:lnTo>
                  <a:pt x="438254" y="0"/>
                </a:lnTo>
              </a:path>
            </a:pathLst>
          </a:custGeom>
          <a:ln w="9130">
            <a:solidFill>
              <a:srgbClr val="F70C0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2944522" y="1377988"/>
            <a:ext cx="556948" cy="0"/>
          </a:xfrm>
          <a:custGeom>
            <a:avLst/>
            <a:gdLst/>
            <a:ahLst/>
            <a:cxnLst/>
            <a:rect l="l" t="t" r="r" b="b"/>
            <a:pathLst>
              <a:path w="556948" h="0">
                <a:moveTo>
                  <a:pt x="0" y="0"/>
                </a:moveTo>
                <a:lnTo>
                  <a:pt x="556948" y="0"/>
                </a:lnTo>
              </a:path>
            </a:pathLst>
          </a:custGeom>
          <a:ln w="18260">
            <a:solidFill>
              <a:srgbClr val="CFB8A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102020" y="1350610"/>
            <a:ext cx="0" cy="319401"/>
          </a:xfrm>
          <a:custGeom>
            <a:avLst/>
            <a:gdLst/>
            <a:ahLst/>
            <a:cxnLst/>
            <a:rect l="l" t="t" r="r" b="b"/>
            <a:pathLst>
              <a:path w="0" h="319401">
                <a:moveTo>
                  <a:pt x="0" y="319401"/>
                </a:moveTo>
                <a:lnTo>
                  <a:pt x="0" y="0"/>
                </a:lnTo>
              </a:path>
            </a:pathLst>
          </a:custGeom>
          <a:ln w="13695">
            <a:solidFill>
              <a:srgbClr val="EB443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8048363" y="1400802"/>
            <a:ext cx="753249" cy="0"/>
          </a:xfrm>
          <a:custGeom>
            <a:avLst/>
            <a:gdLst/>
            <a:ahLst/>
            <a:cxnLst/>
            <a:rect l="l" t="t" r="r" b="b"/>
            <a:pathLst>
              <a:path w="753249" h="0">
                <a:moveTo>
                  <a:pt x="0" y="0"/>
                </a:moveTo>
                <a:lnTo>
                  <a:pt x="753249" y="0"/>
                </a:lnTo>
              </a:path>
            </a:pathLst>
          </a:custGeom>
          <a:ln w="9130">
            <a:solidFill>
              <a:srgbClr val="CFB8A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5519268" y="1562784"/>
            <a:ext cx="438255" cy="0"/>
          </a:xfrm>
          <a:custGeom>
            <a:avLst/>
            <a:gdLst/>
            <a:ahLst/>
            <a:cxnLst/>
            <a:rect l="l" t="t" r="r" b="b"/>
            <a:pathLst>
              <a:path w="438255" h="0">
                <a:moveTo>
                  <a:pt x="0" y="0"/>
                </a:moveTo>
                <a:lnTo>
                  <a:pt x="438255" y="0"/>
                </a:lnTo>
              </a:path>
            </a:pathLst>
          </a:custGeom>
          <a:ln w="13695">
            <a:solidFill>
              <a:srgbClr val="EF2B2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5546660" y="2016790"/>
            <a:ext cx="410864" cy="0"/>
          </a:xfrm>
          <a:custGeom>
            <a:avLst/>
            <a:gdLst/>
            <a:ahLst/>
            <a:cxnLst/>
            <a:rect l="l" t="t" r="r" b="b"/>
            <a:pathLst>
              <a:path w="410864" h="0">
                <a:moveTo>
                  <a:pt x="0" y="0"/>
                </a:moveTo>
                <a:lnTo>
                  <a:pt x="410864" y="0"/>
                </a:lnTo>
              </a:path>
            </a:pathLst>
          </a:custGeom>
          <a:ln w="9130">
            <a:solidFill>
              <a:srgbClr val="F41C1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2951" y="44602"/>
            <a:ext cx="1594485" cy="1720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50">
                <a:solidFill>
                  <a:srgbClr val="0A0A08"/>
                </a:solidFill>
                <a:latin typeface="Times New Roman"/>
                <a:cs typeface="Times New Roman"/>
              </a:rPr>
              <a:t>Basin:</a:t>
            </a:r>
            <a:r>
              <a:rPr dirty="0" smtClean="0" sz="1050" spc="-25">
                <a:solidFill>
                  <a:srgbClr val="0A0A08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95">
                <a:solidFill>
                  <a:srgbClr val="0A0A08"/>
                </a:solidFill>
                <a:latin typeface="Times New Roman"/>
                <a:cs typeface="Times New Roman"/>
              </a:rPr>
              <a:t>New</a:t>
            </a:r>
            <a:r>
              <a:rPr dirty="0" smtClean="0" sz="1050" spc="25">
                <a:solidFill>
                  <a:srgbClr val="0A0A08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10">
                <a:solidFill>
                  <a:srgbClr val="0A0A08"/>
                </a:solidFill>
                <a:latin typeface="Times New Roman"/>
                <a:cs typeface="Times New Roman"/>
              </a:rPr>
              <a:t>Orleans</a:t>
            </a:r>
            <a:r>
              <a:rPr dirty="0" smtClean="0" sz="1050" spc="-45">
                <a:solidFill>
                  <a:srgbClr val="0A0A08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50">
                <a:solidFill>
                  <a:srgbClr val="0A0A08"/>
                </a:solidFill>
                <a:latin typeface="Times New Roman"/>
                <a:cs typeface="Times New Roman"/>
              </a:rPr>
              <a:t>v4</a:t>
            </a:r>
            <a:r>
              <a:rPr dirty="0" smtClean="0" sz="1050" spc="-50">
                <a:solidFill>
                  <a:srgbClr val="0A0A08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100">
                <a:solidFill>
                  <a:srgbClr val="343434"/>
                </a:solidFill>
                <a:latin typeface="Times New Roman"/>
                <a:cs typeface="Times New Roman"/>
              </a:rPr>
              <a:t>&lt;</a:t>
            </a:r>
            <a:r>
              <a:rPr dirty="0" smtClean="0" sz="1050" spc="-10">
                <a:solidFill>
                  <a:srgbClr val="0A0A08"/>
                </a:solidFill>
                <a:latin typeface="Times New Roman"/>
                <a:cs typeface="Times New Roman"/>
              </a:rPr>
              <a:t>ms</a:t>
            </a:r>
            <a:r>
              <a:rPr dirty="0" smtClean="0" sz="1050" spc="-35">
                <a:solidFill>
                  <a:srgbClr val="0A0A08"/>
                </a:solidFill>
                <a:latin typeface="Times New Roman"/>
                <a:cs typeface="Times New Roman"/>
              </a:rPr>
              <a:t>3</a:t>
            </a:r>
            <a:r>
              <a:rPr dirty="0" smtClean="0" sz="1050" spc="-110">
                <a:solidFill>
                  <a:srgbClr val="343434"/>
                </a:solidFill>
                <a:latin typeface="Times New Roman"/>
                <a:cs typeface="Times New Roman"/>
              </a:rPr>
              <a:t>&gt;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80276" y="7490"/>
            <a:ext cx="1352550" cy="2317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50" spc="-210">
                <a:solidFill>
                  <a:srgbClr val="0A0A08"/>
                </a:solidFill>
                <a:latin typeface="Arial"/>
                <a:cs typeface="Arial"/>
              </a:rPr>
              <a:t>I</a:t>
            </a:r>
            <a:r>
              <a:rPr dirty="0" smtClean="0" sz="1450" spc="-245">
                <a:solidFill>
                  <a:srgbClr val="0A0A08"/>
                </a:solidFill>
                <a:latin typeface="Arial"/>
                <a:cs typeface="Arial"/>
              </a:rPr>
              <a:t> </a:t>
            </a:r>
            <a:r>
              <a:rPr dirty="0" smtClean="0" sz="1050" spc="-10">
                <a:solidFill>
                  <a:srgbClr val="0A0A08"/>
                </a:solidFill>
                <a:latin typeface="Times New Roman"/>
                <a:cs typeface="Times New Roman"/>
              </a:rPr>
              <a:t>Storm:</a:t>
            </a:r>
            <a:r>
              <a:rPr dirty="0" smtClean="0" sz="1050" spc="-110">
                <a:solidFill>
                  <a:srgbClr val="0A0A08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65">
                <a:solidFill>
                  <a:srgbClr val="343434"/>
                </a:solidFill>
                <a:latin typeface="Times New Roman"/>
                <a:cs typeface="Times New Roman"/>
              </a:rPr>
              <a:t>&lt;</a:t>
            </a:r>
            <a:r>
              <a:rPr dirty="0" smtClean="0" sz="1050" spc="-25">
                <a:solidFill>
                  <a:srgbClr val="0A0A08"/>
                </a:solidFill>
                <a:latin typeface="Times New Roman"/>
                <a:cs typeface="Times New Roman"/>
              </a:rPr>
              <a:t>f305R020</a:t>
            </a:r>
            <a:r>
              <a:rPr dirty="0" smtClean="0" sz="1050" spc="-170">
                <a:solidFill>
                  <a:srgbClr val="0A0A08"/>
                </a:solidFill>
                <a:latin typeface="Times New Roman"/>
                <a:cs typeface="Times New Roman"/>
              </a:rPr>
              <a:t> </a:t>
            </a:r>
            <a:r>
              <a:rPr dirty="0" smtClean="0" sz="1050" spc="-20">
                <a:solidFill>
                  <a:srgbClr val="0A0A08"/>
                </a:solidFill>
                <a:latin typeface="Times New Roman"/>
                <a:cs typeface="Times New Roman"/>
              </a:rPr>
              <a:t>.ms</a:t>
            </a:r>
            <a:r>
              <a:rPr dirty="0" smtClean="0" sz="1050" spc="-110">
                <a:solidFill>
                  <a:srgbClr val="0A0A08"/>
                </a:solidFill>
                <a:latin typeface="Times New Roman"/>
                <a:cs typeface="Times New Roman"/>
              </a:rPr>
              <a:t>3</a:t>
            </a:r>
            <a:r>
              <a:rPr dirty="0" smtClean="0" sz="1050" spc="-75">
                <a:solidFill>
                  <a:srgbClr val="343434"/>
                </a:solidFill>
                <a:latin typeface="Times New Roman"/>
                <a:cs typeface="Times New Roman"/>
              </a:rPr>
              <a:t>&gt;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45518" y="480052"/>
            <a:ext cx="6212205" cy="6134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r" marR="12700">
              <a:lnSpc>
                <a:spcPct val="100000"/>
              </a:lnSpc>
            </a:pPr>
            <a:r>
              <a:rPr dirty="0" smtClean="0" sz="1250" spc="25">
                <a:solidFill>
                  <a:srgbClr val="0A0A08"/>
                </a:solidFill>
                <a:latin typeface="Times New Roman"/>
                <a:cs typeface="Times New Roman"/>
              </a:rPr>
              <a:t>Conec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ts val="700"/>
              </a:lnSpc>
              <a:spcBef>
                <a:spcPts val="33"/>
              </a:spcBef>
            </a:pPr>
            <a:endParaRPr sz="7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250" spc="30">
                <a:solidFill>
                  <a:srgbClr val="0A0A08"/>
                </a:solidFill>
                <a:latin typeface="Times New Roman"/>
                <a:cs typeface="Times New Roman"/>
              </a:rPr>
              <a:t>Amite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38524" y="1629896"/>
            <a:ext cx="408940" cy="2025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50" spc="25">
                <a:solidFill>
                  <a:srgbClr val="0A0A08"/>
                </a:solidFill>
                <a:latin typeface="Times New Roman"/>
                <a:cs typeface="Times New Roman"/>
              </a:rPr>
              <a:t>Stone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301496" y="0"/>
            <a:ext cx="5867400" cy="1309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388608" y="0"/>
            <a:ext cx="905256" cy="1309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699921" y="306324"/>
            <a:ext cx="4905983" cy="58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81000" y="838149"/>
            <a:ext cx="8183626" cy="5622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301496" y="0"/>
            <a:ext cx="5440680" cy="1309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961888" y="0"/>
            <a:ext cx="905256" cy="1309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699921" y="306324"/>
            <a:ext cx="4480787" cy="58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52400" y="1143050"/>
            <a:ext cx="8839200" cy="55012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13359" y="1549908"/>
            <a:ext cx="344424" cy="384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02919" y="1437132"/>
            <a:ext cx="4334256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02919" y="1741932"/>
            <a:ext cx="2766060" cy="569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2927604" y="1741932"/>
            <a:ext cx="411480" cy="569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213359" y="2235707"/>
            <a:ext cx="344424" cy="384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02919" y="2122932"/>
            <a:ext cx="4259580" cy="5699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502919" y="2427732"/>
            <a:ext cx="2427732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589276" y="2427732"/>
            <a:ext cx="411480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213359" y="2921507"/>
            <a:ext cx="344424" cy="3840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502919" y="2808732"/>
            <a:ext cx="3543300" cy="569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502919" y="3113532"/>
            <a:ext cx="1920239" cy="5699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2081783" y="3113532"/>
            <a:ext cx="411480" cy="5699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670559" y="3531108"/>
            <a:ext cx="344424" cy="3840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960119" y="3418332"/>
            <a:ext cx="970788" cy="5699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589532" y="3418332"/>
            <a:ext cx="411480" cy="569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670559" y="3835908"/>
            <a:ext cx="344424" cy="3840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960119" y="3723132"/>
            <a:ext cx="836676" cy="5699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455419" y="3723132"/>
            <a:ext cx="411480" cy="5699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670559" y="4140708"/>
            <a:ext cx="344424" cy="38404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960119" y="4027932"/>
            <a:ext cx="2037588" cy="5699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2656332" y="4027932"/>
            <a:ext cx="411480" cy="56997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670559" y="4445508"/>
            <a:ext cx="344424" cy="38404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960119" y="4332732"/>
            <a:ext cx="1287780" cy="56997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906523" y="4332732"/>
            <a:ext cx="411480" cy="56997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213359" y="4978908"/>
            <a:ext cx="344424" cy="38404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502919" y="4866132"/>
            <a:ext cx="3008376" cy="56997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3169920" y="4866132"/>
            <a:ext cx="1414271" cy="56997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502919" y="5170932"/>
            <a:ext cx="1007363" cy="56997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168908" y="5170932"/>
            <a:ext cx="411479" cy="56997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213359" y="5817108"/>
            <a:ext cx="344424" cy="38404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502919" y="5704332"/>
            <a:ext cx="4472940" cy="5699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502919" y="6009132"/>
            <a:ext cx="4136136" cy="56997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4297679" y="6009132"/>
            <a:ext cx="411479" cy="56997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07340" y="1513840"/>
            <a:ext cx="4429760" cy="48882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55600" indent="-342900">
              <a:lnSpc>
                <a:spcPct val="100000"/>
              </a:lnSpc>
              <a:buClr>
                <a:srgbClr val="FFFFFF"/>
              </a:buClr>
              <a:buSzPct val="70000"/>
              <a:buFont typeface="Arial"/>
              <a:buChar char="●"/>
              <a:tabLst>
                <a:tab pos="354965" algn="l"/>
              </a:tabLst>
            </a:pPr>
            <a:r>
              <a:rPr dirty="0" smtClean="0" sz="20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0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orm</a:t>
            </a:r>
            <a:r>
              <a:rPr dirty="0" smtClean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rge</a:t>
            </a:r>
            <a:r>
              <a:rPr dirty="0" smtClean="0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proba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dirty="0" smtClean="0" sz="20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ies</a:t>
            </a:r>
            <a:r>
              <a:rPr dirty="0" smtClean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dirty="0" smtClean="0" sz="2000">
                <a:solidFill>
                  <a:srgbClr val="FFFFFF"/>
                </a:solidFill>
                <a:latin typeface="Arial"/>
                <a:cs typeface="Arial"/>
              </a:rPr>
              <a:t>NHC</a:t>
            </a:r>
            <a:r>
              <a:rPr dirty="0" smtClean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2000" spc="-4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20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cial ad</a:t>
            </a:r>
            <a:r>
              <a:rPr dirty="0" smtClean="0" sz="2000" spc="-1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iso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600"/>
              </a:lnSpc>
            </a:pPr>
            <a:endParaRPr sz="600"/>
          </a:p>
          <a:p>
            <a:pPr marL="355600" marR="224154" indent="-342900">
              <a:lnSpc>
                <a:spcPct val="100000"/>
              </a:lnSpc>
              <a:buClr>
                <a:srgbClr val="FFFFFF"/>
              </a:buClr>
              <a:buSzPct val="70000"/>
              <a:buFont typeface="Arial"/>
              <a:buChar char="●"/>
              <a:tabLst>
                <a:tab pos="354965" algn="l"/>
              </a:tabLst>
            </a:pPr>
            <a:r>
              <a:rPr dirty="0" smtClean="0" sz="2000" spc="-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vailable 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oug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dirty="0" smtClean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48</a:t>
            </a:r>
            <a:r>
              <a:rPr dirty="0" smtClean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hou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dirty="0" smtClean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 arrival</a:t>
            </a:r>
            <a:r>
              <a:rPr dirty="0" smtClean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2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TS winds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600"/>
              </a:lnSpc>
              <a:buClr>
                <a:srgbClr val="FFFFFF"/>
              </a:buClr>
              <a:buFont typeface="Arial"/>
              <a:buChar char="●"/>
            </a:pPr>
            <a:endParaRPr sz="600"/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SzPct val="70000"/>
              <a:buFont typeface="Arial"/>
              <a:buChar char="●"/>
              <a:tabLst>
                <a:tab pos="354965" algn="l"/>
              </a:tabLst>
            </a:pPr>
            <a:r>
              <a:rPr dirty="0" smtClean="0" sz="200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ounts</a:t>
            </a:r>
            <a:r>
              <a:rPr dirty="0" smtClean="0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mtClean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meteorological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dirty="0" smtClean="0" sz="2000">
                <a:solidFill>
                  <a:srgbClr val="FFFFFF"/>
                </a:solidFill>
                <a:latin typeface="Arial"/>
                <a:cs typeface="Arial"/>
              </a:rPr>
              <a:t>uncertain</a:t>
            </a:r>
            <a:r>
              <a:rPr dirty="0" smtClean="0" sz="20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mtClean="0" sz="2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in:</a:t>
            </a:r>
            <a:endParaRPr sz="2000">
              <a:latin typeface="Arial"/>
              <a:cs typeface="Arial"/>
            </a:endParaRPr>
          </a:p>
          <a:p>
            <a:pPr lvl="1" marL="812800" indent="-343535">
              <a:lnSpc>
                <a:spcPct val="100000"/>
              </a:lnSpc>
              <a:buClr>
                <a:srgbClr val="FFFFFF"/>
              </a:buClr>
              <a:buSzPct val="70000"/>
              <a:buFont typeface="Arial"/>
              <a:buChar char="●"/>
              <a:tabLst>
                <a:tab pos="812800" algn="l"/>
              </a:tabLst>
            </a:pPr>
            <a:r>
              <a:rPr dirty="0" smtClean="0" sz="2000" spc="-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rack</a:t>
            </a:r>
            <a:endParaRPr sz="2000">
              <a:latin typeface="Arial"/>
              <a:cs typeface="Arial"/>
            </a:endParaRPr>
          </a:p>
          <a:p>
            <a:pPr lvl="1" marL="812800" indent="-343535">
              <a:lnSpc>
                <a:spcPct val="100000"/>
              </a:lnSpc>
              <a:buClr>
                <a:srgbClr val="FFFFFF"/>
              </a:buClr>
              <a:buSzPct val="70000"/>
              <a:buFont typeface="Arial"/>
              <a:buChar char="●"/>
              <a:tabLst>
                <a:tab pos="812800" algn="l"/>
              </a:tabLst>
            </a:pPr>
            <a:r>
              <a:rPr dirty="0" smtClean="0" sz="2000">
                <a:solidFill>
                  <a:srgbClr val="FFFFFF"/>
                </a:solidFill>
                <a:latin typeface="Arial"/>
                <a:cs typeface="Arial"/>
              </a:rPr>
              <a:t>Size</a:t>
            </a:r>
            <a:endParaRPr sz="2000">
              <a:latin typeface="Arial"/>
              <a:cs typeface="Arial"/>
            </a:endParaRPr>
          </a:p>
          <a:p>
            <a:pPr lvl="1" marL="812800" indent="-343535">
              <a:lnSpc>
                <a:spcPct val="100000"/>
              </a:lnSpc>
              <a:buClr>
                <a:srgbClr val="FFFFFF"/>
              </a:buClr>
              <a:buSzPct val="70000"/>
              <a:buFont typeface="Arial"/>
              <a:buChar char="●"/>
              <a:tabLst>
                <a:tab pos="812800" algn="l"/>
              </a:tabLst>
            </a:pPr>
            <a:r>
              <a:rPr dirty="0" smtClean="0" sz="20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mtClean="0" sz="2000" spc="1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ard</a:t>
            </a:r>
            <a:r>
              <a:rPr dirty="0" smtClean="0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eed</a:t>
            </a:r>
            <a:endParaRPr sz="2000">
              <a:latin typeface="Arial"/>
              <a:cs typeface="Arial"/>
            </a:endParaRPr>
          </a:p>
          <a:p>
            <a:pPr lvl="1" marL="812800" indent="-343535">
              <a:lnSpc>
                <a:spcPct val="100000"/>
              </a:lnSpc>
              <a:buClr>
                <a:srgbClr val="FFFFFF"/>
              </a:buClr>
              <a:buSzPct val="70000"/>
              <a:buFont typeface="Arial"/>
              <a:buChar char="●"/>
              <a:tabLst>
                <a:tab pos="812800" algn="l"/>
              </a:tabLst>
            </a:pPr>
            <a:r>
              <a:rPr dirty="0" smtClean="0" sz="20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mtClean="0" sz="2000" spc="-1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ensity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ts val="800"/>
              </a:lnSpc>
              <a:buClr>
                <a:srgbClr val="FFFFFF"/>
              </a:buClr>
              <a:buFont typeface="Arial"/>
              <a:buChar char="●"/>
            </a:pPr>
            <a:endParaRPr sz="800"/>
          </a:p>
          <a:p>
            <a:pPr lvl="1">
              <a:lnSpc>
                <a:spcPts val="1000"/>
              </a:lnSpc>
              <a:buClr>
                <a:srgbClr val="FFFFFF"/>
              </a:buClr>
              <a:buFont typeface="Arial"/>
              <a:buChar char="●"/>
            </a:pPr>
            <a:endParaRPr sz="1000"/>
          </a:p>
          <a:p>
            <a:pPr marL="355600" marR="400685" indent="-342900">
              <a:lnSpc>
                <a:spcPct val="100000"/>
              </a:lnSpc>
              <a:buClr>
                <a:srgbClr val="FFFFFF"/>
              </a:buClr>
              <a:buSzPct val="70000"/>
              <a:buFont typeface="Arial"/>
              <a:buChar char="●"/>
              <a:tabLst>
                <a:tab pos="354965" algn="l"/>
              </a:tabLst>
            </a:pPr>
            <a:r>
              <a:rPr dirty="0" smtClean="0" sz="2000">
                <a:solidFill>
                  <a:srgbClr val="FFFFFF"/>
                </a:solidFill>
                <a:latin typeface="Arial"/>
                <a:cs typeface="Arial"/>
              </a:rPr>
              <a:t>Unc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rtainties</a:t>
            </a:r>
            <a:r>
              <a:rPr dirty="0" smtClean="0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on historical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 errors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2"/>
              </a:spcBef>
              <a:buClr>
                <a:srgbClr val="FFFFFF"/>
              </a:buClr>
              <a:buFont typeface="Arial"/>
              <a:buChar char="●"/>
            </a:pPr>
            <a:endParaRPr sz="80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●"/>
            </a:pPr>
            <a:endParaRPr sz="1000"/>
          </a:p>
          <a:p>
            <a:pPr marL="355600" marR="12700" indent="-342900">
              <a:lnSpc>
                <a:spcPct val="100000"/>
              </a:lnSpc>
              <a:buClr>
                <a:srgbClr val="FFFFFF"/>
              </a:buClr>
              <a:buSzPct val="70000"/>
              <a:buFont typeface="Arial"/>
              <a:buChar char="●"/>
              <a:tabLst>
                <a:tab pos="354965" algn="l"/>
              </a:tabLst>
            </a:pPr>
            <a:r>
              <a:rPr dirty="0" smtClean="0" sz="2000" spc="-114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ersion</a:t>
            </a:r>
            <a:r>
              <a:rPr dirty="0" smtClean="0" sz="2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2.0</a:t>
            </a:r>
            <a:r>
              <a:rPr dirty="0" smtClean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(2014)</a:t>
            </a:r>
            <a:r>
              <a:rPr dirty="0" smtClean="0" sz="2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also ac</a:t>
            </a:r>
            <a:r>
              <a:rPr dirty="0" smtClean="0" sz="2000" spc="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ounts</a:t>
            </a:r>
            <a:r>
              <a:rPr dirty="0" smtClean="0" sz="2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 the</a:t>
            </a:r>
            <a:r>
              <a:rPr dirty="0" smtClean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tide</a:t>
            </a:r>
            <a:r>
              <a:rPr dirty="0" smtClean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mtClean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mtClean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above</a:t>
            </a:r>
            <a:r>
              <a:rPr dirty="0" smtClean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ground</a:t>
            </a:r>
            <a:r>
              <a:rPr dirty="0" smtClean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000" spc="0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257800" y="1574419"/>
            <a:ext cx="3731767" cy="241566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5257800" y="4130421"/>
            <a:ext cx="3747261" cy="234657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159763" y="0"/>
            <a:ext cx="6969252" cy="106527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7412735" y="0"/>
            <a:ext cx="832103" cy="106527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3150107" y="516636"/>
            <a:ext cx="1194816" cy="121920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3628644" y="516636"/>
            <a:ext cx="902208" cy="121920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3814571" y="516636"/>
            <a:ext cx="2208276" cy="121920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5306567" y="516636"/>
            <a:ext cx="832103" cy="121920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540002" y="142239"/>
            <a:ext cx="6083248" cy="54191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3520342" y="839342"/>
            <a:ext cx="429039" cy="502285"/>
          </a:xfrm>
          <a:custGeom>
            <a:avLst/>
            <a:gdLst/>
            <a:ahLst/>
            <a:cxnLst/>
            <a:rect l="l" t="t" r="r" b="b"/>
            <a:pathLst>
              <a:path w="429039" h="502285">
                <a:moveTo>
                  <a:pt x="235682" y="110617"/>
                </a:moveTo>
                <a:lnTo>
                  <a:pt x="178913" y="110617"/>
                </a:lnTo>
                <a:lnTo>
                  <a:pt x="178913" y="502285"/>
                </a:lnTo>
                <a:lnTo>
                  <a:pt x="243556" y="502285"/>
                </a:lnTo>
                <a:lnTo>
                  <a:pt x="243530" y="376503"/>
                </a:lnTo>
                <a:lnTo>
                  <a:pt x="243289" y="369782"/>
                </a:lnTo>
                <a:lnTo>
                  <a:pt x="243175" y="363855"/>
                </a:lnTo>
                <a:lnTo>
                  <a:pt x="242921" y="358775"/>
                </a:lnTo>
                <a:lnTo>
                  <a:pt x="242794" y="355092"/>
                </a:lnTo>
                <a:lnTo>
                  <a:pt x="382951" y="355092"/>
                </a:lnTo>
                <a:lnTo>
                  <a:pt x="384443" y="353878"/>
                </a:lnTo>
                <a:lnTo>
                  <a:pt x="395289" y="343287"/>
                </a:lnTo>
                <a:lnTo>
                  <a:pt x="402154" y="334363"/>
                </a:lnTo>
                <a:lnTo>
                  <a:pt x="404581" y="330454"/>
                </a:lnTo>
                <a:lnTo>
                  <a:pt x="293721" y="330454"/>
                </a:lnTo>
                <a:lnTo>
                  <a:pt x="287752" y="329692"/>
                </a:lnTo>
                <a:lnTo>
                  <a:pt x="249652" y="310134"/>
                </a:lnTo>
                <a:lnTo>
                  <a:pt x="243556" y="304038"/>
                </a:lnTo>
                <a:lnTo>
                  <a:pt x="246113" y="183201"/>
                </a:lnTo>
                <a:lnTo>
                  <a:pt x="278017" y="160962"/>
                </a:lnTo>
                <a:lnTo>
                  <a:pt x="302865" y="155956"/>
                </a:lnTo>
                <a:lnTo>
                  <a:pt x="407633" y="155956"/>
                </a:lnTo>
                <a:lnTo>
                  <a:pt x="404589" y="151221"/>
                </a:lnTo>
                <a:lnTo>
                  <a:pt x="396273" y="140760"/>
                </a:lnTo>
                <a:lnTo>
                  <a:pt x="395992" y="140462"/>
                </a:lnTo>
                <a:lnTo>
                  <a:pt x="238476" y="140462"/>
                </a:lnTo>
                <a:lnTo>
                  <a:pt x="235682" y="110617"/>
                </a:lnTo>
                <a:close/>
              </a:path>
              <a:path w="429039" h="502285">
                <a:moveTo>
                  <a:pt x="382951" y="355092"/>
                </a:moveTo>
                <a:lnTo>
                  <a:pt x="242794" y="355092"/>
                </a:lnTo>
                <a:lnTo>
                  <a:pt x="245225" y="356351"/>
                </a:lnTo>
                <a:lnTo>
                  <a:pt x="253472" y="363188"/>
                </a:lnTo>
                <a:lnTo>
                  <a:pt x="289029" y="379613"/>
                </a:lnTo>
                <a:lnTo>
                  <a:pt x="316997" y="382001"/>
                </a:lnTo>
                <a:lnTo>
                  <a:pt x="329492" y="380641"/>
                </a:lnTo>
                <a:lnTo>
                  <a:pt x="341908" y="377801"/>
                </a:lnTo>
                <a:lnTo>
                  <a:pt x="354279" y="373433"/>
                </a:lnTo>
                <a:lnTo>
                  <a:pt x="364280" y="368585"/>
                </a:lnTo>
                <a:lnTo>
                  <a:pt x="374221" y="362189"/>
                </a:lnTo>
                <a:lnTo>
                  <a:pt x="382951" y="355092"/>
                </a:lnTo>
                <a:close/>
              </a:path>
              <a:path w="429039" h="502285">
                <a:moveTo>
                  <a:pt x="407633" y="155956"/>
                </a:moveTo>
                <a:lnTo>
                  <a:pt x="302865" y="155956"/>
                </a:lnTo>
                <a:lnTo>
                  <a:pt x="306276" y="156055"/>
                </a:lnTo>
                <a:lnTo>
                  <a:pt x="317868" y="158123"/>
                </a:lnTo>
                <a:lnTo>
                  <a:pt x="349406" y="182929"/>
                </a:lnTo>
                <a:lnTo>
                  <a:pt x="361776" y="231611"/>
                </a:lnTo>
                <a:lnTo>
                  <a:pt x="362084" y="247280"/>
                </a:lnTo>
                <a:lnTo>
                  <a:pt x="361236" y="258691"/>
                </a:lnTo>
                <a:lnTo>
                  <a:pt x="351097" y="297011"/>
                </a:lnTo>
                <a:lnTo>
                  <a:pt x="324786" y="325043"/>
                </a:lnTo>
                <a:lnTo>
                  <a:pt x="299817" y="330454"/>
                </a:lnTo>
                <a:lnTo>
                  <a:pt x="404581" y="330454"/>
                </a:lnTo>
                <a:lnTo>
                  <a:pt x="423584" y="287410"/>
                </a:lnTo>
                <a:lnTo>
                  <a:pt x="428718" y="249327"/>
                </a:lnTo>
                <a:lnTo>
                  <a:pt x="429039" y="233784"/>
                </a:lnTo>
                <a:lnTo>
                  <a:pt x="428361" y="221397"/>
                </a:lnTo>
                <a:lnTo>
                  <a:pt x="416241" y="171499"/>
                </a:lnTo>
                <a:lnTo>
                  <a:pt x="411089" y="161331"/>
                </a:lnTo>
                <a:lnTo>
                  <a:pt x="407633" y="155956"/>
                </a:lnTo>
                <a:close/>
              </a:path>
              <a:path w="429039" h="502285">
                <a:moveTo>
                  <a:pt x="314041" y="104140"/>
                </a:moveTo>
                <a:lnTo>
                  <a:pt x="268178" y="115518"/>
                </a:lnTo>
                <a:lnTo>
                  <a:pt x="239492" y="140462"/>
                </a:lnTo>
                <a:lnTo>
                  <a:pt x="395992" y="140462"/>
                </a:lnTo>
                <a:lnTo>
                  <a:pt x="364823" y="116058"/>
                </a:lnTo>
                <a:lnTo>
                  <a:pt x="326635" y="104828"/>
                </a:lnTo>
                <a:lnTo>
                  <a:pt x="314041" y="104140"/>
                </a:lnTo>
                <a:close/>
              </a:path>
              <a:path w="429039" h="502285">
                <a:moveTo>
                  <a:pt x="97760" y="0"/>
                </a:moveTo>
                <a:lnTo>
                  <a:pt x="70641" y="28503"/>
                </a:lnTo>
                <a:lnTo>
                  <a:pt x="47694" y="61213"/>
                </a:lnTo>
                <a:lnTo>
                  <a:pt x="29558" y="95226"/>
                </a:lnTo>
                <a:lnTo>
                  <a:pt x="14846" y="134181"/>
                </a:lnTo>
                <a:lnTo>
                  <a:pt x="3200" y="186161"/>
                </a:lnTo>
                <a:lnTo>
                  <a:pt x="0" y="238223"/>
                </a:lnTo>
                <a:lnTo>
                  <a:pt x="344" y="249505"/>
                </a:lnTo>
                <a:lnTo>
                  <a:pt x="6979" y="301949"/>
                </a:lnTo>
                <a:lnTo>
                  <a:pt x="21397" y="352260"/>
                </a:lnTo>
                <a:lnTo>
                  <a:pt x="42103" y="396394"/>
                </a:lnTo>
                <a:lnTo>
                  <a:pt x="63953" y="430089"/>
                </a:lnTo>
                <a:lnTo>
                  <a:pt x="89350" y="459217"/>
                </a:lnTo>
                <a:lnTo>
                  <a:pt x="97760" y="467106"/>
                </a:lnTo>
                <a:lnTo>
                  <a:pt x="131230" y="433230"/>
                </a:lnTo>
                <a:lnTo>
                  <a:pt x="124256" y="425101"/>
                </a:lnTo>
                <a:lnTo>
                  <a:pt x="117014" y="415923"/>
                </a:lnTo>
                <a:lnTo>
                  <a:pt x="94986" y="382882"/>
                </a:lnTo>
                <a:lnTo>
                  <a:pt x="77349" y="344814"/>
                </a:lnTo>
                <a:lnTo>
                  <a:pt x="63738" y="294270"/>
                </a:lnTo>
                <a:lnTo>
                  <a:pt x="58970" y="244705"/>
                </a:lnTo>
                <a:lnTo>
                  <a:pt x="58783" y="230244"/>
                </a:lnTo>
                <a:lnTo>
                  <a:pt x="59096" y="216830"/>
                </a:lnTo>
                <a:lnTo>
                  <a:pt x="64815" y="167257"/>
                </a:lnTo>
                <a:lnTo>
                  <a:pt x="78490" y="119724"/>
                </a:lnTo>
                <a:lnTo>
                  <a:pt x="101113" y="74101"/>
                </a:lnTo>
                <a:lnTo>
                  <a:pt x="124623" y="41527"/>
                </a:lnTo>
                <a:lnTo>
                  <a:pt x="132685" y="32258"/>
                </a:lnTo>
                <a:lnTo>
                  <a:pt x="97760" y="0"/>
                </a:lnTo>
                <a:close/>
              </a:path>
            </a:pathLst>
          </a:custGeom>
          <a:solidFill>
            <a:srgbClr val="FFFFD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3763898" y="995299"/>
            <a:ext cx="118528" cy="174498"/>
          </a:xfrm>
          <a:custGeom>
            <a:avLst/>
            <a:gdLst/>
            <a:ahLst/>
            <a:cxnLst/>
            <a:rect l="l" t="t" r="r" b="b"/>
            <a:pathLst>
              <a:path w="118528" h="174498">
                <a:moveTo>
                  <a:pt x="59309" y="0"/>
                </a:moveTo>
                <a:lnTo>
                  <a:pt x="20839" y="12488"/>
                </a:lnTo>
                <a:lnTo>
                  <a:pt x="0" y="148081"/>
                </a:lnTo>
                <a:lnTo>
                  <a:pt x="2793" y="151129"/>
                </a:lnTo>
                <a:lnTo>
                  <a:pt x="38480" y="172085"/>
                </a:lnTo>
                <a:lnTo>
                  <a:pt x="44196" y="173736"/>
                </a:lnTo>
                <a:lnTo>
                  <a:pt x="50164" y="174498"/>
                </a:lnTo>
                <a:lnTo>
                  <a:pt x="56261" y="174498"/>
                </a:lnTo>
                <a:lnTo>
                  <a:pt x="92393" y="161537"/>
                </a:lnTo>
                <a:lnTo>
                  <a:pt x="115684" y="115143"/>
                </a:lnTo>
                <a:lnTo>
                  <a:pt x="118528" y="91324"/>
                </a:lnTo>
                <a:lnTo>
                  <a:pt x="118220" y="75655"/>
                </a:lnTo>
                <a:lnTo>
                  <a:pt x="110818" y="37748"/>
                </a:lnTo>
                <a:lnTo>
                  <a:pt x="87452" y="7641"/>
                </a:lnTo>
                <a:lnTo>
                  <a:pt x="62720" y="99"/>
                </a:lnTo>
                <a:lnTo>
                  <a:pt x="59309" y="0"/>
                </a:lnTo>
                <a:close/>
              </a:path>
            </a:pathLst>
          </a:custGeom>
          <a:ln w="3175">
            <a:solidFill>
              <a:srgbClr val="8B815E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3699255" y="943483"/>
            <a:ext cx="250126" cy="398144"/>
          </a:xfrm>
          <a:custGeom>
            <a:avLst/>
            <a:gdLst/>
            <a:ahLst/>
            <a:cxnLst/>
            <a:rect l="l" t="t" r="r" b="b"/>
            <a:pathLst>
              <a:path w="250126" h="398144">
                <a:moveTo>
                  <a:pt x="135128" y="0"/>
                </a:moveTo>
                <a:lnTo>
                  <a:pt x="185910" y="11918"/>
                </a:lnTo>
                <a:lnTo>
                  <a:pt x="217360" y="36620"/>
                </a:lnTo>
                <a:lnTo>
                  <a:pt x="241990" y="80424"/>
                </a:lnTo>
                <a:lnTo>
                  <a:pt x="250126" y="129644"/>
                </a:lnTo>
                <a:lnTo>
                  <a:pt x="249805" y="145187"/>
                </a:lnTo>
                <a:lnTo>
                  <a:pt x="244671" y="183270"/>
                </a:lnTo>
                <a:lnTo>
                  <a:pt x="229645" y="219907"/>
                </a:lnTo>
                <a:lnTo>
                  <a:pt x="205530" y="249738"/>
                </a:lnTo>
                <a:lnTo>
                  <a:pt x="162994" y="273661"/>
                </a:lnTo>
                <a:lnTo>
                  <a:pt x="138084" y="277861"/>
                </a:lnTo>
                <a:lnTo>
                  <a:pt x="122827" y="277318"/>
                </a:lnTo>
                <a:lnTo>
                  <a:pt x="85175" y="265642"/>
                </a:lnTo>
                <a:lnTo>
                  <a:pt x="66311" y="252211"/>
                </a:lnTo>
                <a:lnTo>
                  <a:pt x="63881" y="250951"/>
                </a:lnTo>
                <a:lnTo>
                  <a:pt x="64008" y="254634"/>
                </a:lnTo>
                <a:lnTo>
                  <a:pt x="64262" y="259714"/>
                </a:lnTo>
                <a:lnTo>
                  <a:pt x="64389" y="266318"/>
                </a:lnTo>
                <a:lnTo>
                  <a:pt x="64643" y="273050"/>
                </a:lnTo>
                <a:lnTo>
                  <a:pt x="64643" y="280288"/>
                </a:lnTo>
                <a:lnTo>
                  <a:pt x="64643" y="288036"/>
                </a:lnTo>
                <a:lnTo>
                  <a:pt x="64643" y="398144"/>
                </a:lnTo>
                <a:lnTo>
                  <a:pt x="0" y="398144"/>
                </a:lnTo>
                <a:lnTo>
                  <a:pt x="0" y="6476"/>
                </a:lnTo>
                <a:lnTo>
                  <a:pt x="56769" y="6476"/>
                </a:lnTo>
                <a:lnTo>
                  <a:pt x="59563" y="36321"/>
                </a:lnTo>
                <a:lnTo>
                  <a:pt x="60579" y="36321"/>
                </a:lnTo>
                <a:lnTo>
                  <a:pt x="101164" y="5927"/>
                </a:lnTo>
                <a:lnTo>
                  <a:pt x="125733" y="393"/>
                </a:lnTo>
                <a:lnTo>
                  <a:pt x="135128" y="0"/>
                </a:lnTo>
                <a:close/>
              </a:path>
            </a:pathLst>
          </a:custGeom>
          <a:ln w="3175">
            <a:solidFill>
              <a:srgbClr val="8B815E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3520342" y="839342"/>
            <a:ext cx="132685" cy="467106"/>
          </a:xfrm>
          <a:custGeom>
            <a:avLst/>
            <a:gdLst/>
            <a:ahLst/>
            <a:cxnLst/>
            <a:rect l="l" t="t" r="r" b="b"/>
            <a:pathLst>
              <a:path w="132685" h="467106">
                <a:moveTo>
                  <a:pt x="97760" y="0"/>
                </a:moveTo>
                <a:lnTo>
                  <a:pt x="132685" y="32258"/>
                </a:lnTo>
                <a:lnTo>
                  <a:pt x="124623" y="41527"/>
                </a:lnTo>
                <a:lnTo>
                  <a:pt x="116755" y="51359"/>
                </a:lnTo>
                <a:lnTo>
                  <a:pt x="94411" y="85405"/>
                </a:lnTo>
                <a:lnTo>
                  <a:pt x="74091" y="132048"/>
                </a:lnTo>
                <a:lnTo>
                  <a:pt x="62688" y="179070"/>
                </a:lnTo>
                <a:lnTo>
                  <a:pt x="58783" y="230244"/>
                </a:lnTo>
                <a:lnTo>
                  <a:pt x="58970" y="244705"/>
                </a:lnTo>
                <a:lnTo>
                  <a:pt x="61925" y="282879"/>
                </a:lnTo>
                <a:lnTo>
                  <a:pt x="70104" y="321955"/>
                </a:lnTo>
                <a:lnTo>
                  <a:pt x="83654" y="359696"/>
                </a:lnTo>
                <a:lnTo>
                  <a:pt x="109177" y="405149"/>
                </a:lnTo>
                <a:lnTo>
                  <a:pt x="131230" y="433230"/>
                </a:lnTo>
                <a:lnTo>
                  <a:pt x="97760" y="467106"/>
                </a:lnTo>
                <a:lnTo>
                  <a:pt x="63953" y="430089"/>
                </a:lnTo>
                <a:lnTo>
                  <a:pt x="42103" y="396394"/>
                </a:lnTo>
                <a:lnTo>
                  <a:pt x="21397" y="352260"/>
                </a:lnTo>
                <a:lnTo>
                  <a:pt x="9530" y="313057"/>
                </a:lnTo>
                <a:lnTo>
                  <a:pt x="2455" y="273442"/>
                </a:lnTo>
                <a:lnTo>
                  <a:pt x="0" y="238223"/>
                </a:lnTo>
                <a:lnTo>
                  <a:pt x="187" y="223620"/>
                </a:lnTo>
                <a:lnTo>
                  <a:pt x="6158" y="170144"/>
                </a:lnTo>
                <a:lnTo>
                  <a:pt x="20142" y="118841"/>
                </a:lnTo>
                <a:lnTo>
                  <a:pt x="41209" y="72417"/>
                </a:lnTo>
                <a:lnTo>
                  <a:pt x="62982" y="38493"/>
                </a:lnTo>
                <a:lnTo>
                  <a:pt x="95708" y="1841"/>
                </a:lnTo>
                <a:lnTo>
                  <a:pt x="97760" y="0"/>
                </a:lnTo>
                <a:close/>
              </a:path>
            </a:pathLst>
          </a:custGeom>
          <a:ln w="3175">
            <a:solidFill>
              <a:srgbClr val="8B815E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4003421" y="838453"/>
            <a:ext cx="1619855" cy="51079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3555"/>
            <a:ext cx="9143999" cy="68544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3669" y="490982"/>
            <a:ext cx="4591050" cy="556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600" spc="-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3600" spc="0" b="1">
                <a:solidFill>
                  <a:srgbClr val="FFFFFF"/>
                </a:solidFill>
                <a:latin typeface="Arial"/>
                <a:cs typeface="Arial"/>
              </a:rPr>
              <a:t>-Surge</a:t>
            </a:r>
            <a:r>
              <a:rPr dirty="0" smtClean="0" sz="3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3600" spc="0" b="1">
                <a:solidFill>
                  <a:srgbClr val="FFFFFF"/>
                </a:solidFill>
                <a:latin typeface="Arial"/>
                <a:cs typeface="Arial"/>
              </a:rPr>
              <a:t>2.0 </a:t>
            </a:r>
            <a:r>
              <a:rPr dirty="0" smtClean="0" sz="3600" spc="-75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3600" spc="0" b="1">
                <a:solidFill>
                  <a:srgbClr val="FFFFFF"/>
                </a:solidFill>
                <a:latin typeface="Arial"/>
                <a:cs typeface="Arial"/>
              </a:rPr>
              <a:t>eb Site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728216" y="1691639"/>
            <a:ext cx="374904" cy="422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98904" y="1568196"/>
            <a:ext cx="5536692" cy="623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898904" y="1970532"/>
            <a:ext cx="1955292" cy="6233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482340" y="1970532"/>
            <a:ext cx="446532" cy="6233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728216" y="2496311"/>
            <a:ext cx="374904" cy="4221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898904" y="2372867"/>
            <a:ext cx="1039368" cy="6233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2566416" y="2372867"/>
            <a:ext cx="446531" cy="6233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185416" y="2898648"/>
            <a:ext cx="374904" cy="4221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2356104" y="2775204"/>
            <a:ext cx="1208532" cy="6233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3192779" y="2775204"/>
            <a:ext cx="3671316" cy="6233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6492240" y="2775204"/>
            <a:ext cx="1456943" cy="6233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7577328" y="2775204"/>
            <a:ext cx="446531" cy="6233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728216" y="3300984"/>
            <a:ext cx="374904" cy="4221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898904" y="3177539"/>
            <a:ext cx="2700527" cy="6233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4227576" y="3177539"/>
            <a:ext cx="446531" cy="62331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2185416" y="3703320"/>
            <a:ext cx="374904" cy="4221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2356104" y="3579876"/>
            <a:ext cx="2397251" cy="6233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4381500" y="3579876"/>
            <a:ext cx="464820" cy="62331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4474464" y="3579876"/>
            <a:ext cx="1552956" cy="6233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5655564" y="3579876"/>
            <a:ext cx="990599" cy="62331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6274308" y="3579876"/>
            <a:ext cx="446532" cy="62331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2642616" y="4105655"/>
            <a:ext cx="374904" cy="42214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2813304" y="3982211"/>
            <a:ext cx="2170175" cy="6233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4611623" y="3982211"/>
            <a:ext cx="2827020" cy="6233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7066788" y="3982211"/>
            <a:ext cx="446531" cy="6233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2185416" y="4507991"/>
            <a:ext cx="374904" cy="42214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2356104" y="4384547"/>
            <a:ext cx="3979164" cy="62331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5963411" y="4384547"/>
            <a:ext cx="446532" cy="62331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728216" y="4910328"/>
            <a:ext cx="374904" cy="42214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898904" y="4786884"/>
            <a:ext cx="1755647" cy="62331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3282696" y="4786884"/>
            <a:ext cx="446531" cy="62331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2185416" y="5312664"/>
            <a:ext cx="374904" cy="42214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2356104" y="5189220"/>
            <a:ext cx="5905500" cy="62331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7889747" y="5189220"/>
            <a:ext cx="446531" cy="62331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2185416" y="5715000"/>
            <a:ext cx="374904" cy="42214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2356104" y="5591555"/>
            <a:ext cx="2388108" cy="62331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4372355" y="5591555"/>
            <a:ext cx="3787140" cy="62331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2356104" y="5993891"/>
            <a:ext cx="5103876" cy="62331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7088123" y="5993891"/>
            <a:ext cx="1274064" cy="62331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7990331" y="5993891"/>
            <a:ext cx="446531" cy="62331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831594" y="1587246"/>
            <a:ext cx="6421120" cy="48380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41300" marR="1019175" indent="-228600">
              <a:lnSpc>
                <a:spcPct val="120000"/>
              </a:lnSpc>
              <a:buClr>
                <a:srgbClr val="FFFFFF"/>
              </a:buClr>
              <a:buSzPct val="68181"/>
              <a:buFont typeface="Microsoft Sans Serif"/>
              <a:buChar char="●"/>
              <a:tabLst>
                <a:tab pos="241300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Dr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v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mtClean="0" sz="22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b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y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 ps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rge2.0</a:t>
            </a:r>
            <a:r>
              <a:rPr dirty="0" smtClean="0" sz="2200" spc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(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ud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r>
              <a:rPr dirty="0" smtClean="0" sz="22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10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%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 e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x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ed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mtClean="0" sz="22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endParaRPr sz="2200">
              <a:latin typeface="Microsoft Sans Serif"/>
              <a:cs typeface="Microsoft Sans Serif"/>
            </a:endParaRPr>
          </a:p>
          <a:p>
            <a:pPr>
              <a:lnSpc>
                <a:spcPts val="500"/>
              </a:lnSpc>
              <a:spcBef>
                <a:spcPts val="30"/>
              </a:spcBef>
              <a:buClr>
                <a:srgbClr val="FFFFFF"/>
              </a:buClr>
              <a:buFont typeface="Microsoft Sans Serif"/>
              <a:buChar char="●"/>
            </a:pPr>
            <a:endParaRPr sz="500"/>
          </a:p>
          <a:p>
            <a:pPr marL="241300" indent="-228600">
              <a:lnSpc>
                <a:spcPct val="100000"/>
              </a:lnSpc>
              <a:buClr>
                <a:srgbClr val="FFFFFF"/>
              </a:buClr>
              <a:buSzPct val="68181"/>
              <a:buFont typeface="Microsoft Sans Serif"/>
              <a:buChar char="●"/>
              <a:tabLst>
                <a:tab pos="241300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Gr</a:t>
            </a:r>
            <a:r>
              <a:rPr dirty="0" smtClean="0" sz="2200" spc="-2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endParaRPr sz="2200">
              <a:latin typeface="Microsoft Sans Serif"/>
              <a:cs typeface="Microsoft Sans Serif"/>
            </a:endParaRPr>
          </a:p>
          <a:p>
            <a:pPr>
              <a:lnSpc>
                <a:spcPts val="500"/>
              </a:lnSpc>
              <a:spcBef>
                <a:spcPts val="27"/>
              </a:spcBef>
              <a:buClr>
                <a:srgbClr val="FFFFFF"/>
              </a:buClr>
              <a:buFont typeface="Microsoft Sans Serif"/>
              <a:buChar char="●"/>
            </a:pPr>
            <a:endParaRPr sz="500"/>
          </a:p>
          <a:p>
            <a:pPr lvl="1" marL="698500" indent="-228600">
              <a:lnSpc>
                <a:spcPct val="100000"/>
              </a:lnSpc>
              <a:buClr>
                <a:srgbClr val="FFFFFF"/>
              </a:buClr>
              <a:buSzPct val="68181"/>
              <a:buFont typeface="Microsoft Sans Serif"/>
              <a:buChar char="●"/>
              <a:tabLst>
                <a:tab pos="698500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Late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mtClean="0" sz="22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SLOSH</a:t>
            </a:r>
            <a:r>
              <a:rPr dirty="0" smtClean="0" sz="22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ba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 upd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ted t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mtClean="0" sz="2200" spc="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NAVD88 </a:t>
            </a:r>
            <a:endParaRPr sz="2200">
              <a:latin typeface="Microsoft Sans Serif"/>
              <a:cs typeface="Microsoft Sans Serif"/>
            </a:endParaRPr>
          </a:p>
          <a:p>
            <a:pPr lvl="1">
              <a:lnSpc>
                <a:spcPts val="500"/>
              </a:lnSpc>
              <a:spcBef>
                <a:spcPts val="27"/>
              </a:spcBef>
              <a:buClr>
                <a:srgbClr val="FFFFFF"/>
              </a:buClr>
              <a:buFont typeface="Microsoft Sans Serif"/>
              <a:buChar char="●"/>
            </a:pPr>
            <a:endParaRPr sz="500"/>
          </a:p>
          <a:p>
            <a:pPr marL="241300" indent="-228600">
              <a:lnSpc>
                <a:spcPct val="100000"/>
              </a:lnSpc>
              <a:buClr>
                <a:srgbClr val="FFFFFF"/>
              </a:buClr>
              <a:buSzPct val="68181"/>
              <a:buFont typeface="Microsoft Sans Serif"/>
              <a:buChar char="●"/>
              <a:tabLst>
                <a:tab pos="241300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To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ograp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h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y/DE</a:t>
            </a:r>
            <a:r>
              <a:rPr dirty="0" smtClean="0" sz="2200" spc="-3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dirty="0" smtClean="0" sz="2200" spc="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endParaRPr sz="2200">
              <a:latin typeface="Microsoft Sans Serif"/>
              <a:cs typeface="Microsoft Sans Serif"/>
            </a:endParaRPr>
          </a:p>
          <a:p>
            <a:pPr>
              <a:lnSpc>
                <a:spcPts val="500"/>
              </a:lnSpc>
              <a:spcBef>
                <a:spcPts val="29"/>
              </a:spcBef>
              <a:buClr>
                <a:srgbClr val="FFFFFF"/>
              </a:buClr>
              <a:buFont typeface="Microsoft Sans Serif"/>
              <a:buChar char="●"/>
            </a:pPr>
            <a:endParaRPr sz="500"/>
          </a:p>
          <a:p>
            <a:pPr lvl="1" marL="698500" indent="-228600">
              <a:lnSpc>
                <a:spcPct val="100000"/>
              </a:lnSpc>
              <a:buClr>
                <a:srgbClr val="FFFFFF"/>
              </a:buClr>
              <a:buSzPct val="68181"/>
              <a:buFont typeface="Microsoft Sans Serif"/>
              <a:buChar char="●"/>
              <a:tabLst>
                <a:tab pos="698500" algn="l"/>
              </a:tabLst>
            </a:pPr>
            <a:r>
              <a:rPr dirty="0" smtClean="0" sz="2200" spc="-20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mtClean="0" sz="2200" spc="-3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AA</a:t>
            </a:r>
            <a:r>
              <a:rPr dirty="0" smtClean="0" sz="22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20">
                <a:solidFill>
                  <a:srgbClr val="FFFFFF"/>
                </a:solidFill>
                <a:latin typeface="Microsoft Sans Serif"/>
                <a:cs typeface="Microsoft Sans Serif"/>
              </a:rPr>
              <a:t>CS</a:t>
            </a:r>
            <a:r>
              <a:rPr dirty="0" smtClean="0" sz="2200" spc="-3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 Se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ev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dirty="0" smtClean="0" sz="22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se</a:t>
            </a:r>
            <a:r>
              <a:rPr dirty="0" smtClean="0" sz="22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25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r>
              <a:rPr dirty="0" smtClean="0" sz="2200" spc="-3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endParaRPr sz="2200">
              <a:latin typeface="Microsoft Sans Serif"/>
              <a:cs typeface="Microsoft Sans Serif"/>
            </a:endParaRPr>
          </a:p>
          <a:p>
            <a:pPr lvl="1">
              <a:lnSpc>
                <a:spcPts val="500"/>
              </a:lnSpc>
              <a:spcBef>
                <a:spcPts val="28"/>
              </a:spcBef>
              <a:buClr>
                <a:srgbClr val="FFFFFF"/>
              </a:buClr>
              <a:buFont typeface="Microsoft Sans Serif"/>
              <a:buChar char="●"/>
            </a:pPr>
            <a:endParaRPr sz="500"/>
          </a:p>
          <a:p>
            <a:pPr algn="ctr" lvl="2" marL="1155700" marR="8890" indent="-229235">
              <a:lnSpc>
                <a:spcPct val="100000"/>
              </a:lnSpc>
              <a:buClr>
                <a:srgbClr val="FFFFFF"/>
              </a:buClr>
              <a:buSzPct val="68181"/>
              <a:buFont typeface="Microsoft Sans Serif"/>
              <a:buChar char="●"/>
              <a:tabLst>
                <a:tab pos="1155700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Resamp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ed</a:t>
            </a:r>
            <a:r>
              <a:rPr dirty="0" smtClean="0" sz="22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to</a:t>
            </a:r>
            <a:r>
              <a:rPr dirty="0" smtClean="0" sz="22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smoother</a:t>
            </a:r>
            <a:r>
              <a:rPr dirty="0" smtClean="0" sz="22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re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olut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mtClean="0" sz="22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endParaRPr sz="2200">
              <a:latin typeface="Microsoft Sans Serif"/>
              <a:cs typeface="Microsoft Sans Serif"/>
            </a:endParaRPr>
          </a:p>
          <a:p>
            <a:pPr lvl="2">
              <a:lnSpc>
                <a:spcPts val="500"/>
              </a:lnSpc>
              <a:spcBef>
                <a:spcPts val="27"/>
              </a:spcBef>
              <a:buClr>
                <a:srgbClr val="FFFFFF"/>
              </a:buClr>
              <a:buFont typeface="Microsoft Sans Serif"/>
              <a:buChar char="●"/>
            </a:pPr>
            <a:endParaRPr sz="500"/>
          </a:p>
          <a:p>
            <a:pPr lvl="1" marL="698500" indent="-228600">
              <a:lnSpc>
                <a:spcPct val="100000"/>
              </a:lnSpc>
              <a:buClr>
                <a:srgbClr val="FFFFFF"/>
              </a:buClr>
              <a:buSzPct val="68181"/>
              <a:buFont typeface="Microsoft Sans Serif"/>
              <a:buChar char="●"/>
              <a:tabLst>
                <a:tab pos="698500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Augmented</a:t>
            </a:r>
            <a:r>
              <a:rPr dirty="0" smtClean="0" sz="22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20">
                <a:solidFill>
                  <a:srgbClr val="FFFFFF"/>
                </a:solidFill>
                <a:latin typeface="Microsoft Sans Serif"/>
                <a:cs typeface="Microsoft Sans Serif"/>
              </a:rPr>
              <a:t>w</a:t>
            </a:r>
            <a:r>
              <a:rPr dirty="0" smtClean="0" sz="2200" spc="-2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th</a:t>
            </a:r>
            <a:r>
              <a:rPr dirty="0" smtClean="0" sz="22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20">
                <a:solidFill>
                  <a:srgbClr val="FFFFFF"/>
                </a:solidFill>
                <a:latin typeface="Microsoft Sans Serif"/>
                <a:cs typeface="Microsoft Sans Serif"/>
              </a:rPr>
              <a:t>US</a:t>
            </a:r>
            <a:r>
              <a:rPr dirty="0" smtClean="0" sz="2200" spc="-30">
                <a:solidFill>
                  <a:srgbClr val="FFFFFF"/>
                </a:solidFill>
                <a:latin typeface="Microsoft Sans Serif"/>
                <a:cs typeface="Microsoft Sans Serif"/>
              </a:rPr>
              <a:t>G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S NED</a:t>
            </a:r>
            <a:r>
              <a:rPr dirty="0" smtClean="0" sz="22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endParaRPr sz="2200">
              <a:latin typeface="Microsoft Sans Serif"/>
              <a:cs typeface="Microsoft Sans Serif"/>
            </a:endParaRPr>
          </a:p>
          <a:p>
            <a:pPr lvl="1">
              <a:lnSpc>
                <a:spcPts val="500"/>
              </a:lnSpc>
              <a:spcBef>
                <a:spcPts val="31"/>
              </a:spcBef>
              <a:buClr>
                <a:srgbClr val="FFFFFF"/>
              </a:buClr>
              <a:buFont typeface="Microsoft Sans Serif"/>
              <a:buChar char="●"/>
            </a:pPr>
            <a:endParaRPr sz="500"/>
          </a:p>
          <a:p>
            <a:pPr marL="241300" indent="-228600">
              <a:lnSpc>
                <a:spcPct val="100000"/>
              </a:lnSpc>
              <a:buClr>
                <a:srgbClr val="FFFFFF"/>
              </a:buClr>
              <a:buSzPct val="68181"/>
              <a:buFont typeface="Microsoft Sans Serif"/>
              <a:buChar char="●"/>
              <a:tabLst>
                <a:tab pos="241300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Proce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sing </a:t>
            </a:r>
            <a:endParaRPr sz="2200">
              <a:latin typeface="Microsoft Sans Serif"/>
              <a:cs typeface="Microsoft Sans Serif"/>
            </a:endParaRPr>
          </a:p>
          <a:p>
            <a:pPr>
              <a:lnSpc>
                <a:spcPts val="500"/>
              </a:lnSpc>
              <a:spcBef>
                <a:spcPts val="27"/>
              </a:spcBef>
              <a:buClr>
                <a:srgbClr val="FFFFFF"/>
              </a:buClr>
              <a:buFont typeface="Microsoft Sans Serif"/>
              <a:buChar char="●"/>
            </a:pPr>
            <a:endParaRPr sz="500"/>
          </a:p>
          <a:p>
            <a:pPr lvl="1" marL="698500" indent="-228600">
              <a:lnSpc>
                <a:spcPct val="100000"/>
              </a:lnSpc>
              <a:buClr>
                <a:srgbClr val="FFFFFF"/>
              </a:buClr>
              <a:buSzPct val="68181"/>
              <a:buFont typeface="Microsoft Sans Serif"/>
              <a:buChar char="●"/>
              <a:tabLst>
                <a:tab pos="698500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Lo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al</a:t>
            </a:r>
            <a:r>
              <a:rPr dirty="0" smtClean="0" sz="2200" spc="-25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y</a:t>
            </a:r>
            <a:r>
              <a:rPr dirty="0" smtClean="0" sz="22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ng</a:t>
            </a:r>
            <a:r>
              <a:rPr dirty="0" smtClean="0" sz="22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ArcGIS</a:t>
            </a:r>
            <a:r>
              <a:rPr dirty="0" smtClean="0" sz="22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for</a:t>
            </a:r>
            <a:r>
              <a:rPr dirty="0" smtClean="0" sz="22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Ser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v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er an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 De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kto</a:t>
            </a:r>
            <a:r>
              <a:rPr dirty="0" smtClean="0" sz="2200" spc="25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endParaRPr sz="2200">
              <a:latin typeface="Microsoft Sans Serif"/>
              <a:cs typeface="Microsoft Sans Serif"/>
            </a:endParaRPr>
          </a:p>
          <a:p>
            <a:pPr lvl="1" marL="698500" marR="12700" indent="-228600">
              <a:lnSpc>
                <a:spcPct val="120000"/>
              </a:lnSpc>
              <a:buClr>
                <a:srgbClr val="FFFFFF"/>
              </a:buClr>
              <a:buSzPct val="68181"/>
              <a:buFont typeface="Microsoft Sans Serif"/>
              <a:buChar char="●"/>
              <a:tabLst>
                <a:tab pos="698500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Working</a:t>
            </a:r>
            <a:r>
              <a:rPr dirty="0" smtClean="0" sz="22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toward</a:t>
            </a:r>
            <a:r>
              <a:rPr dirty="0" smtClean="0" sz="22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v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eraging</a:t>
            </a:r>
            <a:r>
              <a:rPr dirty="0" smtClean="0" sz="22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15">
                <a:solidFill>
                  <a:srgbClr val="FFFFFF"/>
                </a:solidFill>
                <a:latin typeface="Microsoft Sans Serif"/>
                <a:cs typeface="Microsoft Sans Serif"/>
              </a:rPr>
              <a:t>                      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NWS integrated diss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mtClean="0" sz="2200" spc="-2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dirty="0" smtClean="0" sz="2200" spc="-2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nat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on</a:t>
            </a:r>
            <a:r>
              <a:rPr dirty="0" smtClean="0" sz="2200" spc="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program</a:t>
            </a:r>
            <a:r>
              <a:rPr dirty="0" smtClean="0" sz="22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(IDP)</a:t>
            </a:r>
            <a:r>
              <a:rPr dirty="0" smtClean="0" sz="22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for</a:t>
            </a:r>
            <a:r>
              <a:rPr dirty="0" smtClean="0" sz="22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20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5</a:t>
            </a:r>
            <a:r>
              <a:rPr dirty="0" smtClean="0" sz="2200" spc="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mtClean="0" sz="2200" spc="-15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mtClean="0" sz="2200" spc="-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mtClean="0" sz="22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426" y="3819397"/>
            <a:ext cx="1447800" cy="114617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9426" y="1371600"/>
            <a:ext cx="1447800" cy="114300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9426" y="5048834"/>
            <a:ext cx="1447800" cy="117633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9426" y="2590787"/>
            <a:ext cx="1447800" cy="114872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711451" y="0"/>
            <a:ext cx="5800344" cy="11109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1645920" y="513587"/>
            <a:ext cx="5804915" cy="132892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6670547" y="513587"/>
            <a:ext cx="905255" cy="132892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2127630" y="108204"/>
            <a:ext cx="4818507" cy="58216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2067560" y="845185"/>
            <a:ext cx="4957064" cy="57124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335024" y="211836"/>
            <a:ext cx="6422135" cy="999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7168895" y="211836"/>
            <a:ext cx="682751" cy="999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617344" y="455294"/>
            <a:ext cx="5819199" cy="3415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8196413" y="5863747"/>
            <a:ext cx="531721" cy="421281"/>
          </a:xfrm>
          <a:custGeom>
            <a:avLst/>
            <a:gdLst/>
            <a:ahLst/>
            <a:cxnLst/>
            <a:rect l="l" t="t" r="r" b="b"/>
            <a:pathLst>
              <a:path w="531721" h="421281">
                <a:moveTo>
                  <a:pt x="0" y="421281"/>
                </a:moveTo>
                <a:lnTo>
                  <a:pt x="531721" y="421281"/>
                </a:lnTo>
                <a:lnTo>
                  <a:pt x="531721" y="0"/>
                </a:lnTo>
                <a:lnTo>
                  <a:pt x="0" y="0"/>
                </a:lnTo>
                <a:lnTo>
                  <a:pt x="0" y="421281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2806899" y="5588216"/>
            <a:ext cx="853293" cy="817557"/>
          </a:xfrm>
          <a:custGeom>
            <a:avLst/>
            <a:gdLst/>
            <a:ahLst/>
            <a:cxnLst/>
            <a:rect l="l" t="t" r="r" b="b"/>
            <a:pathLst>
              <a:path w="853293" h="817557">
                <a:moveTo>
                  <a:pt x="0" y="817557"/>
                </a:moveTo>
                <a:lnTo>
                  <a:pt x="853293" y="817557"/>
                </a:lnTo>
                <a:lnTo>
                  <a:pt x="853293" y="0"/>
                </a:lnTo>
                <a:lnTo>
                  <a:pt x="0" y="0"/>
                </a:lnTo>
                <a:lnTo>
                  <a:pt x="0" y="817557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2806899" y="6006481"/>
            <a:ext cx="432969" cy="399292"/>
          </a:xfrm>
          <a:custGeom>
            <a:avLst/>
            <a:gdLst/>
            <a:ahLst/>
            <a:cxnLst/>
            <a:rect l="l" t="t" r="r" b="b"/>
            <a:pathLst>
              <a:path w="432969" h="399292">
                <a:moveTo>
                  <a:pt x="0" y="399292"/>
                </a:moveTo>
                <a:lnTo>
                  <a:pt x="432969" y="399292"/>
                </a:lnTo>
                <a:lnTo>
                  <a:pt x="432969" y="0"/>
                </a:lnTo>
                <a:lnTo>
                  <a:pt x="0" y="0"/>
                </a:lnTo>
                <a:lnTo>
                  <a:pt x="0" y="399292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840133" y="5204274"/>
            <a:ext cx="1966766" cy="1201498"/>
          </a:xfrm>
          <a:custGeom>
            <a:avLst/>
            <a:gdLst/>
            <a:ahLst/>
            <a:cxnLst/>
            <a:rect l="l" t="t" r="r" b="b"/>
            <a:pathLst>
              <a:path w="1966766" h="1201498">
                <a:moveTo>
                  <a:pt x="0" y="1201498"/>
                </a:moveTo>
                <a:lnTo>
                  <a:pt x="1966766" y="1201498"/>
                </a:lnTo>
                <a:lnTo>
                  <a:pt x="1966766" y="0"/>
                </a:lnTo>
                <a:lnTo>
                  <a:pt x="0" y="0"/>
                </a:lnTo>
                <a:lnTo>
                  <a:pt x="0" y="1201498"/>
                </a:lnTo>
                <a:close/>
              </a:path>
            </a:pathLst>
          </a:custGeom>
          <a:ln w="60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451068" y="1621336"/>
            <a:ext cx="5581386" cy="4607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2859212" y="4064551"/>
            <a:ext cx="2130611" cy="2081054"/>
          </a:xfrm>
          <a:custGeom>
            <a:avLst/>
            <a:gdLst/>
            <a:ahLst/>
            <a:cxnLst/>
            <a:rect l="l" t="t" r="r" b="b"/>
            <a:pathLst>
              <a:path w="2130611" h="2081054">
                <a:moveTo>
                  <a:pt x="2130611" y="1090035"/>
                </a:moveTo>
                <a:lnTo>
                  <a:pt x="2130611" y="1083979"/>
                </a:lnTo>
                <a:lnTo>
                  <a:pt x="2130611" y="1074709"/>
                </a:lnTo>
                <a:lnTo>
                  <a:pt x="2130611" y="1065315"/>
                </a:lnTo>
                <a:lnTo>
                  <a:pt x="2130611" y="1059382"/>
                </a:lnTo>
                <a:lnTo>
                  <a:pt x="2121235" y="1059382"/>
                </a:lnTo>
                <a:lnTo>
                  <a:pt x="2121235" y="1049989"/>
                </a:lnTo>
                <a:lnTo>
                  <a:pt x="2115189" y="1049989"/>
                </a:lnTo>
                <a:lnTo>
                  <a:pt x="2115189" y="1040718"/>
                </a:lnTo>
                <a:lnTo>
                  <a:pt x="2105812" y="1040718"/>
                </a:lnTo>
                <a:lnTo>
                  <a:pt x="2105812" y="1031325"/>
                </a:lnTo>
                <a:lnTo>
                  <a:pt x="2115189" y="1031325"/>
                </a:lnTo>
                <a:lnTo>
                  <a:pt x="2115189" y="1025021"/>
                </a:lnTo>
                <a:lnTo>
                  <a:pt x="2105812" y="1025021"/>
                </a:lnTo>
                <a:lnTo>
                  <a:pt x="2105812" y="1015998"/>
                </a:lnTo>
                <a:lnTo>
                  <a:pt x="2105812" y="1006605"/>
                </a:lnTo>
                <a:lnTo>
                  <a:pt x="2096559" y="1006605"/>
                </a:lnTo>
                <a:lnTo>
                  <a:pt x="2096559" y="1000301"/>
                </a:lnTo>
                <a:lnTo>
                  <a:pt x="2087182" y="1000301"/>
                </a:lnTo>
                <a:lnTo>
                  <a:pt x="2087182" y="991031"/>
                </a:lnTo>
                <a:lnTo>
                  <a:pt x="2081137" y="991031"/>
                </a:lnTo>
                <a:lnTo>
                  <a:pt x="2081137" y="981637"/>
                </a:lnTo>
                <a:lnTo>
                  <a:pt x="2081137" y="941591"/>
                </a:lnTo>
                <a:lnTo>
                  <a:pt x="2071883" y="941591"/>
                </a:lnTo>
                <a:lnTo>
                  <a:pt x="2071883" y="932197"/>
                </a:lnTo>
                <a:lnTo>
                  <a:pt x="2062507" y="922927"/>
                </a:lnTo>
                <a:lnTo>
                  <a:pt x="2056461" y="922927"/>
                </a:lnTo>
                <a:lnTo>
                  <a:pt x="2056461" y="913533"/>
                </a:lnTo>
                <a:lnTo>
                  <a:pt x="2047208" y="913533"/>
                </a:lnTo>
                <a:lnTo>
                  <a:pt x="2047208" y="907600"/>
                </a:lnTo>
                <a:lnTo>
                  <a:pt x="2047208" y="873487"/>
                </a:lnTo>
                <a:lnTo>
                  <a:pt x="2047208" y="864217"/>
                </a:lnTo>
                <a:lnTo>
                  <a:pt x="2037831" y="830226"/>
                </a:lnTo>
                <a:lnTo>
                  <a:pt x="2037831" y="771145"/>
                </a:lnTo>
                <a:lnTo>
                  <a:pt x="2037831" y="737155"/>
                </a:lnTo>
                <a:lnTo>
                  <a:pt x="2037831" y="712435"/>
                </a:lnTo>
                <a:lnTo>
                  <a:pt x="2037831" y="662747"/>
                </a:lnTo>
                <a:lnTo>
                  <a:pt x="2037831" y="604037"/>
                </a:lnTo>
                <a:lnTo>
                  <a:pt x="2028454" y="604037"/>
                </a:lnTo>
                <a:lnTo>
                  <a:pt x="1988480" y="604037"/>
                </a:lnTo>
                <a:lnTo>
                  <a:pt x="1988480" y="613307"/>
                </a:lnTo>
                <a:lnTo>
                  <a:pt x="1979103" y="613307"/>
                </a:lnTo>
                <a:lnTo>
                  <a:pt x="1979103" y="604037"/>
                </a:lnTo>
                <a:lnTo>
                  <a:pt x="1979103" y="594643"/>
                </a:lnTo>
                <a:lnTo>
                  <a:pt x="1969727" y="594643"/>
                </a:lnTo>
                <a:lnTo>
                  <a:pt x="1963804" y="594643"/>
                </a:lnTo>
                <a:lnTo>
                  <a:pt x="1954428" y="594643"/>
                </a:lnTo>
                <a:lnTo>
                  <a:pt x="1954428" y="585373"/>
                </a:lnTo>
                <a:lnTo>
                  <a:pt x="1945051" y="585373"/>
                </a:lnTo>
                <a:lnTo>
                  <a:pt x="1939006" y="585373"/>
                </a:lnTo>
                <a:lnTo>
                  <a:pt x="1939006" y="579317"/>
                </a:lnTo>
                <a:lnTo>
                  <a:pt x="1929752" y="579317"/>
                </a:lnTo>
                <a:lnTo>
                  <a:pt x="1920375" y="579317"/>
                </a:lnTo>
                <a:lnTo>
                  <a:pt x="1920375" y="570047"/>
                </a:lnTo>
                <a:lnTo>
                  <a:pt x="1910999" y="570047"/>
                </a:lnTo>
                <a:lnTo>
                  <a:pt x="1905077" y="570047"/>
                </a:lnTo>
                <a:lnTo>
                  <a:pt x="1895700" y="560653"/>
                </a:lnTo>
                <a:lnTo>
                  <a:pt x="1895700" y="554349"/>
                </a:lnTo>
                <a:lnTo>
                  <a:pt x="1886323" y="554349"/>
                </a:lnTo>
                <a:lnTo>
                  <a:pt x="1886323" y="544956"/>
                </a:lnTo>
                <a:lnTo>
                  <a:pt x="1880031" y="544956"/>
                </a:lnTo>
                <a:lnTo>
                  <a:pt x="1871024" y="544956"/>
                </a:lnTo>
                <a:lnTo>
                  <a:pt x="1871024" y="535933"/>
                </a:lnTo>
                <a:lnTo>
                  <a:pt x="1861648" y="535933"/>
                </a:lnTo>
                <a:lnTo>
                  <a:pt x="1855355" y="535933"/>
                </a:lnTo>
                <a:lnTo>
                  <a:pt x="1855355" y="526663"/>
                </a:lnTo>
                <a:lnTo>
                  <a:pt x="1845979" y="526663"/>
                </a:lnTo>
                <a:lnTo>
                  <a:pt x="1845979" y="535933"/>
                </a:lnTo>
                <a:lnTo>
                  <a:pt x="1845979" y="544956"/>
                </a:lnTo>
                <a:lnTo>
                  <a:pt x="1836972" y="535933"/>
                </a:lnTo>
                <a:lnTo>
                  <a:pt x="1836972" y="544956"/>
                </a:lnTo>
                <a:lnTo>
                  <a:pt x="1827595" y="544956"/>
                </a:lnTo>
                <a:lnTo>
                  <a:pt x="1821303" y="544956"/>
                </a:lnTo>
                <a:lnTo>
                  <a:pt x="1821303" y="554349"/>
                </a:lnTo>
                <a:lnTo>
                  <a:pt x="1812050" y="554349"/>
                </a:lnTo>
                <a:lnTo>
                  <a:pt x="1812050" y="544956"/>
                </a:lnTo>
                <a:lnTo>
                  <a:pt x="1802920" y="544956"/>
                </a:lnTo>
                <a:lnTo>
                  <a:pt x="1796628" y="544956"/>
                </a:lnTo>
                <a:lnTo>
                  <a:pt x="1796628" y="535933"/>
                </a:lnTo>
                <a:lnTo>
                  <a:pt x="1787251" y="535933"/>
                </a:lnTo>
                <a:lnTo>
                  <a:pt x="1778244" y="544956"/>
                </a:lnTo>
                <a:lnTo>
                  <a:pt x="1768991" y="544956"/>
                </a:lnTo>
                <a:lnTo>
                  <a:pt x="1762575" y="544956"/>
                </a:lnTo>
                <a:lnTo>
                  <a:pt x="1762575" y="554349"/>
                </a:lnTo>
                <a:lnTo>
                  <a:pt x="1753322" y="554349"/>
                </a:lnTo>
                <a:lnTo>
                  <a:pt x="1744192" y="554349"/>
                </a:lnTo>
                <a:lnTo>
                  <a:pt x="1744192" y="544956"/>
                </a:lnTo>
                <a:lnTo>
                  <a:pt x="1737900" y="544956"/>
                </a:lnTo>
                <a:lnTo>
                  <a:pt x="1737900" y="554349"/>
                </a:lnTo>
                <a:lnTo>
                  <a:pt x="1728646" y="554349"/>
                </a:lnTo>
                <a:lnTo>
                  <a:pt x="1719270" y="554349"/>
                </a:lnTo>
                <a:lnTo>
                  <a:pt x="1710263" y="554349"/>
                </a:lnTo>
                <a:lnTo>
                  <a:pt x="1703847" y="554349"/>
                </a:lnTo>
                <a:lnTo>
                  <a:pt x="1694594" y="560653"/>
                </a:lnTo>
                <a:lnTo>
                  <a:pt x="1703847" y="560653"/>
                </a:lnTo>
                <a:lnTo>
                  <a:pt x="1703847" y="570047"/>
                </a:lnTo>
                <a:lnTo>
                  <a:pt x="1694594" y="570047"/>
                </a:lnTo>
                <a:lnTo>
                  <a:pt x="1685217" y="570047"/>
                </a:lnTo>
                <a:lnTo>
                  <a:pt x="1679172" y="570047"/>
                </a:lnTo>
                <a:lnTo>
                  <a:pt x="1679172" y="579317"/>
                </a:lnTo>
                <a:lnTo>
                  <a:pt x="1669918" y="579317"/>
                </a:lnTo>
                <a:lnTo>
                  <a:pt x="1669918" y="570047"/>
                </a:lnTo>
                <a:lnTo>
                  <a:pt x="1660542" y="570047"/>
                </a:lnTo>
                <a:lnTo>
                  <a:pt x="1660542" y="560653"/>
                </a:lnTo>
                <a:lnTo>
                  <a:pt x="1651165" y="560653"/>
                </a:lnTo>
                <a:lnTo>
                  <a:pt x="1651165" y="570047"/>
                </a:lnTo>
                <a:lnTo>
                  <a:pt x="1645243" y="570047"/>
                </a:lnTo>
                <a:lnTo>
                  <a:pt x="1645243" y="560653"/>
                </a:lnTo>
                <a:lnTo>
                  <a:pt x="1635866" y="560653"/>
                </a:lnTo>
                <a:lnTo>
                  <a:pt x="1635866" y="554349"/>
                </a:lnTo>
                <a:lnTo>
                  <a:pt x="1626489" y="554349"/>
                </a:lnTo>
                <a:lnTo>
                  <a:pt x="1626489" y="544956"/>
                </a:lnTo>
                <a:lnTo>
                  <a:pt x="1620444" y="544956"/>
                </a:lnTo>
                <a:lnTo>
                  <a:pt x="1620444" y="554349"/>
                </a:lnTo>
                <a:lnTo>
                  <a:pt x="1611191" y="554349"/>
                </a:lnTo>
                <a:lnTo>
                  <a:pt x="1601814" y="554349"/>
                </a:lnTo>
                <a:lnTo>
                  <a:pt x="1601814" y="544956"/>
                </a:lnTo>
                <a:lnTo>
                  <a:pt x="1592561" y="544956"/>
                </a:lnTo>
                <a:lnTo>
                  <a:pt x="1592561" y="554349"/>
                </a:lnTo>
                <a:lnTo>
                  <a:pt x="1586515" y="554349"/>
                </a:lnTo>
                <a:lnTo>
                  <a:pt x="1586515" y="544956"/>
                </a:lnTo>
                <a:lnTo>
                  <a:pt x="1586515" y="535933"/>
                </a:lnTo>
                <a:lnTo>
                  <a:pt x="1586515" y="526663"/>
                </a:lnTo>
                <a:lnTo>
                  <a:pt x="1577138" y="526663"/>
                </a:lnTo>
                <a:lnTo>
                  <a:pt x="1577138" y="535933"/>
                </a:lnTo>
                <a:lnTo>
                  <a:pt x="1567762" y="535933"/>
                </a:lnTo>
                <a:lnTo>
                  <a:pt x="1567762" y="544956"/>
                </a:lnTo>
                <a:lnTo>
                  <a:pt x="1567762" y="554349"/>
                </a:lnTo>
                <a:lnTo>
                  <a:pt x="1561839" y="554349"/>
                </a:lnTo>
                <a:lnTo>
                  <a:pt x="1561839" y="560653"/>
                </a:lnTo>
                <a:lnTo>
                  <a:pt x="1552463" y="560653"/>
                </a:lnTo>
                <a:lnTo>
                  <a:pt x="1552463" y="570047"/>
                </a:lnTo>
                <a:lnTo>
                  <a:pt x="1552463" y="579317"/>
                </a:lnTo>
                <a:lnTo>
                  <a:pt x="1543086" y="579317"/>
                </a:lnTo>
                <a:lnTo>
                  <a:pt x="1543086" y="570047"/>
                </a:lnTo>
                <a:lnTo>
                  <a:pt x="1536794" y="570047"/>
                </a:lnTo>
                <a:lnTo>
                  <a:pt x="1536794" y="560653"/>
                </a:lnTo>
                <a:lnTo>
                  <a:pt x="1536794" y="554349"/>
                </a:lnTo>
                <a:lnTo>
                  <a:pt x="1543086" y="554349"/>
                </a:lnTo>
                <a:lnTo>
                  <a:pt x="1543086" y="544956"/>
                </a:lnTo>
                <a:lnTo>
                  <a:pt x="1536794" y="544956"/>
                </a:lnTo>
                <a:lnTo>
                  <a:pt x="1527787" y="544956"/>
                </a:lnTo>
                <a:lnTo>
                  <a:pt x="1518410" y="544956"/>
                </a:lnTo>
                <a:lnTo>
                  <a:pt x="1509157" y="554349"/>
                </a:lnTo>
                <a:lnTo>
                  <a:pt x="1503112" y="554349"/>
                </a:lnTo>
                <a:lnTo>
                  <a:pt x="1493735" y="554349"/>
                </a:lnTo>
                <a:lnTo>
                  <a:pt x="1493735" y="544956"/>
                </a:lnTo>
                <a:lnTo>
                  <a:pt x="1493735" y="535933"/>
                </a:lnTo>
                <a:lnTo>
                  <a:pt x="1484358" y="535933"/>
                </a:lnTo>
                <a:lnTo>
                  <a:pt x="1478066" y="544956"/>
                </a:lnTo>
                <a:lnTo>
                  <a:pt x="1478066" y="535933"/>
                </a:lnTo>
                <a:lnTo>
                  <a:pt x="1478066" y="526663"/>
                </a:lnTo>
                <a:lnTo>
                  <a:pt x="1469059" y="526663"/>
                </a:lnTo>
                <a:lnTo>
                  <a:pt x="1459683" y="526663"/>
                </a:lnTo>
                <a:lnTo>
                  <a:pt x="1450429" y="526663"/>
                </a:lnTo>
                <a:lnTo>
                  <a:pt x="1450429" y="535933"/>
                </a:lnTo>
                <a:lnTo>
                  <a:pt x="1444014" y="535933"/>
                </a:lnTo>
                <a:lnTo>
                  <a:pt x="1444014" y="544956"/>
                </a:lnTo>
                <a:lnTo>
                  <a:pt x="1435007" y="544956"/>
                </a:lnTo>
                <a:lnTo>
                  <a:pt x="1435007" y="554349"/>
                </a:lnTo>
                <a:lnTo>
                  <a:pt x="1425754" y="554349"/>
                </a:lnTo>
                <a:lnTo>
                  <a:pt x="1425754" y="544956"/>
                </a:lnTo>
                <a:lnTo>
                  <a:pt x="1419338" y="544956"/>
                </a:lnTo>
                <a:lnTo>
                  <a:pt x="1410085" y="535933"/>
                </a:lnTo>
                <a:lnTo>
                  <a:pt x="1419338" y="535933"/>
                </a:lnTo>
                <a:lnTo>
                  <a:pt x="1419338" y="526663"/>
                </a:lnTo>
                <a:lnTo>
                  <a:pt x="1419338" y="520359"/>
                </a:lnTo>
                <a:lnTo>
                  <a:pt x="1410085" y="520359"/>
                </a:lnTo>
                <a:lnTo>
                  <a:pt x="1400955" y="520359"/>
                </a:lnTo>
                <a:lnTo>
                  <a:pt x="1391701" y="520359"/>
                </a:lnTo>
                <a:lnTo>
                  <a:pt x="1391701" y="510965"/>
                </a:lnTo>
                <a:lnTo>
                  <a:pt x="1391701" y="501695"/>
                </a:lnTo>
                <a:lnTo>
                  <a:pt x="1391701" y="495639"/>
                </a:lnTo>
                <a:lnTo>
                  <a:pt x="1385409" y="495639"/>
                </a:lnTo>
                <a:lnTo>
                  <a:pt x="1376032" y="495639"/>
                </a:lnTo>
                <a:lnTo>
                  <a:pt x="1367026" y="495639"/>
                </a:lnTo>
                <a:lnTo>
                  <a:pt x="1360610" y="495639"/>
                </a:lnTo>
                <a:lnTo>
                  <a:pt x="1351357" y="495639"/>
                </a:lnTo>
                <a:lnTo>
                  <a:pt x="1351357" y="501695"/>
                </a:lnTo>
                <a:lnTo>
                  <a:pt x="1341980" y="501695"/>
                </a:lnTo>
                <a:lnTo>
                  <a:pt x="1341980" y="510965"/>
                </a:lnTo>
                <a:lnTo>
                  <a:pt x="1332974" y="510965"/>
                </a:lnTo>
                <a:lnTo>
                  <a:pt x="1332974" y="501695"/>
                </a:lnTo>
                <a:lnTo>
                  <a:pt x="1326681" y="501695"/>
                </a:lnTo>
                <a:lnTo>
                  <a:pt x="1326681" y="495639"/>
                </a:lnTo>
                <a:lnTo>
                  <a:pt x="1317305" y="495639"/>
                </a:lnTo>
                <a:lnTo>
                  <a:pt x="1317305" y="486245"/>
                </a:lnTo>
                <a:lnTo>
                  <a:pt x="1308298" y="486245"/>
                </a:lnTo>
                <a:lnTo>
                  <a:pt x="1302006" y="486245"/>
                </a:lnTo>
                <a:lnTo>
                  <a:pt x="1302006" y="495639"/>
                </a:lnTo>
                <a:lnTo>
                  <a:pt x="1292629" y="495639"/>
                </a:lnTo>
                <a:lnTo>
                  <a:pt x="1283252" y="495639"/>
                </a:lnTo>
                <a:lnTo>
                  <a:pt x="1283252" y="486245"/>
                </a:lnTo>
                <a:lnTo>
                  <a:pt x="1274246" y="486245"/>
                </a:lnTo>
                <a:lnTo>
                  <a:pt x="1267953" y="486245"/>
                </a:lnTo>
                <a:lnTo>
                  <a:pt x="1267953" y="476975"/>
                </a:lnTo>
                <a:lnTo>
                  <a:pt x="1258577" y="476975"/>
                </a:lnTo>
                <a:lnTo>
                  <a:pt x="1249200" y="476975"/>
                </a:lnTo>
                <a:lnTo>
                  <a:pt x="1243278" y="476975"/>
                </a:lnTo>
                <a:lnTo>
                  <a:pt x="1233901" y="476975"/>
                </a:lnTo>
                <a:lnTo>
                  <a:pt x="1224524" y="476975"/>
                </a:lnTo>
                <a:lnTo>
                  <a:pt x="1224524" y="467581"/>
                </a:lnTo>
                <a:lnTo>
                  <a:pt x="1218602" y="467581"/>
                </a:lnTo>
                <a:lnTo>
                  <a:pt x="1224524" y="461649"/>
                </a:lnTo>
                <a:lnTo>
                  <a:pt x="1224524" y="452255"/>
                </a:lnTo>
                <a:lnTo>
                  <a:pt x="1218602" y="452255"/>
                </a:lnTo>
                <a:lnTo>
                  <a:pt x="1218602" y="442985"/>
                </a:lnTo>
                <a:lnTo>
                  <a:pt x="1218602" y="436558"/>
                </a:lnTo>
                <a:lnTo>
                  <a:pt x="1209226" y="436558"/>
                </a:lnTo>
                <a:lnTo>
                  <a:pt x="1199849" y="436558"/>
                </a:lnTo>
                <a:lnTo>
                  <a:pt x="1199849" y="427535"/>
                </a:lnTo>
                <a:lnTo>
                  <a:pt x="1190596" y="427535"/>
                </a:lnTo>
                <a:lnTo>
                  <a:pt x="1190596" y="436558"/>
                </a:lnTo>
                <a:lnTo>
                  <a:pt x="1190596" y="442985"/>
                </a:lnTo>
                <a:lnTo>
                  <a:pt x="1184550" y="442985"/>
                </a:lnTo>
                <a:lnTo>
                  <a:pt x="1175173" y="436558"/>
                </a:lnTo>
                <a:lnTo>
                  <a:pt x="1165797" y="436558"/>
                </a:lnTo>
                <a:lnTo>
                  <a:pt x="1159875" y="436558"/>
                </a:lnTo>
                <a:lnTo>
                  <a:pt x="1159875" y="442985"/>
                </a:lnTo>
                <a:lnTo>
                  <a:pt x="1150498" y="442985"/>
                </a:lnTo>
                <a:lnTo>
                  <a:pt x="1141121" y="436558"/>
                </a:lnTo>
                <a:lnTo>
                  <a:pt x="1131868" y="427535"/>
                </a:lnTo>
                <a:lnTo>
                  <a:pt x="1131868" y="418265"/>
                </a:lnTo>
                <a:lnTo>
                  <a:pt x="1125822" y="418265"/>
                </a:lnTo>
                <a:lnTo>
                  <a:pt x="1125822" y="408871"/>
                </a:lnTo>
                <a:lnTo>
                  <a:pt x="1116446" y="408871"/>
                </a:lnTo>
                <a:lnTo>
                  <a:pt x="1116446" y="402567"/>
                </a:lnTo>
                <a:lnTo>
                  <a:pt x="1107192" y="402567"/>
                </a:lnTo>
                <a:lnTo>
                  <a:pt x="1100777" y="402567"/>
                </a:lnTo>
                <a:lnTo>
                  <a:pt x="1100777" y="368577"/>
                </a:lnTo>
                <a:lnTo>
                  <a:pt x="1100777" y="309867"/>
                </a:lnTo>
                <a:lnTo>
                  <a:pt x="1100777" y="285147"/>
                </a:lnTo>
                <a:lnTo>
                  <a:pt x="1107192" y="235459"/>
                </a:lnTo>
                <a:lnTo>
                  <a:pt x="1107192" y="201469"/>
                </a:lnTo>
                <a:lnTo>
                  <a:pt x="1107192" y="148691"/>
                </a:lnTo>
                <a:lnTo>
                  <a:pt x="1107192" y="117667"/>
                </a:lnTo>
                <a:lnTo>
                  <a:pt x="1116446" y="31023"/>
                </a:lnTo>
                <a:lnTo>
                  <a:pt x="1032795" y="24967"/>
                </a:lnTo>
                <a:lnTo>
                  <a:pt x="965061" y="24967"/>
                </a:lnTo>
                <a:lnTo>
                  <a:pt x="949392" y="24967"/>
                </a:lnTo>
                <a:lnTo>
                  <a:pt x="865989" y="15573"/>
                </a:lnTo>
                <a:lnTo>
                  <a:pt x="807261" y="15573"/>
                </a:lnTo>
                <a:lnTo>
                  <a:pt x="782585" y="15573"/>
                </a:lnTo>
                <a:lnTo>
                  <a:pt x="655753" y="0"/>
                </a:lnTo>
                <a:lnTo>
                  <a:pt x="646499" y="83677"/>
                </a:lnTo>
                <a:lnTo>
                  <a:pt x="637123" y="148691"/>
                </a:lnTo>
                <a:lnTo>
                  <a:pt x="637123" y="167355"/>
                </a:lnTo>
                <a:lnTo>
                  <a:pt x="630830" y="260179"/>
                </a:lnTo>
                <a:lnTo>
                  <a:pt x="630830" y="294169"/>
                </a:lnTo>
                <a:lnTo>
                  <a:pt x="630830" y="334463"/>
                </a:lnTo>
                <a:lnTo>
                  <a:pt x="621824" y="368577"/>
                </a:lnTo>
                <a:lnTo>
                  <a:pt x="621824" y="427535"/>
                </a:lnTo>
                <a:lnTo>
                  <a:pt x="621824" y="436558"/>
                </a:lnTo>
                <a:lnTo>
                  <a:pt x="612447" y="520359"/>
                </a:lnTo>
                <a:lnTo>
                  <a:pt x="606155" y="560653"/>
                </a:lnTo>
                <a:lnTo>
                  <a:pt x="606155" y="570047"/>
                </a:lnTo>
                <a:lnTo>
                  <a:pt x="606155" y="604037"/>
                </a:lnTo>
                <a:lnTo>
                  <a:pt x="596778" y="687467"/>
                </a:lnTo>
                <a:lnTo>
                  <a:pt x="587771" y="771145"/>
                </a:lnTo>
                <a:lnTo>
                  <a:pt x="578395" y="848519"/>
                </a:lnTo>
                <a:lnTo>
                  <a:pt x="578395" y="864217"/>
                </a:lnTo>
                <a:lnTo>
                  <a:pt x="538050" y="864217"/>
                </a:lnTo>
                <a:lnTo>
                  <a:pt x="429971" y="854823"/>
                </a:lnTo>
                <a:lnTo>
                  <a:pt x="377289" y="848519"/>
                </a:lnTo>
                <a:lnTo>
                  <a:pt x="361990" y="848519"/>
                </a:lnTo>
                <a:lnTo>
                  <a:pt x="303262" y="848519"/>
                </a:lnTo>
                <a:lnTo>
                  <a:pt x="293885" y="839249"/>
                </a:lnTo>
                <a:lnTo>
                  <a:pt x="210482" y="839249"/>
                </a:lnTo>
                <a:lnTo>
                  <a:pt x="201105" y="830226"/>
                </a:lnTo>
                <a:lnTo>
                  <a:pt x="126832" y="830226"/>
                </a:lnTo>
                <a:lnTo>
                  <a:pt x="126832" y="823799"/>
                </a:lnTo>
                <a:lnTo>
                  <a:pt x="49721" y="823799"/>
                </a:lnTo>
                <a:lnTo>
                  <a:pt x="43428" y="814529"/>
                </a:lnTo>
                <a:lnTo>
                  <a:pt x="34052" y="814529"/>
                </a:lnTo>
                <a:lnTo>
                  <a:pt x="15668" y="814529"/>
                </a:lnTo>
                <a:lnTo>
                  <a:pt x="9376" y="814529"/>
                </a:lnTo>
                <a:lnTo>
                  <a:pt x="0" y="814529"/>
                </a:lnTo>
                <a:lnTo>
                  <a:pt x="0" y="823799"/>
                </a:lnTo>
                <a:lnTo>
                  <a:pt x="0" y="830226"/>
                </a:lnTo>
                <a:lnTo>
                  <a:pt x="0" y="839249"/>
                </a:lnTo>
                <a:lnTo>
                  <a:pt x="0" y="848519"/>
                </a:lnTo>
                <a:lnTo>
                  <a:pt x="9376" y="848519"/>
                </a:lnTo>
                <a:lnTo>
                  <a:pt x="9376" y="854823"/>
                </a:lnTo>
                <a:lnTo>
                  <a:pt x="15668" y="854823"/>
                </a:lnTo>
                <a:lnTo>
                  <a:pt x="15668" y="864217"/>
                </a:lnTo>
                <a:lnTo>
                  <a:pt x="25045" y="864217"/>
                </a:lnTo>
                <a:lnTo>
                  <a:pt x="34052" y="864217"/>
                </a:lnTo>
                <a:lnTo>
                  <a:pt x="43428" y="873487"/>
                </a:lnTo>
                <a:lnTo>
                  <a:pt x="43428" y="882509"/>
                </a:lnTo>
                <a:lnTo>
                  <a:pt x="43428" y="888937"/>
                </a:lnTo>
                <a:lnTo>
                  <a:pt x="49721" y="888937"/>
                </a:lnTo>
                <a:lnTo>
                  <a:pt x="49721" y="898207"/>
                </a:lnTo>
                <a:lnTo>
                  <a:pt x="49721" y="907600"/>
                </a:lnTo>
                <a:lnTo>
                  <a:pt x="59097" y="907600"/>
                </a:lnTo>
                <a:lnTo>
                  <a:pt x="59097" y="913533"/>
                </a:lnTo>
                <a:lnTo>
                  <a:pt x="59097" y="922927"/>
                </a:lnTo>
                <a:lnTo>
                  <a:pt x="68104" y="922927"/>
                </a:lnTo>
                <a:lnTo>
                  <a:pt x="68104" y="932197"/>
                </a:lnTo>
                <a:lnTo>
                  <a:pt x="74396" y="932197"/>
                </a:lnTo>
                <a:lnTo>
                  <a:pt x="74396" y="941591"/>
                </a:lnTo>
                <a:lnTo>
                  <a:pt x="83773" y="941591"/>
                </a:lnTo>
                <a:lnTo>
                  <a:pt x="92780" y="941591"/>
                </a:lnTo>
                <a:lnTo>
                  <a:pt x="92780" y="947647"/>
                </a:lnTo>
                <a:lnTo>
                  <a:pt x="102156" y="947647"/>
                </a:lnTo>
                <a:lnTo>
                  <a:pt x="102156" y="956917"/>
                </a:lnTo>
                <a:lnTo>
                  <a:pt x="108449" y="956917"/>
                </a:lnTo>
                <a:lnTo>
                  <a:pt x="108449" y="966311"/>
                </a:lnTo>
                <a:lnTo>
                  <a:pt x="117702" y="966311"/>
                </a:lnTo>
                <a:lnTo>
                  <a:pt x="117702" y="972614"/>
                </a:lnTo>
                <a:lnTo>
                  <a:pt x="117702" y="981637"/>
                </a:lnTo>
                <a:lnTo>
                  <a:pt x="126832" y="981637"/>
                </a:lnTo>
                <a:lnTo>
                  <a:pt x="126832" y="991031"/>
                </a:lnTo>
                <a:lnTo>
                  <a:pt x="133124" y="991031"/>
                </a:lnTo>
                <a:lnTo>
                  <a:pt x="133124" y="1000301"/>
                </a:lnTo>
                <a:lnTo>
                  <a:pt x="142501" y="1000301"/>
                </a:lnTo>
                <a:lnTo>
                  <a:pt x="151754" y="1000301"/>
                </a:lnTo>
                <a:lnTo>
                  <a:pt x="151754" y="1006605"/>
                </a:lnTo>
                <a:lnTo>
                  <a:pt x="151754" y="1015998"/>
                </a:lnTo>
                <a:lnTo>
                  <a:pt x="160761" y="1015998"/>
                </a:lnTo>
                <a:lnTo>
                  <a:pt x="160761" y="1025021"/>
                </a:lnTo>
                <a:lnTo>
                  <a:pt x="160761" y="1031325"/>
                </a:lnTo>
                <a:lnTo>
                  <a:pt x="167176" y="1031325"/>
                </a:lnTo>
                <a:lnTo>
                  <a:pt x="167176" y="1040718"/>
                </a:lnTo>
                <a:lnTo>
                  <a:pt x="176430" y="1040718"/>
                </a:lnTo>
                <a:lnTo>
                  <a:pt x="185807" y="1049989"/>
                </a:lnTo>
                <a:lnTo>
                  <a:pt x="185807" y="1059382"/>
                </a:lnTo>
                <a:lnTo>
                  <a:pt x="191852" y="1059382"/>
                </a:lnTo>
                <a:lnTo>
                  <a:pt x="201105" y="1059382"/>
                </a:lnTo>
                <a:lnTo>
                  <a:pt x="201105" y="1065315"/>
                </a:lnTo>
                <a:lnTo>
                  <a:pt x="210482" y="1065315"/>
                </a:lnTo>
                <a:lnTo>
                  <a:pt x="219859" y="1074709"/>
                </a:lnTo>
                <a:lnTo>
                  <a:pt x="225904" y="1074709"/>
                </a:lnTo>
                <a:lnTo>
                  <a:pt x="225904" y="1083979"/>
                </a:lnTo>
                <a:lnTo>
                  <a:pt x="225904" y="1090035"/>
                </a:lnTo>
                <a:lnTo>
                  <a:pt x="235158" y="1090035"/>
                </a:lnTo>
                <a:lnTo>
                  <a:pt x="244534" y="1090035"/>
                </a:lnTo>
                <a:lnTo>
                  <a:pt x="244534" y="1099429"/>
                </a:lnTo>
                <a:lnTo>
                  <a:pt x="244534" y="1108699"/>
                </a:lnTo>
                <a:lnTo>
                  <a:pt x="250580" y="1108699"/>
                </a:lnTo>
                <a:lnTo>
                  <a:pt x="250580" y="1118093"/>
                </a:lnTo>
                <a:lnTo>
                  <a:pt x="259833" y="1118093"/>
                </a:lnTo>
                <a:lnTo>
                  <a:pt x="259833" y="1124396"/>
                </a:lnTo>
                <a:lnTo>
                  <a:pt x="259833" y="1133419"/>
                </a:lnTo>
                <a:lnTo>
                  <a:pt x="259833" y="1142689"/>
                </a:lnTo>
                <a:lnTo>
                  <a:pt x="269210" y="1149116"/>
                </a:lnTo>
                <a:lnTo>
                  <a:pt x="269210" y="1158386"/>
                </a:lnTo>
                <a:lnTo>
                  <a:pt x="269210" y="1167780"/>
                </a:lnTo>
                <a:lnTo>
                  <a:pt x="278587" y="1167780"/>
                </a:lnTo>
                <a:lnTo>
                  <a:pt x="278587" y="1176803"/>
                </a:lnTo>
                <a:lnTo>
                  <a:pt x="284509" y="1176803"/>
                </a:lnTo>
                <a:lnTo>
                  <a:pt x="284509" y="1183107"/>
                </a:lnTo>
                <a:lnTo>
                  <a:pt x="284509" y="1251087"/>
                </a:lnTo>
                <a:lnTo>
                  <a:pt x="293885" y="1251087"/>
                </a:lnTo>
                <a:lnTo>
                  <a:pt x="293885" y="1260481"/>
                </a:lnTo>
                <a:lnTo>
                  <a:pt x="293885" y="1266784"/>
                </a:lnTo>
                <a:lnTo>
                  <a:pt x="293885" y="1275807"/>
                </a:lnTo>
                <a:lnTo>
                  <a:pt x="303262" y="1275807"/>
                </a:lnTo>
                <a:lnTo>
                  <a:pt x="303262" y="1285201"/>
                </a:lnTo>
                <a:lnTo>
                  <a:pt x="303262" y="1294471"/>
                </a:lnTo>
                <a:lnTo>
                  <a:pt x="309308" y="1300775"/>
                </a:lnTo>
                <a:lnTo>
                  <a:pt x="309308" y="1310168"/>
                </a:lnTo>
                <a:lnTo>
                  <a:pt x="318561" y="1310168"/>
                </a:lnTo>
                <a:lnTo>
                  <a:pt x="318561" y="1319191"/>
                </a:lnTo>
                <a:lnTo>
                  <a:pt x="327938" y="1319191"/>
                </a:lnTo>
                <a:lnTo>
                  <a:pt x="327938" y="1325495"/>
                </a:lnTo>
                <a:lnTo>
                  <a:pt x="337314" y="1325495"/>
                </a:lnTo>
                <a:lnTo>
                  <a:pt x="343237" y="1325495"/>
                </a:lnTo>
                <a:lnTo>
                  <a:pt x="352613" y="1325495"/>
                </a:lnTo>
                <a:lnTo>
                  <a:pt x="352613" y="1334888"/>
                </a:lnTo>
                <a:lnTo>
                  <a:pt x="352613" y="1344159"/>
                </a:lnTo>
                <a:lnTo>
                  <a:pt x="361990" y="1344159"/>
                </a:lnTo>
                <a:lnTo>
                  <a:pt x="361990" y="1353552"/>
                </a:lnTo>
                <a:lnTo>
                  <a:pt x="367912" y="1353552"/>
                </a:lnTo>
                <a:lnTo>
                  <a:pt x="367912" y="1359609"/>
                </a:lnTo>
                <a:lnTo>
                  <a:pt x="377289" y="1359609"/>
                </a:lnTo>
                <a:lnTo>
                  <a:pt x="377289" y="1368879"/>
                </a:lnTo>
                <a:lnTo>
                  <a:pt x="386666" y="1368879"/>
                </a:lnTo>
                <a:lnTo>
                  <a:pt x="395919" y="1368879"/>
                </a:lnTo>
                <a:lnTo>
                  <a:pt x="395919" y="1378272"/>
                </a:lnTo>
                <a:lnTo>
                  <a:pt x="401964" y="1378272"/>
                </a:lnTo>
                <a:lnTo>
                  <a:pt x="411341" y="1378272"/>
                </a:lnTo>
                <a:lnTo>
                  <a:pt x="420718" y="1378272"/>
                </a:lnTo>
                <a:lnTo>
                  <a:pt x="429971" y="1378272"/>
                </a:lnTo>
                <a:lnTo>
                  <a:pt x="429971" y="1384205"/>
                </a:lnTo>
                <a:lnTo>
                  <a:pt x="429971" y="1393599"/>
                </a:lnTo>
                <a:lnTo>
                  <a:pt x="429971" y="1402869"/>
                </a:lnTo>
                <a:lnTo>
                  <a:pt x="436017" y="1393599"/>
                </a:lnTo>
                <a:lnTo>
                  <a:pt x="436017" y="1402869"/>
                </a:lnTo>
                <a:lnTo>
                  <a:pt x="445393" y="1402869"/>
                </a:lnTo>
                <a:lnTo>
                  <a:pt x="454647" y="1402869"/>
                </a:lnTo>
                <a:lnTo>
                  <a:pt x="461062" y="1402869"/>
                </a:lnTo>
                <a:lnTo>
                  <a:pt x="461062" y="1409296"/>
                </a:lnTo>
                <a:lnTo>
                  <a:pt x="470069" y="1418566"/>
                </a:lnTo>
                <a:lnTo>
                  <a:pt x="479322" y="1427589"/>
                </a:lnTo>
                <a:lnTo>
                  <a:pt x="488699" y="1427589"/>
                </a:lnTo>
                <a:lnTo>
                  <a:pt x="494991" y="1427589"/>
                </a:lnTo>
                <a:lnTo>
                  <a:pt x="494991" y="1436983"/>
                </a:lnTo>
                <a:lnTo>
                  <a:pt x="504121" y="1436983"/>
                </a:lnTo>
                <a:lnTo>
                  <a:pt x="504121" y="1443286"/>
                </a:lnTo>
                <a:lnTo>
                  <a:pt x="513375" y="1443286"/>
                </a:lnTo>
                <a:lnTo>
                  <a:pt x="519667" y="1443286"/>
                </a:lnTo>
                <a:lnTo>
                  <a:pt x="529044" y="1443286"/>
                </a:lnTo>
                <a:lnTo>
                  <a:pt x="529044" y="1436983"/>
                </a:lnTo>
                <a:lnTo>
                  <a:pt x="529044" y="1427589"/>
                </a:lnTo>
                <a:lnTo>
                  <a:pt x="538050" y="1427589"/>
                </a:lnTo>
                <a:lnTo>
                  <a:pt x="538050" y="1418566"/>
                </a:lnTo>
                <a:lnTo>
                  <a:pt x="547427" y="1418566"/>
                </a:lnTo>
                <a:lnTo>
                  <a:pt x="547427" y="1409296"/>
                </a:lnTo>
                <a:lnTo>
                  <a:pt x="553719" y="1409296"/>
                </a:lnTo>
                <a:lnTo>
                  <a:pt x="562726" y="1409296"/>
                </a:lnTo>
                <a:lnTo>
                  <a:pt x="562726" y="1402869"/>
                </a:lnTo>
                <a:lnTo>
                  <a:pt x="572103" y="1402869"/>
                </a:lnTo>
                <a:lnTo>
                  <a:pt x="572103" y="1393599"/>
                </a:lnTo>
                <a:lnTo>
                  <a:pt x="572103" y="1384205"/>
                </a:lnTo>
                <a:lnTo>
                  <a:pt x="572103" y="1378272"/>
                </a:lnTo>
                <a:lnTo>
                  <a:pt x="578395" y="1378272"/>
                </a:lnTo>
                <a:lnTo>
                  <a:pt x="578395" y="1368879"/>
                </a:lnTo>
                <a:lnTo>
                  <a:pt x="587771" y="1368879"/>
                </a:lnTo>
                <a:lnTo>
                  <a:pt x="587771" y="1359609"/>
                </a:lnTo>
                <a:lnTo>
                  <a:pt x="587771" y="1353552"/>
                </a:lnTo>
                <a:lnTo>
                  <a:pt x="587771" y="1344159"/>
                </a:lnTo>
                <a:lnTo>
                  <a:pt x="596778" y="1344159"/>
                </a:lnTo>
                <a:lnTo>
                  <a:pt x="596778" y="1334888"/>
                </a:lnTo>
                <a:lnTo>
                  <a:pt x="596778" y="1325495"/>
                </a:lnTo>
                <a:lnTo>
                  <a:pt x="606155" y="1325495"/>
                </a:lnTo>
                <a:lnTo>
                  <a:pt x="606155" y="1319191"/>
                </a:lnTo>
                <a:lnTo>
                  <a:pt x="612447" y="1319191"/>
                </a:lnTo>
                <a:lnTo>
                  <a:pt x="612447" y="1310168"/>
                </a:lnTo>
                <a:lnTo>
                  <a:pt x="621824" y="1310168"/>
                </a:lnTo>
                <a:lnTo>
                  <a:pt x="621824" y="1300775"/>
                </a:lnTo>
                <a:lnTo>
                  <a:pt x="630830" y="1300775"/>
                </a:lnTo>
                <a:lnTo>
                  <a:pt x="637123" y="1300775"/>
                </a:lnTo>
                <a:lnTo>
                  <a:pt x="646499" y="1300775"/>
                </a:lnTo>
                <a:lnTo>
                  <a:pt x="655753" y="1300775"/>
                </a:lnTo>
                <a:lnTo>
                  <a:pt x="664883" y="1300775"/>
                </a:lnTo>
                <a:lnTo>
                  <a:pt x="664883" y="1294471"/>
                </a:lnTo>
                <a:lnTo>
                  <a:pt x="664883" y="1285201"/>
                </a:lnTo>
                <a:lnTo>
                  <a:pt x="671175" y="1285201"/>
                </a:lnTo>
                <a:lnTo>
                  <a:pt x="680552" y="1285201"/>
                </a:lnTo>
                <a:lnTo>
                  <a:pt x="689805" y="1285201"/>
                </a:lnTo>
                <a:lnTo>
                  <a:pt x="689805" y="1294471"/>
                </a:lnTo>
                <a:lnTo>
                  <a:pt x="695850" y="1294471"/>
                </a:lnTo>
                <a:lnTo>
                  <a:pt x="695850" y="1300775"/>
                </a:lnTo>
                <a:lnTo>
                  <a:pt x="705227" y="1300775"/>
                </a:lnTo>
                <a:lnTo>
                  <a:pt x="714481" y="1300775"/>
                </a:lnTo>
                <a:lnTo>
                  <a:pt x="754578" y="1300775"/>
                </a:lnTo>
                <a:lnTo>
                  <a:pt x="754578" y="1310168"/>
                </a:lnTo>
                <a:lnTo>
                  <a:pt x="797884" y="1310168"/>
                </a:lnTo>
                <a:lnTo>
                  <a:pt x="797884" y="1300775"/>
                </a:lnTo>
                <a:lnTo>
                  <a:pt x="807261" y="1300775"/>
                </a:lnTo>
                <a:lnTo>
                  <a:pt x="807261" y="1310168"/>
                </a:lnTo>
                <a:lnTo>
                  <a:pt x="813306" y="1310168"/>
                </a:lnTo>
                <a:lnTo>
                  <a:pt x="813306" y="1319191"/>
                </a:lnTo>
                <a:lnTo>
                  <a:pt x="822560" y="1319191"/>
                </a:lnTo>
                <a:lnTo>
                  <a:pt x="822560" y="1325495"/>
                </a:lnTo>
                <a:lnTo>
                  <a:pt x="831936" y="1325495"/>
                </a:lnTo>
                <a:lnTo>
                  <a:pt x="831936" y="1334888"/>
                </a:lnTo>
                <a:lnTo>
                  <a:pt x="841313" y="1334888"/>
                </a:lnTo>
                <a:lnTo>
                  <a:pt x="841313" y="1344159"/>
                </a:lnTo>
                <a:lnTo>
                  <a:pt x="841313" y="1353552"/>
                </a:lnTo>
                <a:lnTo>
                  <a:pt x="847358" y="1353552"/>
                </a:lnTo>
                <a:lnTo>
                  <a:pt x="847358" y="1359609"/>
                </a:lnTo>
                <a:lnTo>
                  <a:pt x="856612" y="1359609"/>
                </a:lnTo>
                <a:lnTo>
                  <a:pt x="865989" y="1368879"/>
                </a:lnTo>
                <a:lnTo>
                  <a:pt x="872034" y="1368879"/>
                </a:lnTo>
                <a:lnTo>
                  <a:pt x="881287" y="1378272"/>
                </a:lnTo>
                <a:lnTo>
                  <a:pt x="881287" y="1384205"/>
                </a:lnTo>
                <a:lnTo>
                  <a:pt x="890664" y="1393599"/>
                </a:lnTo>
                <a:lnTo>
                  <a:pt x="900041" y="1393599"/>
                </a:lnTo>
                <a:lnTo>
                  <a:pt x="900041" y="1402869"/>
                </a:lnTo>
                <a:lnTo>
                  <a:pt x="905963" y="1402869"/>
                </a:lnTo>
                <a:lnTo>
                  <a:pt x="905963" y="1409296"/>
                </a:lnTo>
                <a:lnTo>
                  <a:pt x="915340" y="1409296"/>
                </a:lnTo>
                <a:lnTo>
                  <a:pt x="915340" y="1418566"/>
                </a:lnTo>
                <a:lnTo>
                  <a:pt x="924716" y="1418566"/>
                </a:lnTo>
                <a:lnTo>
                  <a:pt x="924716" y="1427589"/>
                </a:lnTo>
                <a:lnTo>
                  <a:pt x="924716" y="1436983"/>
                </a:lnTo>
                <a:lnTo>
                  <a:pt x="931009" y="1436983"/>
                </a:lnTo>
                <a:lnTo>
                  <a:pt x="931009" y="1443286"/>
                </a:lnTo>
                <a:lnTo>
                  <a:pt x="940015" y="1443286"/>
                </a:lnTo>
                <a:lnTo>
                  <a:pt x="940015" y="1452556"/>
                </a:lnTo>
                <a:lnTo>
                  <a:pt x="940015" y="1461950"/>
                </a:lnTo>
                <a:lnTo>
                  <a:pt x="940015" y="1468007"/>
                </a:lnTo>
                <a:lnTo>
                  <a:pt x="940015" y="1477277"/>
                </a:lnTo>
                <a:lnTo>
                  <a:pt x="949392" y="1477277"/>
                </a:lnTo>
                <a:lnTo>
                  <a:pt x="940015" y="1486670"/>
                </a:lnTo>
                <a:lnTo>
                  <a:pt x="949392" y="1486670"/>
                </a:lnTo>
                <a:lnTo>
                  <a:pt x="949392" y="1495940"/>
                </a:lnTo>
                <a:lnTo>
                  <a:pt x="955684" y="1495940"/>
                </a:lnTo>
                <a:lnTo>
                  <a:pt x="955684" y="1501997"/>
                </a:lnTo>
                <a:lnTo>
                  <a:pt x="955684" y="1511316"/>
                </a:lnTo>
                <a:lnTo>
                  <a:pt x="965061" y="1511316"/>
                </a:lnTo>
                <a:lnTo>
                  <a:pt x="965061" y="1520661"/>
                </a:lnTo>
                <a:lnTo>
                  <a:pt x="965061" y="1526680"/>
                </a:lnTo>
                <a:lnTo>
                  <a:pt x="965061" y="1536012"/>
                </a:lnTo>
                <a:lnTo>
                  <a:pt x="974067" y="1536012"/>
                </a:lnTo>
                <a:lnTo>
                  <a:pt x="974067" y="1545344"/>
                </a:lnTo>
                <a:lnTo>
                  <a:pt x="983444" y="1545344"/>
                </a:lnTo>
                <a:lnTo>
                  <a:pt x="983444" y="1554688"/>
                </a:lnTo>
                <a:lnTo>
                  <a:pt x="983444" y="1561004"/>
                </a:lnTo>
                <a:lnTo>
                  <a:pt x="989736" y="1561004"/>
                </a:lnTo>
                <a:lnTo>
                  <a:pt x="989736" y="1570039"/>
                </a:lnTo>
                <a:lnTo>
                  <a:pt x="989736" y="1579371"/>
                </a:lnTo>
                <a:lnTo>
                  <a:pt x="989736" y="1585699"/>
                </a:lnTo>
                <a:lnTo>
                  <a:pt x="989736" y="1595031"/>
                </a:lnTo>
                <a:lnTo>
                  <a:pt x="999113" y="1595031"/>
                </a:lnTo>
                <a:lnTo>
                  <a:pt x="999113" y="1604375"/>
                </a:lnTo>
                <a:lnTo>
                  <a:pt x="999113" y="1613398"/>
                </a:lnTo>
                <a:lnTo>
                  <a:pt x="1008120" y="1613398"/>
                </a:lnTo>
                <a:lnTo>
                  <a:pt x="1008120" y="1619727"/>
                </a:lnTo>
                <a:lnTo>
                  <a:pt x="1014412" y="1619727"/>
                </a:lnTo>
                <a:lnTo>
                  <a:pt x="1014412" y="1629058"/>
                </a:lnTo>
                <a:lnTo>
                  <a:pt x="1023789" y="1629058"/>
                </a:lnTo>
                <a:lnTo>
                  <a:pt x="1032795" y="1629058"/>
                </a:lnTo>
                <a:lnTo>
                  <a:pt x="1032795" y="1638403"/>
                </a:lnTo>
                <a:lnTo>
                  <a:pt x="1032795" y="1644422"/>
                </a:lnTo>
                <a:lnTo>
                  <a:pt x="1042049" y="1644422"/>
                </a:lnTo>
                <a:lnTo>
                  <a:pt x="1042049" y="1653754"/>
                </a:lnTo>
                <a:lnTo>
                  <a:pt x="1042049" y="1663086"/>
                </a:lnTo>
                <a:lnTo>
                  <a:pt x="1048464" y="1663086"/>
                </a:lnTo>
                <a:lnTo>
                  <a:pt x="1057718" y="1663086"/>
                </a:lnTo>
                <a:lnTo>
                  <a:pt x="1057718" y="1672430"/>
                </a:lnTo>
                <a:lnTo>
                  <a:pt x="1057718" y="1678449"/>
                </a:lnTo>
                <a:lnTo>
                  <a:pt x="1057718" y="1687781"/>
                </a:lnTo>
                <a:lnTo>
                  <a:pt x="1066848" y="1687781"/>
                </a:lnTo>
                <a:lnTo>
                  <a:pt x="1066848" y="1697113"/>
                </a:lnTo>
                <a:lnTo>
                  <a:pt x="1066848" y="1703441"/>
                </a:lnTo>
                <a:lnTo>
                  <a:pt x="1073140" y="1703441"/>
                </a:lnTo>
                <a:lnTo>
                  <a:pt x="1073140" y="1712773"/>
                </a:lnTo>
                <a:lnTo>
                  <a:pt x="1082517" y="1712773"/>
                </a:lnTo>
                <a:lnTo>
                  <a:pt x="1082517" y="1721809"/>
                </a:lnTo>
                <a:lnTo>
                  <a:pt x="1091770" y="1721809"/>
                </a:lnTo>
                <a:lnTo>
                  <a:pt x="1091770" y="1728137"/>
                </a:lnTo>
                <a:lnTo>
                  <a:pt x="1100777" y="1728137"/>
                </a:lnTo>
                <a:lnTo>
                  <a:pt x="1100777" y="1737469"/>
                </a:lnTo>
                <a:lnTo>
                  <a:pt x="1107192" y="1737469"/>
                </a:lnTo>
                <a:lnTo>
                  <a:pt x="1116446" y="1737469"/>
                </a:lnTo>
                <a:lnTo>
                  <a:pt x="1125822" y="1746801"/>
                </a:lnTo>
                <a:lnTo>
                  <a:pt x="1125822" y="1756132"/>
                </a:lnTo>
                <a:lnTo>
                  <a:pt x="1125822" y="1762164"/>
                </a:lnTo>
                <a:lnTo>
                  <a:pt x="1125822" y="1805523"/>
                </a:lnTo>
                <a:lnTo>
                  <a:pt x="1131868" y="1805523"/>
                </a:lnTo>
                <a:lnTo>
                  <a:pt x="1131868" y="1855211"/>
                </a:lnTo>
                <a:lnTo>
                  <a:pt x="1141121" y="1855211"/>
                </a:lnTo>
                <a:lnTo>
                  <a:pt x="1141121" y="1864246"/>
                </a:lnTo>
                <a:lnTo>
                  <a:pt x="1141121" y="1873578"/>
                </a:lnTo>
                <a:lnTo>
                  <a:pt x="1150498" y="1873578"/>
                </a:lnTo>
                <a:lnTo>
                  <a:pt x="1150498" y="1879906"/>
                </a:lnTo>
                <a:lnTo>
                  <a:pt x="1159875" y="1879906"/>
                </a:lnTo>
                <a:lnTo>
                  <a:pt x="1159875" y="1889238"/>
                </a:lnTo>
                <a:lnTo>
                  <a:pt x="1159875" y="1898570"/>
                </a:lnTo>
                <a:lnTo>
                  <a:pt x="1165797" y="1898570"/>
                </a:lnTo>
                <a:lnTo>
                  <a:pt x="1165797" y="1904589"/>
                </a:lnTo>
                <a:lnTo>
                  <a:pt x="1165797" y="1913934"/>
                </a:lnTo>
                <a:lnTo>
                  <a:pt x="1175173" y="1913934"/>
                </a:lnTo>
                <a:lnTo>
                  <a:pt x="1175173" y="1923266"/>
                </a:lnTo>
                <a:lnTo>
                  <a:pt x="1175173" y="1932597"/>
                </a:lnTo>
                <a:lnTo>
                  <a:pt x="1175173" y="1938617"/>
                </a:lnTo>
                <a:lnTo>
                  <a:pt x="1175173" y="1947961"/>
                </a:lnTo>
                <a:lnTo>
                  <a:pt x="1184550" y="1947961"/>
                </a:lnTo>
                <a:lnTo>
                  <a:pt x="1184550" y="1957293"/>
                </a:lnTo>
                <a:lnTo>
                  <a:pt x="1190596" y="1957293"/>
                </a:lnTo>
                <a:lnTo>
                  <a:pt x="1190596" y="1963609"/>
                </a:lnTo>
                <a:lnTo>
                  <a:pt x="1184550" y="1963609"/>
                </a:lnTo>
                <a:lnTo>
                  <a:pt x="1184550" y="1972644"/>
                </a:lnTo>
                <a:lnTo>
                  <a:pt x="1190596" y="1972644"/>
                </a:lnTo>
                <a:lnTo>
                  <a:pt x="1199849" y="1972644"/>
                </a:lnTo>
                <a:lnTo>
                  <a:pt x="1209226" y="1972644"/>
                </a:lnTo>
                <a:lnTo>
                  <a:pt x="1209226" y="1981988"/>
                </a:lnTo>
                <a:lnTo>
                  <a:pt x="1218602" y="1981988"/>
                </a:lnTo>
                <a:lnTo>
                  <a:pt x="1224524" y="1981988"/>
                </a:lnTo>
                <a:lnTo>
                  <a:pt x="1233901" y="1981988"/>
                </a:lnTo>
                <a:lnTo>
                  <a:pt x="1243278" y="1981988"/>
                </a:lnTo>
                <a:lnTo>
                  <a:pt x="1243278" y="1991320"/>
                </a:lnTo>
                <a:lnTo>
                  <a:pt x="1243278" y="1997636"/>
                </a:lnTo>
                <a:lnTo>
                  <a:pt x="1249200" y="1997636"/>
                </a:lnTo>
                <a:lnTo>
                  <a:pt x="1258577" y="1997636"/>
                </a:lnTo>
                <a:lnTo>
                  <a:pt x="1258577" y="2006980"/>
                </a:lnTo>
                <a:lnTo>
                  <a:pt x="1267953" y="2006980"/>
                </a:lnTo>
                <a:lnTo>
                  <a:pt x="1274246" y="1997636"/>
                </a:lnTo>
                <a:lnTo>
                  <a:pt x="1274246" y="2006980"/>
                </a:lnTo>
                <a:lnTo>
                  <a:pt x="1283252" y="2006980"/>
                </a:lnTo>
                <a:lnTo>
                  <a:pt x="1292629" y="2006980"/>
                </a:lnTo>
                <a:lnTo>
                  <a:pt x="1292629" y="2016016"/>
                </a:lnTo>
                <a:lnTo>
                  <a:pt x="1302006" y="2006980"/>
                </a:lnTo>
                <a:lnTo>
                  <a:pt x="1302006" y="2016016"/>
                </a:lnTo>
                <a:lnTo>
                  <a:pt x="1308298" y="2016016"/>
                </a:lnTo>
                <a:lnTo>
                  <a:pt x="1308298" y="2022332"/>
                </a:lnTo>
                <a:lnTo>
                  <a:pt x="1317305" y="2022332"/>
                </a:lnTo>
                <a:lnTo>
                  <a:pt x="1317305" y="2031663"/>
                </a:lnTo>
                <a:lnTo>
                  <a:pt x="1326681" y="2031663"/>
                </a:lnTo>
                <a:lnTo>
                  <a:pt x="1332974" y="2041008"/>
                </a:lnTo>
                <a:lnTo>
                  <a:pt x="1341980" y="2041008"/>
                </a:lnTo>
                <a:lnTo>
                  <a:pt x="1400955" y="2041008"/>
                </a:lnTo>
                <a:lnTo>
                  <a:pt x="1400955" y="2050340"/>
                </a:lnTo>
                <a:lnTo>
                  <a:pt x="1410085" y="2050340"/>
                </a:lnTo>
                <a:lnTo>
                  <a:pt x="1419338" y="2050340"/>
                </a:lnTo>
                <a:lnTo>
                  <a:pt x="1425754" y="2050340"/>
                </a:lnTo>
                <a:lnTo>
                  <a:pt x="1435007" y="2050340"/>
                </a:lnTo>
                <a:lnTo>
                  <a:pt x="1435007" y="2056359"/>
                </a:lnTo>
                <a:lnTo>
                  <a:pt x="1444014" y="2056359"/>
                </a:lnTo>
                <a:lnTo>
                  <a:pt x="1444014" y="2065691"/>
                </a:lnTo>
                <a:lnTo>
                  <a:pt x="1450429" y="2065691"/>
                </a:lnTo>
                <a:lnTo>
                  <a:pt x="1450429" y="2075035"/>
                </a:lnTo>
                <a:lnTo>
                  <a:pt x="1459683" y="2075035"/>
                </a:lnTo>
                <a:lnTo>
                  <a:pt x="1459683" y="2081054"/>
                </a:lnTo>
                <a:lnTo>
                  <a:pt x="1469059" y="2075035"/>
                </a:lnTo>
                <a:lnTo>
                  <a:pt x="1469059" y="2081054"/>
                </a:lnTo>
                <a:lnTo>
                  <a:pt x="1478066" y="2081054"/>
                </a:lnTo>
                <a:lnTo>
                  <a:pt x="1484358" y="2081054"/>
                </a:lnTo>
                <a:lnTo>
                  <a:pt x="1484358" y="2075035"/>
                </a:lnTo>
                <a:lnTo>
                  <a:pt x="1493735" y="2075035"/>
                </a:lnTo>
                <a:lnTo>
                  <a:pt x="1493735" y="2065691"/>
                </a:lnTo>
                <a:lnTo>
                  <a:pt x="1503112" y="2065691"/>
                </a:lnTo>
                <a:lnTo>
                  <a:pt x="1503112" y="2056359"/>
                </a:lnTo>
                <a:lnTo>
                  <a:pt x="1503112" y="2050340"/>
                </a:lnTo>
                <a:lnTo>
                  <a:pt x="1509157" y="2050340"/>
                </a:lnTo>
                <a:lnTo>
                  <a:pt x="1509157" y="2041008"/>
                </a:lnTo>
                <a:lnTo>
                  <a:pt x="1503112" y="2041008"/>
                </a:lnTo>
                <a:lnTo>
                  <a:pt x="1503112" y="2031663"/>
                </a:lnTo>
                <a:lnTo>
                  <a:pt x="1493735" y="2031663"/>
                </a:lnTo>
                <a:lnTo>
                  <a:pt x="1493735" y="2022332"/>
                </a:lnTo>
                <a:lnTo>
                  <a:pt x="1493735" y="2016016"/>
                </a:lnTo>
                <a:lnTo>
                  <a:pt x="1493735" y="2006980"/>
                </a:lnTo>
                <a:lnTo>
                  <a:pt x="1484358" y="2006980"/>
                </a:lnTo>
                <a:lnTo>
                  <a:pt x="1484358" y="1997636"/>
                </a:lnTo>
                <a:lnTo>
                  <a:pt x="1493735" y="1997636"/>
                </a:lnTo>
                <a:lnTo>
                  <a:pt x="1493735" y="1991320"/>
                </a:lnTo>
                <a:lnTo>
                  <a:pt x="1484358" y="1991320"/>
                </a:lnTo>
                <a:lnTo>
                  <a:pt x="1484358" y="1981988"/>
                </a:lnTo>
                <a:lnTo>
                  <a:pt x="1478066" y="1981988"/>
                </a:lnTo>
                <a:lnTo>
                  <a:pt x="1469059" y="1972644"/>
                </a:lnTo>
                <a:lnTo>
                  <a:pt x="1469059" y="1963609"/>
                </a:lnTo>
                <a:lnTo>
                  <a:pt x="1478066" y="1972644"/>
                </a:lnTo>
                <a:lnTo>
                  <a:pt x="1478066" y="1963609"/>
                </a:lnTo>
                <a:lnTo>
                  <a:pt x="1478066" y="1957293"/>
                </a:lnTo>
                <a:lnTo>
                  <a:pt x="1478066" y="1947961"/>
                </a:lnTo>
                <a:lnTo>
                  <a:pt x="1478066" y="1938617"/>
                </a:lnTo>
                <a:lnTo>
                  <a:pt x="1478066" y="1932597"/>
                </a:lnTo>
                <a:lnTo>
                  <a:pt x="1469059" y="1932597"/>
                </a:lnTo>
                <a:lnTo>
                  <a:pt x="1469059" y="1923266"/>
                </a:lnTo>
                <a:lnTo>
                  <a:pt x="1469059" y="1913934"/>
                </a:lnTo>
                <a:lnTo>
                  <a:pt x="1469059" y="1904589"/>
                </a:lnTo>
                <a:lnTo>
                  <a:pt x="1459683" y="1904589"/>
                </a:lnTo>
                <a:lnTo>
                  <a:pt x="1459683" y="1864246"/>
                </a:lnTo>
                <a:lnTo>
                  <a:pt x="1469059" y="1864246"/>
                </a:lnTo>
                <a:lnTo>
                  <a:pt x="1469059" y="1855211"/>
                </a:lnTo>
                <a:lnTo>
                  <a:pt x="1469059" y="1845879"/>
                </a:lnTo>
                <a:lnTo>
                  <a:pt x="1478066" y="1845879"/>
                </a:lnTo>
                <a:lnTo>
                  <a:pt x="1478066" y="1839551"/>
                </a:lnTo>
                <a:lnTo>
                  <a:pt x="1478066" y="1830219"/>
                </a:lnTo>
                <a:lnTo>
                  <a:pt x="1478066" y="1820875"/>
                </a:lnTo>
                <a:lnTo>
                  <a:pt x="1484358" y="1814855"/>
                </a:lnTo>
                <a:lnTo>
                  <a:pt x="1478066" y="1814855"/>
                </a:lnTo>
                <a:lnTo>
                  <a:pt x="1469059" y="1820875"/>
                </a:lnTo>
                <a:lnTo>
                  <a:pt x="1459683" y="1820875"/>
                </a:lnTo>
                <a:lnTo>
                  <a:pt x="1450429" y="1820875"/>
                </a:lnTo>
                <a:lnTo>
                  <a:pt x="1444014" y="1820875"/>
                </a:lnTo>
                <a:lnTo>
                  <a:pt x="1444014" y="1814855"/>
                </a:lnTo>
                <a:lnTo>
                  <a:pt x="1450429" y="1814855"/>
                </a:lnTo>
                <a:lnTo>
                  <a:pt x="1450429" y="1805523"/>
                </a:lnTo>
                <a:lnTo>
                  <a:pt x="1444014" y="1805523"/>
                </a:lnTo>
                <a:lnTo>
                  <a:pt x="1435007" y="1805523"/>
                </a:lnTo>
                <a:lnTo>
                  <a:pt x="1435007" y="1796192"/>
                </a:lnTo>
                <a:lnTo>
                  <a:pt x="1444014" y="1796192"/>
                </a:lnTo>
                <a:lnTo>
                  <a:pt x="1450429" y="1796192"/>
                </a:lnTo>
                <a:lnTo>
                  <a:pt x="1450429" y="1805523"/>
                </a:lnTo>
                <a:lnTo>
                  <a:pt x="1459683" y="1805523"/>
                </a:lnTo>
                <a:lnTo>
                  <a:pt x="1459683" y="1796192"/>
                </a:lnTo>
                <a:lnTo>
                  <a:pt x="1469059" y="1796192"/>
                </a:lnTo>
                <a:lnTo>
                  <a:pt x="1469059" y="1805523"/>
                </a:lnTo>
                <a:lnTo>
                  <a:pt x="1478066" y="1805523"/>
                </a:lnTo>
                <a:lnTo>
                  <a:pt x="1484358" y="1805523"/>
                </a:lnTo>
                <a:lnTo>
                  <a:pt x="1484358" y="1796192"/>
                </a:lnTo>
                <a:lnTo>
                  <a:pt x="1484358" y="1786847"/>
                </a:lnTo>
                <a:lnTo>
                  <a:pt x="1493735" y="1786847"/>
                </a:lnTo>
                <a:lnTo>
                  <a:pt x="1493735" y="1780828"/>
                </a:lnTo>
                <a:lnTo>
                  <a:pt x="1493735" y="1771496"/>
                </a:lnTo>
                <a:lnTo>
                  <a:pt x="1493735" y="1762164"/>
                </a:lnTo>
                <a:lnTo>
                  <a:pt x="1503112" y="1762164"/>
                </a:lnTo>
                <a:lnTo>
                  <a:pt x="1503112" y="1756132"/>
                </a:lnTo>
                <a:lnTo>
                  <a:pt x="1503112" y="1746801"/>
                </a:lnTo>
                <a:lnTo>
                  <a:pt x="1509157" y="1746801"/>
                </a:lnTo>
                <a:lnTo>
                  <a:pt x="1509157" y="1737469"/>
                </a:lnTo>
                <a:lnTo>
                  <a:pt x="1509157" y="1728137"/>
                </a:lnTo>
                <a:lnTo>
                  <a:pt x="1503112" y="1728137"/>
                </a:lnTo>
                <a:lnTo>
                  <a:pt x="1493735" y="1728137"/>
                </a:lnTo>
                <a:lnTo>
                  <a:pt x="1493735" y="1721809"/>
                </a:lnTo>
                <a:lnTo>
                  <a:pt x="1484358" y="1721809"/>
                </a:lnTo>
                <a:lnTo>
                  <a:pt x="1484358" y="1712773"/>
                </a:lnTo>
                <a:lnTo>
                  <a:pt x="1478066" y="1712773"/>
                </a:lnTo>
                <a:lnTo>
                  <a:pt x="1469059" y="1712773"/>
                </a:lnTo>
                <a:lnTo>
                  <a:pt x="1469059" y="1703441"/>
                </a:lnTo>
                <a:lnTo>
                  <a:pt x="1478066" y="1703441"/>
                </a:lnTo>
                <a:lnTo>
                  <a:pt x="1484358" y="1703441"/>
                </a:lnTo>
                <a:lnTo>
                  <a:pt x="1484358" y="1712773"/>
                </a:lnTo>
                <a:lnTo>
                  <a:pt x="1493735" y="1712773"/>
                </a:lnTo>
                <a:lnTo>
                  <a:pt x="1493735" y="1703441"/>
                </a:lnTo>
                <a:lnTo>
                  <a:pt x="1503112" y="1703441"/>
                </a:lnTo>
                <a:lnTo>
                  <a:pt x="1509157" y="1703441"/>
                </a:lnTo>
                <a:lnTo>
                  <a:pt x="1518410" y="1703441"/>
                </a:lnTo>
                <a:lnTo>
                  <a:pt x="1518410" y="1712773"/>
                </a:lnTo>
                <a:lnTo>
                  <a:pt x="1527787" y="1712773"/>
                </a:lnTo>
                <a:lnTo>
                  <a:pt x="1527787" y="1703441"/>
                </a:lnTo>
                <a:lnTo>
                  <a:pt x="1527787" y="1697113"/>
                </a:lnTo>
                <a:lnTo>
                  <a:pt x="1536794" y="1697113"/>
                </a:lnTo>
                <a:lnTo>
                  <a:pt x="1536794" y="1687781"/>
                </a:lnTo>
                <a:lnTo>
                  <a:pt x="1543086" y="1687781"/>
                </a:lnTo>
                <a:lnTo>
                  <a:pt x="1543086" y="1678449"/>
                </a:lnTo>
                <a:lnTo>
                  <a:pt x="1552463" y="1678449"/>
                </a:lnTo>
                <a:lnTo>
                  <a:pt x="1552463" y="1672430"/>
                </a:lnTo>
                <a:lnTo>
                  <a:pt x="1552463" y="1663086"/>
                </a:lnTo>
                <a:lnTo>
                  <a:pt x="1543086" y="1663086"/>
                </a:lnTo>
                <a:lnTo>
                  <a:pt x="1536794" y="1663086"/>
                </a:lnTo>
                <a:lnTo>
                  <a:pt x="1536794" y="1672430"/>
                </a:lnTo>
                <a:lnTo>
                  <a:pt x="1536794" y="1678449"/>
                </a:lnTo>
                <a:lnTo>
                  <a:pt x="1527787" y="1678449"/>
                </a:lnTo>
                <a:lnTo>
                  <a:pt x="1527787" y="1672430"/>
                </a:lnTo>
                <a:lnTo>
                  <a:pt x="1527787" y="1663086"/>
                </a:lnTo>
                <a:lnTo>
                  <a:pt x="1518410" y="1663086"/>
                </a:lnTo>
                <a:lnTo>
                  <a:pt x="1527787" y="1653754"/>
                </a:lnTo>
                <a:lnTo>
                  <a:pt x="1527787" y="1644422"/>
                </a:lnTo>
                <a:lnTo>
                  <a:pt x="1536794" y="1644422"/>
                </a:lnTo>
                <a:lnTo>
                  <a:pt x="1543086" y="1644422"/>
                </a:lnTo>
                <a:lnTo>
                  <a:pt x="1552463" y="1644422"/>
                </a:lnTo>
                <a:lnTo>
                  <a:pt x="1552463" y="1653754"/>
                </a:lnTo>
                <a:lnTo>
                  <a:pt x="1561839" y="1653754"/>
                </a:lnTo>
                <a:lnTo>
                  <a:pt x="1561839" y="1644422"/>
                </a:lnTo>
                <a:lnTo>
                  <a:pt x="1567762" y="1644422"/>
                </a:lnTo>
                <a:lnTo>
                  <a:pt x="1567762" y="1653754"/>
                </a:lnTo>
                <a:lnTo>
                  <a:pt x="1577138" y="1653754"/>
                </a:lnTo>
                <a:lnTo>
                  <a:pt x="1577138" y="1644422"/>
                </a:lnTo>
                <a:lnTo>
                  <a:pt x="1586515" y="1644422"/>
                </a:lnTo>
                <a:lnTo>
                  <a:pt x="1586515" y="1638403"/>
                </a:lnTo>
                <a:lnTo>
                  <a:pt x="1592561" y="1638403"/>
                </a:lnTo>
                <a:lnTo>
                  <a:pt x="1592561" y="1629058"/>
                </a:lnTo>
                <a:lnTo>
                  <a:pt x="1592561" y="1619727"/>
                </a:lnTo>
                <a:lnTo>
                  <a:pt x="1592561" y="1613398"/>
                </a:lnTo>
                <a:lnTo>
                  <a:pt x="1586515" y="1604375"/>
                </a:lnTo>
                <a:lnTo>
                  <a:pt x="1577138" y="1604375"/>
                </a:lnTo>
                <a:lnTo>
                  <a:pt x="1577138" y="1595031"/>
                </a:lnTo>
                <a:lnTo>
                  <a:pt x="1586515" y="1595031"/>
                </a:lnTo>
                <a:lnTo>
                  <a:pt x="1586515" y="1585699"/>
                </a:lnTo>
                <a:lnTo>
                  <a:pt x="1592561" y="1585699"/>
                </a:lnTo>
                <a:lnTo>
                  <a:pt x="1592561" y="1595031"/>
                </a:lnTo>
                <a:lnTo>
                  <a:pt x="1601814" y="1595031"/>
                </a:lnTo>
                <a:lnTo>
                  <a:pt x="1601814" y="1604375"/>
                </a:lnTo>
                <a:lnTo>
                  <a:pt x="1611191" y="1604375"/>
                </a:lnTo>
                <a:lnTo>
                  <a:pt x="1611191" y="1613398"/>
                </a:lnTo>
                <a:lnTo>
                  <a:pt x="1620444" y="1613398"/>
                </a:lnTo>
                <a:lnTo>
                  <a:pt x="1626489" y="1613398"/>
                </a:lnTo>
                <a:lnTo>
                  <a:pt x="1626489" y="1604375"/>
                </a:lnTo>
                <a:lnTo>
                  <a:pt x="1635866" y="1604375"/>
                </a:lnTo>
                <a:lnTo>
                  <a:pt x="1645243" y="1604375"/>
                </a:lnTo>
                <a:lnTo>
                  <a:pt x="1651165" y="1595031"/>
                </a:lnTo>
                <a:lnTo>
                  <a:pt x="1651165" y="1585699"/>
                </a:lnTo>
                <a:lnTo>
                  <a:pt x="1645243" y="1585699"/>
                </a:lnTo>
                <a:lnTo>
                  <a:pt x="1635866" y="1585699"/>
                </a:lnTo>
                <a:lnTo>
                  <a:pt x="1645243" y="1579371"/>
                </a:lnTo>
                <a:lnTo>
                  <a:pt x="1635866" y="1579371"/>
                </a:lnTo>
                <a:lnTo>
                  <a:pt x="1635866" y="1570039"/>
                </a:lnTo>
                <a:lnTo>
                  <a:pt x="1626489" y="1570039"/>
                </a:lnTo>
                <a:lnTo>
                  <a:pt x="1620444" y="1570039"/>
                </a:lnTo>
                <a:lnTo>
                  <a:pt x="1620444" y="1561004"/>
                </a:lnTo>
                <a:lnTo>
                  <a:pt x="1626489" y="1561004"/>
                </a:lnTo>
                <a:lnTo>
                  <a:pt x="1620444" y="1554688"/>
                </a:lnTo>
                <a:lnTo>
                  <a:pt x="1620444" y="1545344"/>
                </a:lnTo>
                <a:lnTo>
                  <a:pt x="1611191" y="1545344"/>
                </a:lnTo>
                <a:lnTo>
                  <a:pt x="1611191" y="1536012"/>
                </a:lnTo>
                <a:lnTo>
                  <a:pt x="1620444" y="1536012"/>
                </a:lnTo>
                <a:lnTo>
                  <a:pt x="1626489" y="1536012"/>
                </a:lnTo>
                <a:lnTo>
                  <a:pt x="1626489" y="1545344"/>
                </a:lnTo>
                <a:lnTo>
                  <a:pt x="1626489" y="1554688"/>
                </a:lnTo>
                <a:lnTo>
                  <a:pt x="1635866" y="1554688"/>
                </a:lnTo>
                <a:lnTo>
                  <a:pt x="1645243" y="1554688"/>
                </a:lnTo>
                <a:lnTo>
                  <a:pt x="1651165" y="1554688"/>
                </a:lnTo>
                <a:lnTo>
                  <a:pt x="1651165" y="1545344"/>
                </a:lnTo>
                <a:lnTo>
                  <a:pt x="1651165" y="1536012"/>
                </a:lnTo>
                <a:lnTo>
                  <a:pt x="1660542" y="1536012"/>
                </a:lnTo>
                <a:lnTo>
                  <a:pt x="1651165" y="1545344"/>
                </a:lnTo>
                <a:lnTo>
                  <a:pt x="1660542" y="1545344"/>
                </a:lnTo>
                <a:lnTo>
                  <a:pt x="1660542" y="1554688"/>
                </a:lnTo>
                <a:lnTo>
                  <a:pt x="1669918" y="1554688"/>
                </a:lnTo>
                <a:lnTo>
                  <a:pt x="1679172" y="1554688"/>
                </a:lnTo>
                <a:lnTo>
                  <a:pt x="1685217" y="1554688"/>
                </a:lnTo>
                <a:lnTo>
                  <a:pt x="1685217" y="1545344"/>
                </a:lnTo>
                <a:lnTo>
                  <a:pt x="1694594" y="1545344"/>
                </a:lnTo>
                <a:lnTo>
                  <a:pt x="1694594" y="1554688"/>
                </a:lnTo>
                <a:lnTo>
                  <a:pt x="1685217" y="1554688"/>
                </a:lnTo>
                <a:lnTo>
                  <a:pt x="1685217" y="1561004"/>
                </a:lnTo>
                <a:lnTo>
                  <a:pt x="1685217" y="1570039"/>
                </a:lnTo>
                <a:lnTo>
                  <a:pt x="1694594" y="1570039"/>
                </a:lnTo>
                <a:lnTo>
                  <a:pt x="1694594" y="1561004"/>
                </a:lnTo>
                <a:lnTo>
                  <a:pt x="1703847" y="1561004"/>
                </a:lnTo>
                <a:lnTo>
                  <a:pt x="1710263" y="1561004"/>
                </a:lnTo>
                <a:lnTo>
                  <a:pt x="1710263" y="1554688"/>
                </a:lnTo>
                <a:lnTo>
                  <a:pt x="1719270" y="1554688"/>
                </a:lnTo>
                <a:lnTo>
                  <a:pt x="1728646" y="1554688"/>
                </a:lnTo>
                <a:lnTo>
                  <a:pt x="1728646" y="1561004"/>
                </a:lnTo>
                <a:lnTo>
                  <a:pt x="1737900" y="1561004"/>
                </a:lnTo>
                <a:lnTo>
                  <a:pt x="1744192" y="1561004"/>
                </a:lnTo>
                <a:lnTo>
                  <a:pt x="1744192" y="1554688"/>
                </a:lnTo>
                <a:lnTo>
                  <a:pt x="1737900" y="1554688"/>
                </a:lnTo>
                <a:lnTo>
                  <a:pt x="1737900" y="1545344"/>
                </a:lnTo>
                <a:lnTo>
                  <a:pt x="1744192" y="1545344"/>
                </a:lnTo>
                <a:lnTo>
                  <a:pt x="1753322" y="1545344"/>
                </a:lnTo>
                <a:lnTo>
                  <a:pt x="1753322" y="1536012"/>
                </a:lnTo>
                <a:lnTo>
                  <a:pt x="1762575" y="1536012"/>
                </a:lnTo>
                <a:lnTo>
                  <a:pt x="1768991" y="1536012"/>
                </a:lnTo>
                <a:lnTo>
                  <a:pt x="1768991" y="1545344"/>
                </a:lnTo>
                <a:lnTo>
                  <a:pt x="1778244" y="1545344"/>
                </a:lnTo>
                <a:lnTo>
                  <a:pt x="1778244" y="1536012"/>
                </a:lnTo>
                <a:lnTo>
                  <a:pt x="1787251" y="1536012"/>
                </a:lnTo>
                <a:lnTo>
                  <a:pt x="1796628" y="1526680"/>
                </a:lnTo>
                <a:lnTo>
                  <a:pt x="1802920" y="1526680"/>
                </a:lnTo>
                <a:lnTo>
                  <a:pt x="1802920" y="1520661"/>
                </a:lnTo>
                <a:lnTo>
                  <a:pt x="1812050" y="1520661"/>
                </a:lnTo>
                <a:lnTo>
                  <a:pt x="1821303" y="1520661"/>
                </a:lnTo>
                <a:lnTo>
                  <a:pt x="1821303" y="1511316"/>
                </a:lnTo>
                <a:lnTo>
                  <a:pt x="1827595" y="1511316"/>
                </a:lnTo>
                <a:lnTo>
                  <a:pt x="1827595" y="1501997"/>
                </a:lnTo>
                <a:lnTo>
                  <a:pt x="1836972" y="1501997"/>
                </a:lnTo>
                <a:lnTo>
                  <a:pt x="1845979" y="1501997"/>
                </a:lnTo>
                <a:lnTo>
                  <a:pt x="1845979" y="1495940"/>
                </a:lnTo>
                <a:lnTo>
                  <a:pt x="1855355" y="1495940"/>
                </a:lnTo>
                <a:lnTo>
                  <a:pt x="1855355" y="1486670"/>
                </a:lnTo>
                <a:lnTo>
                  <a:pt x="1855355" y="1477277"/>
                </a:lnTo>
                <a:lnTo>
                  <a:pt x="1861648" y="1477277"/>
                </a:lnTo>
                <a:lnTo>
                  <a:pt x="1861648" y="1468007"/>
                </a:lnTo>
                <a:lnTo>
                  <a:pt x="1871024" y="1468007"/>
                </a:lnTo>
                <a:lnTo>
                  <a:pt x="1871024" y="1461950"/>
                </a:lnTo>
                <a:lnTo>
                  <a:pt x="1871024" y="1452556"/>
                </a:lnTo>
                <a:lnTo>
                  <a:pt x="1880031" y="1452556"/>
                </a:lnTo>
                <a:lnTo>
                  <a:pt x="1886323" y="1443286"/>
                </a:lnTo>
                <a:lnTo>
                  <a:pt x="1886323" y="1436983"/>
                </a:lnTo>
                <a:lnTo>
                  <a:pt x="1895700" y="1436983"/>
                </a:lnTo>
                <a:lnTo>
                  <a:pt x="1895700" y="1427589"/>
                </a:lnTo>
                <a:lnTo>
                  <a:pt x="1905077" y="1427589"/>
                </a:lnTo>
                <a:lnTo>
                  <a:pt x="1910999" y="1427589"/>
                </a:lnTo>
                <a:lnTo>
                  <a:pt x="1910999" y="1418566"/>
                </a:lnTo>
                <a:lnTo>
                  <a:pt x="1910999" y="1409296"/>
                </a:lnTo>
                <a:lnTo>
                  <a:pt x="1910999" y="1402869"/>
                </a:lnTo>
                <a:lnTo>
                  <a:pt x="1905077" y="1402869"/>
                </a:lnTo>
                <a:lnTo>
                  <a:pt x="1905077" y="1393599"/>
                </a:lnTo>
                <a:lnTo>
                  <a:pt x="1905077" y="1384205"/>
                </a:lnTo>
                <a:lnTo>
                  <a:pt x="1895700" y="1384205"/>
                </a:lnTo>
                <a:lnTo>
                  <a:pt x="1886323" y="1384205"/>
                </a:lnTo>
                <a:lnTo>
                  <a:pt x="1886323" y="1378272"/>
                </a:lnTo>
                <a:lnTo>
                  <a:pt x="1895700" y="1378272"/>
                </a:lnTo>
                <a:lnTo>
                  <a:pt x="1895700" y="1368879"/>
                </a:lnTo>
                <a:lnTo>
                  <a:pt x="1886323" y="1359609"/>
                </a:lnTo>
                <a:lnTo>
                  <a:pt x="1895700" y="1359609"/>
                </a:lnTo>
                <a:lnTo>
                  <a:pt x="1895700" y="1353552"/>
                </a:lnTo>
                <a:lnTo>
                  <a:pt x="1905077" y="1353552"/>
                </a:lnTo>
                <a:lnTo>
                  <a:pt x="1905077" y="1359609"/>
                </a:lnTo>
                <a:lnTo>
                  <a:pt x="1910999" y="1359609"/>
                </a:lnTo>
                <a:lnTo>
                  <a:pt x="1910999" y="1353552"/>
                </a:lnTo>
                <a:lnTo>
                  <a:pt x="1920375" y="1344159"/>
                </a:lnTo>
                <a:lnTo>
                  <a:pt x="1929752" y="1334888"/>
                </a:lnTo>
                <a:lnTo>
                  <a:pt x="1939006" y="1334888"/>
                </a:lnTo>
                <a:lnTo>
                  <a:pt x="1945051" y="1334888"/>
                </a:lnTo>
                <a:lnTo>
                  <a:pt x="1945051" y="1344159"/>
                </a:lnTo>
                <a:lnTo>
                  <a:pt x="1945051" y="1353552"/>
                </a:lnTo>
                <a:lnTo>
                  <a:pt x="1945051" y="1359609"/>
                </a:lnTo>
                <a:lnTo>
                  <a:pt x="1939006" y="1359609"/>
                </a:lnTo>
                <a:lnTo>
                  <a:pt x="1939006" y="1368879"/>
                </a:lnTo>
                <a:lnTo>
                  <a:pt x="1939006" y="1378272"/>
                </a:lnTo>
                <a:lnTo>
                  <a:pt x="1945051" y="1378272"/>
                </a:lnTo>
                <a:lnTo>
                  <a:pt x="1954428" y="1378272"/>
                </a:lnTo>
                <a:lnTo>
                  <a:pt x="1963804" y="1378272"/>
                </a:lnTo>
                <a:lnTo>
                  <a:pt x="1969727" y="1378272"/>
                </a:lnTo>
                <a:lnTo>
                  <a:pt x="1979103" y="1378272"/>
                </a:lnTo>
                <a:lnTo>
                  <a:pt x="1979103" y="1384205"/>
                </a:lnTo>
                <a:lnTo>
                  <a:pt x="1988480" y="1384205"/>
                </a:lnTo>
                <a:lnTo>
                  <a:pt x="1997733" y="1378272"/>
                </a:lnTo>
                <a:lnTo>
                  <a:pt x="2003779" y="1378272"/>
                </a:lnTo>
                <a:lnTo>
                  <a:pt x="2013156" y="1368879"/>
                </a:lnTo>
                <a:lnTo>
                  <a:pt x="2022409" y="1368879"/>
                </a:lnTo>
                <a:lnTo>
                  <a:pt x="2028454" y="1368879"/>
                </a:lnTo>
                <a:lnTo>
                  <a:pt x="2028454" y="1359609"/>
                </a:lnTo>
                <a:lnTo>
                  <a:pt x="2037831" y="1359609"/>
                </a:lnTo>
                <a:lnTo>
                  <a:pt x="2047208" y="1359609"/>
                </a:lnTo>
                <a:lnTo>
                  <a:pt x="2047208" y="1353552"/>
                </a:lnTo>
                <a:lnTo>
                  <a:pt x="2056461" y="1353552"/>
                </a:lnTo>
                <a:lnTo>
                  <a:pt x="2062507" y="1353552"/>
                </a:lnTo>
                <a:lnTo>
                  <a:pt x="2071883" y="1353552"/>
                </a:lnTo>
                <a:lnTo>
                  <a:pt x="2081137" y="1353552"/>
                </a:lnTo>
                <a:lnTo>
                  <a:pt x="2087182" y="1353552"/>
                </a:lnTo>
                <a:lnTo>
                  <a:pt x="2081137" y="1344159"/>
                </a:lnTo>
                <a:lnTo>
                  <a:pt x="2081137" y="1334888"/>
                </a:lnTo>
                <a:lnTo>
                  <a:pt x="2071883" y="1334888"/>
                </a:lnTo>
                <a:lnTo>
                  <a:pt x="2071883" y="1325495"/>
                </a:lnTo>
                <a:lnTo>
                  <a:pt x="2071883" y="1319191"/>
                </a:lnTo>
                <a:lnTo>
                  <a:pt x="2071883" y="1310168"/>
                </a:lnTo>
                <a:lnTo>
                  <a:pt x="2081137" y="1310168"/>
                </a:lnTo>
                <a:lnTo>
                  <a:pt x="2081137" y="1300775"/>
                </a:lnTo>
                <a:lnTo>
                  <a:pt x="2081137" y="1294471"/>
                </a:lnTo>
                <a:lnTo>
                  <a:pt x="2087182" y="1294471"/>
                </a:lnTo>
                <a:lnTo>
                  <a:pt x="2096559" y="1294471"/>
                </a:lnTo>
                <a:lnTo>
                  <a:pt x="2096559" y="1285201"/>
                </a:lnTo>
                <a:lnTo>
                  <a:pt x="2105812" y="1285201"/>
                </a:lnTo>
                <a:lnTo>
                  <a:pt x="2105812" y="1235761"/>
                </a:lnTo>
                <a:lnTo>
                  <a:pt x="2096559" y="1235761"/>
                </a:lnTo>
                <a:lnTo>
                  <a:pt x="2096559" y="1226491"/>
                </a:lnTo>
                <a:lnTo>
                  <a:pt x="2096559" y="1217097"/>
                </a:lnTo>
                <a:lnTo>
                  <a:pt x="2096559" y="1207827"/>
                </a:lnTo>
                <a:lnTo>
                  <a:pt x="2105812" y="1207827"/>
                </a:lnTo>
                <a:lnTo>
                  <a:pt x="2105812" y="1167780"/>
                </a:lnTo>
                <a:lnTo>
                  <a:pt x="2115189" y="1167780"/>
                </a:lnTo>
                <a:lnTo>
                  <a:pt x="2115189" y="1158386"/>
                </a:lnTo>
                <a:lnTo>
                  <a:pt x="2121235" y="1158386"/>
                </a:lnTo>
                <a:lnTo>
                  <a:pt x="2121235" y="1149116"/>
                </a:lnTo>
                <a:lnTo>
                  <a:pt x="2121235" y="1142689"/>
                </a:lnTo>
                <a:lnTo>
                  <a:pt x="2121235" y="1133419"/>
                </a:lnTo>
                <a:lnTo>
                  <a:pt x="2130611" y="1133419"/>
                </a:lnTo>
                <a:lnTo>
                  <a:pt x="2130611" y="1124396"/>
                </a:lnTo>
                <a:lnTo>
                  <a:pt x="2130611" y="1118093"/>
                </a:lnTo>
                <a:lnTo>
                  <a:pt x="2130611" y="1108699"/>
                </a:lnTo>
                <a:lnTo>
                  <a:pt x="2130611" y="1099429"/>
                </a:lnTo>
                <a:lnTo>
                  <a:pt x="2121235" y="1099429"/>
                </a:lnTo>
                <a:lnTo>
                  <a:pt x="2121235" y="1090035"/>
                </a:lnTo>
                <a:lnTo>
                  <a:pt x="2130611" y="1090035"/>
                </a:lnTo>
                <a:close/>
              </a:path>
            </a:pathLst>
          </a:custGeom>
          <a:ln w="123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352947" y="5802021"/>
            <a:ext cx="9376" cy="9331"/>
          </a:xfrm>
          <a:custGeom>
            <a:avLst/>
            <a:gdLst/>
            <a:ahLst/>
            <a:cxnLst/>
            <a:rect l="l" t="t" r="r" b="b"/>
            <a:pathLst>
              <a:path w="9376" h="9331">
                <a:moveTo>
                  <a:pt x="0" y="0"/>
                </a:moveTo>
                <a:lnTo>
                  <a:pt x="9376" y="0"/>
                </a:lnTo>
                <a:lnTo>
                  <a:pt x="0" y="9331"/>
                </a:lnTo>
                <a:lnTo>
                  <a:pt x="0" y="0"/>
                </a:lnTo>
                <a:close/>
              </a:path>
            </a:pathLst>
          </a:custGeom>
          <a:ln w="123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4309641" y="5826716"/>
            <a:ext cx="18630" cy="24683"/>
          </a:xfrm>
          <a:custGeom>
            <a:avLst/>
            <a:gdLst/>
            <a:ahLst/>
            <a:cxnLst/>
            <a:rect l="l" t="t" r="r" b="b"/>
            <a:pathLst>
              <a:path w="18630" h="24683">
                <a:moveTo>
                  <a:pt x="9253" y="24683"/>
                </a:moveTo>
                <a:lnTo>
                  <a:pt x="9253" y="18663"/>
                </a:lnTo>
                <a:lnTo>
                  <a:pt x="0" y="18663"/>
                </a:lnTo>
                <a:lnTo>
                  <a:pt x="9253" y="9331"/>
                </a:lnTo>
                <a:lnTo>
                  <a:pt x="9253" y="0"/>
                </a:lnTo>
                <a:lnTo>
                  <a:pt x="18630" y="0"/>
                </a:lnTo>
                <a:lnTo>
                  <a:pt x="9253" y="9331"/>
                </a:lnTo>
                <a:lnTo>
                  <a:pt x="9253" y="18663"/>
                </a:lnTo>
                <a:lnTo>
                  <a:pt x="18630" y="18663"/>
                </a:lnTo>
                <a:lnTo>
                  <a:pt x="18630" y="24683"/>
                </a:lnTo>
                <a:lnTo>
                  <a:pt x="9253" y="24683"/>
                </a:lnTo>
                <a:close/>
              </a:path>
            </a:pathLst>
          </a:custGeom>
          <a:ln w="1235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4739243" y="5399440"/>
            <a:ext cx="6292" cy="9270"/>
          </a:xfrm>
          <a:custGeom>
            <a:avLst/>
            <a:gdLst/>
            <a:ahLst/>
            <a:cxnLst/>
            <a:rect l="l" t="t" r="r" b="b"/>
            <a:pathLst>
              <a:path w="6292" h="9270">
                <a:moveTo>
                  <a:pt x="6292" y="0"/>
                </a:moveTo>
                <a:lnTo>
                  <a:pt x="6292" y="9270"/>
                </a:lnTo>
                <a:lnTo>
                  <a:pt x="0" y="0"/>
                </a:lnTo>
                <a:lnTo>
                  <a:pt x="6292" y="0"/>
                </a:lnTo>
                <a:close/>
              </a:path>
            </a:pathLst>
          </a:custGeom>
          <a:ln w="123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4612534" y="5609895"/>
            <a:ext cx="15668" cy="9344"/>
          </a:xfrm>
          <a:custGeom>
            <a:avLst/>
            <a:gdLst/>
            <a:ahLst/>
            <a:cxnLst/>
            <a:rect l="l" t="t" r="r" b="b"/>
            <a:pathLst>
              <a:path w="15668" h="9344">
                <a:moveTo>
                  <a:pt x="15668" y="0"/>
                </a:moveTo>
                <a:lnTo>
                  <a:pt x="0" y="0"/>
                </a:lnTo>
                <a:lnTo>
                  <a:pt x="0" y="9344"/>
                </a:lnTo>
                <a:lnTo>
                  <a:pt x="9253" y="9344"/>
                </a:lnTo>
                <a:lnTo>
                  <a:pt x="156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4612534" y="5609895"/>
            <a:ext cx="15668" cy="9344"/>
          </a:xfrm>
          <a:custGeom>
            <a:avLst/>
            <a:gdLst/>
            <a:ahLst/>
            <a:cxnLst/>
            <a:rect l="l" t="t" r="r" b="b"/>
            <a:pathLst>
              <a:path w="15668" h="9344">
                <a:moveTo>
                  <a:pt x="0" y="0"/>
                </a:moveTo>
                <a:lnTo>
                  <a:pt x="0" y="9344"/>
                </a:lnTo>
                <a:lnTo>
                  <a:pt x="9253" y="9344"/>
                </a:lnTo>
                <a:lnTo>
                  <a:pt x="15668" y="0"/>
                </a:lnTo>
                <a:lnTo>
                  <a:pt x="9253" y="0"/>
                </a:lnTo>
                <a:lnTo>
                  <a:pt x="0" y="0"/>
                </a:lnTo>
                <a:close/>
              </a:path>
            </a:pathLst>
          </a:custGeom>
          <a:ln w="1236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4578482" y="5625557"/>
            <a:ext cx="9333" cy="9033"/>
          </a:xfrm>
          <a:custGeom>
            <a:avLst/>
            <a:gdLst/>
            <a:ahLst/>
            <a:cxnLst/>
            <a:rect l="l" t="t" r="r" b="b"/>
            <a:pathLst>
              <a:path w="9333" h="9033">
                <a:moveTo>
                  <a:pt x="-6172" y="4516"/>
                </a:moveTo>
                <a:lnTo>
                  <a:pt x="15506" y="4516"/>
                </a:lnTo>
              </a:path>
            </a:pathLst>
          </a:custGeom>
          <a:ln w="2267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510377" y="5619239"/>
            <a:ext cx="9376" cy="6316"/>
          </a:xfrm>
          <a:custGeom>
            <a:avLst/>
            <a:gdLst/>
            <a:ahLst/>
            <a:cxnLst/>
            <a:rect l="l" t="t" r="r" b="b"/>
            <a:pathLst>
              <a:path w="9376" h="6316">
                <a:moveTo>
                  <a:pt x="0" y="0"/>
                </a:moveTo>
                <a:lnTo>
                  <a:pt x="0" y="6316"/>
                </a:lnTo>
                <a:lnTo>
                  <a:pt x="9376" y="63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4510377" y="5619239"/>
            <a:ext cx="9376" cy="6316"/>
          </a:xfrm>
          <a:custGeom>
            <a:avLst/>
            <a:gdLst/>
            <a:ahLst/>
            <a:cxnLst/>
            <a:rect l="l" t="t" r="r" b="b"/>
            <a:pathLst>
              <a:path w="9376" h="6316">
                <a:moveTo>
                  <a:pt x="0" y="6316"/>
                </a:moveTo>
                <a:lnTo>
                  <a:pt x="9376" y="6316"/>
                </a:lnTo>
                <a:lnTo>
                  <a:pt x="0" y="0"/>
                </a:lnTo>
                <a:lnTo>
                  <a:pt x="0" y="6316"/>
                </a:lnTo>
                <a:close/>
              </a:path>
            </a:pathLst>
          </a:custGeom>
          <a:ln w="123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4519754" y="5619239"/>
            <a:ext cx="9376" cy="6316"/>
          </a:xfrm>
          <a:custGeom>
            <a:avLst/>
            <a:gdLst/>
            <a:ahLst/>
            <a:cxnLst/>
            <a:rect l="l" t="t" r="r" b="b"/>
            <a:pathLst>
              <a:path w="9376" h="6316">
                <a:moveTo>
                  <a:pt x="9376" y="0"/>
                </a:moveTo>
                <a:lnTo>
                  <a:pt x="0" y="6316"/>
                </a:lnTo>
                <a:lnTo>
                  <a:pt x="9376" y="6316"/>
                </a:lnTo>
                <a:lnTo>
                  <a:pt x="9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4519754" y="5619239"/>
            <a:ext cx="9376" cy="6316"/>
          </a:xfrm>
          <a:custGeom>
            <a:avLst/>
            <a:gdLst/>
            <a:ahLst/>
            <a:cxnLst/>
            <a:rect l="l" t="t" r="r" b="b"/>
            <a:pathLst>
              <a:path w="9376" h="6316">
                <a:moveTo>
                  <a:pt x="9376" y="6316"/>
                </a:moveTo>
                <a:lnTo>
                  <a:pt x="9376" y="0"/>
                </a:lnTo>
                <a:lnTo>
                  <a:pt x="0" y="6316"/>
                </a:lnTo>
                <a:lnTo>
                  <a:pt x="9376" y="6316"/>
                </a:lnTo>
                <a:close/>
              </a:path>
            </a:pathLst>
          </a:custGeom>
          <a:ln w="123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4754912" y="5483118"/>
            <a:ext cx="43305" cy="33990"/>
          </a:xfrm>
          <a:custGeom>
            <a:avLst/>
            <a:gdLst/>
            <a:ahLst/>
            <a:cxnLst/>
            <a:rect l="l" t="t" r="r" b="b"/>
            <a:pathLst>
              <a:path w="43305" h="33990">
                <a:moveTo>
                  <a:pt x="9376" y="24720"/>
                </a:moveTo>
                <a:lnTo>
                  <a:pt x="0" y="24720"/>
                </a:lnTo>
                <a:lnTo>
                  <a:pt x="0" y="33990"/>
                </a:lnTo>
                <a:lnTo>
                  <a:pt x="9376" y="24720"/>
                </a:lnTo>
                <a:close/>
              </a:path>
              <a:path w="43305" h="33990">
                <a:moveTo>
                  <a:pt x="15298" y="18416"/>
                </a:moveTo>
                <a:lnTo>
                  <a:pt x="9376" y="18416"/>
                </a:lnTo>
                <a:lnTo>
                  <a:pt x="9376" y="24720"/>
                </a:lnTo>
                <a:lnTo>
                  <a:pt x="15298" y="24720"/>
                </a:lnTo>
                <a:lnTo>
                  <a:pt x="15298" y="18416"/>
                </a:lnTo>
                <a:close/>
              </a:path>
              <a:path w="43305" h="33990">
                <a:moveTo>
                  <a:pt x="24675" y="9022"/>
                </a:moveTo>
                <a:lnTo>
                  <a:pt x="15298" y="9022"/>
                </a:lnTo>
                <a:lnTo>
                  <a:pt x="15298" y="18416"/>
                </a:lnTo>
                <a:lnTo>
                  <a:pt x="24675" y="9022"/>
                </a:lnTo>
                <a:close/>
              </a:path>
              <a:path w="43305" h="33990">
                <a:moveTo>
                  <a:pt x="34052" y="9022"/>
                </a:moveTo>
                <a:lnTo>
                  <a:pt x="24675" y="9022"/>
                </a:lnTo>
                <a:lnTo>
                  <a:pt x="24675" y="18416"/>
                </a:lnTo>
                <a:lnTo>
                  <a:pt x="34052" y="9022"/>
                </a:lnTo>
                <a:close/>
              </a:path>
              <a:path w="43305" h="33990">
                <a:moveTo>
                  <a:pt x="43305" y="0"/>
                </a:moveTo>
                <a:lnTo>
                  <a:pt x="34052" y="0"/>
                </a:lnTo>
                <a:lnTo>
                  <a:pt x="34052" y="9022"/>
                </a:lnTo>
                <a:lnTo>
                  <a:pt x="43305" y="9022"/>
                </a:lnTo>
                <a:lnTo>
                  <a:pt x="433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4739243" y="5483118"/>
            <a:ext cx="58974" cy="49440"/>
          </a:xfrm>
          <a:custGeom>
            <a:avLst/>
            <a:gdLst/>
            <a:ahLst/>
            <a:cxnLst/>
            <a:rect l="l" t="t" r="r" b="b"/>
            <a:pathLst>
              <a:path w="58974" h="49440">
                <a:moveTo>
                  <a:pt x="25045" y="24720"/>
                </a:moveTo>
                <a:lnTo>
                  <a:pt x="15668" y="33990"/>
                </a:lnTo>
                <a:lnTo>
                  <a:pt x="6292" y="33990"/>
                </a:lnTo>
                <a:lnTo>
                  <a:pt x="6292" y="43383"/>
                </a:lnTo>
                <a:lnTo>
                  <a:pt x="0" y="43383"/>
                </a:lnTo>
                <a:lnTo>
                  <a:pt x="0" y="49440"/>
                </a:lnTo>
                <a:lnTo>
                  <a:pt x="0" y="43383"/>
                </a:lnTo>
                <a:lnTo>
                  <a:pt x="6292" y="43383"/>
                </a:lnTo>
                <a:lnTo>
                  <a:pt x="6292" y="33990"/>
                </a:lnTo>
                <a:lnTo>
                  <a:pt x="15668" y="33990"/>
                </a:lnTo>
                <a:lnTo>
                  <a:pt x="15668" y="24720"/>
                </a:lnTo>
                <a:lnTo>
                  <a:pt x="25045" y="24720"/>
                </a:lnTo>
                <a:lnTo>
                  <a:pt x="25045" y="18416"/>
                </a:lnTo>
                <a:lnTo>
                  <a:pt x="25045" y="24720"/>
                </a:lnTo>
                <a:lnTo>
                  <a:pt x="25045" y="18416"/>
                </a:lnTo>
                <a:lnTo>
                  <a:pt x="30967" y="18416"/>
                </a:lnTo>
                <a:lnTo>
                  <a:pt x="25045" y="18416"/>
                </a:lnTo>
                <a:lnTo>
                  <a:pt x="30967" y="18416"/>
                </a:lnTo>
                <a:lnTo>
                  <a:pt x="25045" y="18416"/>
                </a:lnTo>
                <a:lnTo>
                  <a:pt x="30967" y="18416"/>
                </a:lnTo>
                <a:lnTo>
                  <a:pt x="40344" y="18416"/>
                </a:lnTo>
                <a:lnTo>
                  <a:pt x="40344" y="9022"/>
                </a:lnTo>
                <a:lnTo>
                  <a:pt x="30967" y="18416"/>
                </a:lnTo>
                <a:lnTo>
                  <a:pt x="30967" y="9022"/>
                </a:lnTo>
                <a:lnTo>
                  <a:pt x="40344" y="9022"/>
                </a:lnTo>
                <a:lnTo>
                  <a:pt x="49721" y="9022"/>
                </a:lnTo>
                <a:lnTo>
                  <a:pt x="49721" y="0"/>
                </a:lnTo>
                <a:lnTo>
                  <a:pt x="58974" y="0"/>
                </a:lnTo>
                <a:lnTo>
                  <a:pt x="58974" y="9022"/>
                </a:lnTo>
                <a:lnTo>
                  <a:pt x="49721" y="9022"/>
                </a:lnTo>
                <a:lnTo>
                  <a:pt x="40344" y="18416"/>
                </a:lnTo>
                <a:lnTo>
                  <a:pt x="30967" y="18416"/>
                </a:lnTo>
                <a:lnTo>
                  <a:pt x="30967" y="24720"/>
                </a:lnTo>
                <a:lnTo>
                  <a:pt x="25045" y="24720"/>
                </a:lnTo>
                <a:close/>
              </a:path>
            </a:pathLst>
          </a:custGeom>
          <a:ln w="123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4519754" y="5650251"/>
            <a:ext cx="24675" cy="18676"/>
          </a:xfrm>
          <a:custGeom>
            <a:avLst/>
            <a:gdLst/>
            <a:ahLst/>
            <a:cxnLst/>
            <a:rect l="l" t="t" r="r" b="b"/>
            <a:pathLst>
              <a:path w="24675" h="18676">
                <a:moveTo>
                  <a:pt x="24675" y="0"/>
                </a:moveTo>
                <a:lnTo>
                  <a:pt x="18630" y="0"/>
                </a:lnTo>
                <a:lnTo>
                  <a:pt x="18630" y="9331"/>
                </a:lnTo>
                <a:lnTo>
                  <a:pt x="9376" y="9331"/>
                </a:lnTo>
                <a:lnTo>
                  <a:pt x="9376" y="18676"/>
                </a:lnTo>
                <a:lnTo>
                  <a:pt x="0" y="18676"/>
                </a:lnTo>
                <a:lnTo>
                  <a:pt x="0" y="9331"/>
                </a:lnTo>
                <a:lnTo>
                  <a:pt x="9376" y="9331"/>
                </a:lnTo>
                <a:lnTo>
                  <a:pt x="18630" y="9331"/>
                </a:lnTo>
                <a:lnTo>
                  <a:pt x="18630" y="0"/>
                </a:lnTo>
                <a:lnTo>
                  <a:pt x="24675" y="0"/>
                </a:lnTo>
                <a:close/>
              </a:path>
            </a:pathLst>
          </a:custGeom>
          <a:ln w="1235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4445727" y="5668927"/>
            <a:ext cx="74026" cy="58710"/>
          </a:xfrm>
          <a:custGeom>
            <a:avLst/>
            <a:gdLst/>
            <a:ahLst/>
            <a:cxnLst/>
            <a:rect l="l" t="t" r="r" b="b"/>
            <a:pathLst>
              <a:path w="74026" h="58710">
                <a:moveTo>
                  <a:pt x="6045" y="40046"/>
                </a:moveTo>
                <a:lnTo>
                  <a:pt x="0" y="49378"/>
                </a:lnTo>
                <a:lnTo>
                  <a:pt x="0" y="58710"/>
                </a:lnTo>
                <a:lnTo>
                  <a:pt x="6045" y="58710"/>
                </a:lnTo>
                <a:lnTo>
                  <a:pt x="6045" y="40046"/>
                </a:lnTo>
                <a:close/>
              </a:path>
              <a:path w="74026" h="58710">
                <a:moveTo>
                  <a:pt x="15298" y="40046"/>
                </a:moveTo>
                <a:lnTo>
                  <a:pt x="6045" y="40046"/>
                </a:lnTo>
                <a:lnTo>
                  <a:pt x="6045" y="49378"/>
                </a:lnTo>
                <a:lnTo>
                  <a:pt x="15298" y="49378"/>
                </a:lnTo>
                <a:lnTo>
                  <a:pt x="15298" y="40046"/>
                </a:lnTo>
                <a:close/>
              </a:path>
              <a:path w="74026" h="58710">
                <a:moveTo>
                  <a:pt x="24675" y="34027"/>
                </a:moveTo>
                <a:lnTo>
                  <a:pt x="15298" y="34027"/>
                </a:lnTo>
                <a:lnTo>
                  <a:pt x="15298" y="40046"/>
                </a:lnTo>
                <a:lnTo>
                  <a:pt x="24675" y="40046"/>
                </a:lnTo>
                <a:lnTo>
                  <a:pt x="24675" y="34027"/>
                </a:lnTo>
                <a:close/>
              </a:path>
              <a:path w="74026" h="58710">
                <a:moveTo>
                  <a:pt x="39974" y="24683"/>
                </a:moveTo>
                <a:lnTo>
                  <a:pt x="24675" y="24683"/>
                </a:lnTo>
                <a:lnTo>
                  <a:pt x="24675" y="34027"/>
                </a:lnTo>
                <a:lnTo>
                  <a:pt x="39974" y="34027"/>
                </a:lnTo>
                <a:lnTo>
                  <a:pt x="39974" y="24683"/>
                </a:lnTo>
                <a:close/>
              </a:path>
              <a:path w="74026" h="58710">
                <a:moveTo>
                  <a:pt x="58727" y="15351"/>
                </a:moveTo>
                <a:lnTo>
                  <a:pt x="39974" y="15351"/>
                </a:lnTo>
                <a:lnTo>
                  <a:pt x="39974" y="24683"/>
                </a:lnTo>
                <a:lnTo>
                  <a:pt x="49351" y="24683"/>
                </a:lnTo>
                <a:lnTo>
                  <a:pt x="58727" y="15351"/>
                </a:lnTo>
                <a:close/>
              </a:path>
              <a:path w="74026" h="58710">
                <a:moveTo>
                  <a:pt x="64649" y="0"/>
                </a:moveTo>
                <a:lnTo>
                  <a:pt x="64649" y="9022"/>
                </a:lnTo>
                <a:lnTo>
                  <a:pt x="49351" y="9022"/>
                </a:lnTo>
                <a:lnTo>
                  <a:pt x="49351" y="15351"/>
                </a:lnTo>
                <a:lnTo>
                  <a:pt x="64649" y="15351"/>
                </a:lnTo>
                <a:lnTo>
                  <a:pt x="74026" y="9022"/>
                </a:lnTo>
                <a:lnTo>
                  <a:pt x="646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4445727" y="5668927"/>
            <a:ext cx="74026" cy="58710"/>
          </a:xfrm>
          <a:custGeom>
            <a:avLst/>
            <a:gdLst/>
            <a:ahLst/>
            <a:cxnLst/>
            <a:rect l="l" t="t" r="r" b="b"/>
            <a:pathLst>
              <a:path w="74026" h="58710">
                <a:moveTo>
                  <a:pt x="58727" y="15351"/>
                </a:moveTo>
                <a:lnTo>
                  <a:pt x="49351" y="24683"/>
                </a:lnTo>
                <a:lnTo>
                  <a:pt x="39974" y="24683"/>
                </a:lnTo>
                <a:lnTo>
                  <a:pt x="39974" y="34027"/>
                </a:lnTo>
                <a:lnTo>
                  <a:pt x="33928" y="34027"/>
                </a:lnTo>
                <a:lnTo>
                  <a:pt x="24675" y="34027"/>
                </a:lnTo>
                <a:lnTo>
                  <a:pt x="24675" y="40046"/>
                </a:lnTo>
                <a:lnTo>
                  <a:pt x="15298" y="40046"/>
                </a:lnTo>
                <a:lnTo>
                  <a:pt x="15298" y="49378"/>
                </a:lnTo>
                <a:lnTo>
                  <a:pt x="6045" y="49378"/>
                </a:lnTo>
                <a:lnTo>
                  <a:pt x="6045" y="58710"/>
                </a:lnTo>
                <a:lnTo>
                  <a:pt x="0" y="58710"/>
                </a:lnTo>
                <a:lnTo>
                  <a:pt x="0" y="49378"/>
                </a:lnTo>
                <a:lnTo>
                  <a:pt x="6045" y="49378"/>
                </a:lnTo>
                <a:lnTo>
                  <a:pt x="0" y="49378"/>
                </a:lnTo>
                <a:lnTo>
                  <a:pt x="6045" y="49378"/>
                </a:lnTo>
                <a:lnTo>
                  <a:pt x="0" y="49378"/>
                </a:lnTo>
                <a:lnTo>
                  <a:pt x="6045" y="40046"/>
                </a:lnTo>
                <a:lnTo>
                  <a:pt x="0" y="40046"/>
                </a:lnTo>
                <a:lnTo>
                  <a:pt x="0" y="49378"/>
                </a:lnTo>
                <a:lnTo>
                  <a:pt x="0" y="40046"/>
                </a:lnTo>
                <a:lnTo>
                  <a:pt x="6045" y="40046"/>
                </a:lnTo>
                <a:lnTo>
                  <a:pt x="6045" y="49378"/>
                </a:lnTo>
                <a:lnTo>
                  <a:pt x="6045" y="40046"/>
                </a:lnTo>
                <a:lnTo>
                  <a:pt x="6045" y="49378"/>
                </a:lnTo>
                <a:lnTo>
                  <a:pt x="6045" y="40046"/>
                </a:lnTo>
                <a:lnTo>
                  <a:pt x="15298" y="40046"/>
                </a:lnTo>
                <a:lnTo>
                  <a:pt x="15298" y="34027"/>
                </a:lnTo>
                <a:lnTo>
                  <a:pt x="24675" y="34027"/>
                </a:lnTo>
                <a:lnTo>
                  <a:pt x="24675" y="24683"/>
                </a:lnTo>
                <a:lnTo>
                  <a:pt x="33928" y="24683"/>
                </a:lnTo>
                <a:lnTo>
                  <a:pt x="39974" y="24683"/>
                </a:lnTo>
                <a:lnTo>
                  <a:pt x="39974" y="15351"/>
                </a:lnTo>
                <a:lnTo>
                  <a:pt x="33928" y="15351"/>
                </a:lnTo>
                <a:lnTo>
                  <a:pt x="39974" y="15351"/>
                </a:lnTo>
                <a:lnTo>
                  <a:pt x="49351" y="15351"/>
                </a:lnTo>
                <a:lnTo>
                  <a:pt x="39974" y="15351"/>
                </a:lnTo>
                <a:lnTo>
                  <a:pt x="49351" y="15351"/>
                </a:lnTo>
                <a:lnTo>
                  <a:pt x="58727" y="15351"/>
                </a:lnTo>
                <a:lnTo>
                  <a:pt x="49351" y="15351"/>
                </a:lnTo>
                <a:lnTo>
                  <a:pt x="49351" y="9022"/>
                </a:lnTo>
                <a:lnTo>
                  <a:pt x="58727" y="9022"/>
                </a:lnTo>
                <a:lnTo>
                  <a:pt x="64649" y="9022"/>
                </a:lnTo>
                <a:lnTo>
                  <a:pt x="64649" y="0"/>
                </a:lnTo>
                <a:lnTo>
                  <a:pt x="74026" y="0"/>
                </a:lnTo>
                <a:lnTo>
                  <a:pt x="64649" y="0"/>
                </a:lnTo>
                <a:lnTo>
                  <a:pt x="74026" y="9022"/>
                </a:lnTo>
                <a:lnTo>
                  <a:pt x="64649" y="15351"/>
                </a:lnTo>
                <a:lnTo>
                  <a:pt x="58727" y="15351"/>
                </a:lnTo>
                <a:close/>
              </a:path>
            </a:pathLst>
          </a:custGeom>
          <a:ln w="123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4495078" y="5668927"/>
            <a:ext cx="9376" cy="9022"/>
          </a:xfrm>
          <a:custGeom>
            <a:avLst/>
            <a:gdLst/>
            <a:ahLst/>
            <a:cxnLst/>
            <a:rect l="l" t="t" r="r" b="b"/>
            <a:pathLst>
              <a:path w="9376" h="9022">
                <a:moveTo>
                  <a:pt x="9376" y="0"/>
                </a:moveTo>
                <a:lnTo>
                  <a:pt x="0" y="0"/>
                </a:lnTo>
                <a:lnTo>
                  <a:pt x="0" y="9022"/>
                </a:lnTo>
                <a:lnTo>
                  <a:pt x="0" y="0"/>
                </a:lnTo>
                <a:lnTo>
                  <a:pt x="9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4495078" y="5668927"/>
            <a:ext cx="9376" cy="9022"/>
          </a:xfrm>
          <a:custGeom>
            <a:avLst/>
            <a:gdLst/>
            <a:ahLst/>
            <a:cxnLst/>
            <a:rect l="l" t="t" r="r" b="b"/>
            <a:pathLst>
              <a:path w="9376" h="9022">
                <a:moveTo>
                  <a:pt x="9376" y="0"/>
                </a:moveTo>
                <a:lnTo>
                  <a:pt x="0" y="0"/>
                </a:lnTo>
                <a:lnTo>
                  <a:pt x="0" y="9022"/>
                </a:lnTo>
                <a:lnTo>
                  <a:pt x="0" y="0"/>
                </a:lnTo>
                <a:lnTo>
                  <a:pt x="9376" y="0"/>
                </a:lnTo>
                <a:close/>
              </a:path>
            </a:pathLst>
          </a:custGeom>
          <a:ln w="123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4504455" y="5668927"/>
            <a:ext cx="5922" cy="9022"/>
          </a:xfrm>
          <a:custGeom>
            <a:avLst/>
            <a:gdLst/>
            <a:ahLst/>
            <a:cxnLst/>
            <a:rect l="l" t="t" r="r" b="b"/>
            <a:pathLst>
              <a:path w="5922" h="9022">
                <a:moveTo>
                  <a:pt x="5922" y="0"/>
                </a:moveTo>
                <a:lnTo>
                  <a:pt x="0" y="0"/>
                </a:lnTo>
                <a:lnTo>
                  <a:pt x="0" y="9022"/>
                </a:lnTo>
                <a:lnTo>
                  <a:pt x="0" y="0"/>
                </a:lnTo>
                <a:lnTo>
                  <a:pt x="5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4504455" y="5668927"/>
            <a:ext cx="5922" cy="9022"/>
          </a:xfrm>
          <a:custGeom>
            <a:avLst/>
            <a:gdLst/>
            <a:ahLst/>
            <a:cxnLst/>
            <a:rect l="l" t="t" r="r" b="b"/>
            <a:pathLst>
              <a:path w="5922" h="9022">
                <a:moveTo>
                  <a:pt x="5922" y="0"/>
                </a:moveTo>
                <a:lnTo>
                  <a:pt x="0" y="0"/>
                </a:lnTo>
                <a:lnTo>
                  <a:pt x="0" y="9022"/>
                </a:lnTo>
                <a:lnTo>
                  <a:pt x="0" y="0"/>
                </a:lnTo>
                <a:lnTo>
                  <a:pt x="5922" y="0"/>
                </a:lnTo>
                <a:close/>
              </a:path>
            </a:pathLst>
          </a:custGeom>
          <a:ln w="1235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4479656" y="5677950"/>
            <a:ext cx="6045" cy="6328"/>
          </a:xfrm>
          <a:custGeom>
            <a:avLst/>
            <a:gdLst/>
            <a:ahLst/>
            <a:cxnLst/>
            <a:rect l="l" t="t" r="r" b="b"/>
            <a:pathLst>
              <a:path w="6045" h="6328">
                <a:moveTo>
                  <a:pt x="6045" y="0"/>
                </a:moveTo>
                <a:lnTo>
                  <a:pt x="0" y="0"/>
                </a:lnTo>
                <a:lnTo>
                  <a:pt x="0" y="6328"/>
                </a:lnTo>
                <a:lnTo>
                  <a:pt x="0" y="0"/>
                </a:lnTo>
                <a:lnTo>
                  <a:pt x="60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4479656" y="5677950"/>
            <a:ext cx="6045" cy="6328"/>
          </a:xfrm>
          <a:custGeom>
            <a:avLst/>
            <a:gdLst/>
            <a:ahLst/>
            <a:cxnLst/>
            <a:rect l="l" t="t" r="r" b="b"/>
            <a:pathLst>
              <a:path w="6045" h="6328">
                <a:moveTo>
                  <a:pt x="6045" y="0"/>
                </a:moveTo>
                <a:lnTo>
                  <a:pt x="0" y="0"/>
                </a:lnTo>
                <a:lnTo>
                  <a:pt x="0" y="6328"/>
                </a:lnTo>
                <a:lnTo>
                  <a:pt x="0" y="0"/>
                </a:lnTo>
                <a:lnTo>
                  <a:pt x="6045" y="0"/>
                </a:lnTo>
                <a:close/>
              </a:path>
            </a:pathLst>
          </a:custGeom>
          <a:ln w="123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4411675" y="5718305"/>
            <a:ext cx="34052" cy="43359"/>
          </a:xfrm>
          <a:custGeom>
            <a:avLst/>
            <a:gdLst/>
            <a:ahLst/>
            <a:cxnLst/>
            <a:rect l="l" t="t" r="r" b="b"/>
            <a:pathLst>
              <a:path w="34052" h="43359">
                <a:moveTo>
                  <a:pt x="9376" y="34027"/>
                </a:moveTo>
                <a:lnTo>
                  <a:pt x="0" y="34027"/>
                </a:lnTo>
                <a:lnTo>
                  <a:pt x="0" y="43359"/>
                </a:lnTo>
                <a:lnTo>
                  <a:pt x="9376" y="43359"/>
                </a:lnTo>
                <a:lnTo>
                  <a:pt x="9376" y="34027"/>
                </a:lnTo>
                <a:close/>
              </a:path>
              <a:path w="34052" h="43359">
                <a:moveTo>
                  <a:pt x="34052" y="0"/>
                </a:moveTo>
                <a:lnTo>
                  <a:pt x="24675" y="0"/>
                </a:lnTo>
                <a:lnTo>
                  <a:pt x="15298" y="9331"/>
                </a:lnTo>
                <a:lnTo>
                  <a:pt x="15298" y="18676"/>
                </a:lnTo>
                <a:lnTo>
                  <a:pt x="9376" y="18676"/>
                </a:lnTo>
                <a:lnTo>
                  <a:pt x="9376" y="34027"/>
                </a:lnTo>
                <a:lnTo>
                  <a:pt x="15298" y="24695"/>
                </a:lnTo>
                <a:lnTo>
                  <a:pt x="24675" y="18676"/>
                </a:lnTo>
                <a:lnTo>
                  <a:pt x="24675" y="9331"/>
                </a:lnTo>
                <a:lnTo>
                  <a:pt x="34052" y="9331"/>
                </a:lnTo>
                <a:lnTo>
                  <a:pt x="340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4402298" y="5718305"/>
            <a:ext cx="43428" cy="49687"/>
          </a:xfrm>
          <a:custGeom>
            <a:avLst/>
            <a:gdLst/>
            <a:ahLst/>
            <a:cxnLst/>
            <a:rect l="l" t="t" r="r" b="b"/>
            <a:pathLst>
              <a:path w="43428" h="49687">
                <a:moveTo>
                  <a:pt x="24675" y="24695"/>
                </a:moveTo>
                <a:lnTo>
                  <a:pt x="18753" y="34027"/>
                </a:lnTo>
                <a:lnTo>
                  <a:pt x="18753" y="43359"/>
                </a:lnTo>
                <a:lnTo>
                  <a:pt x="9376" y="43359"/>
                </a:lnTo>
                <a:lnTo>
                  <a:pt x="9376" y="49687"/>
                </a:lnTo>
                <a:lnTo>
                  <a:pt x="0" y="49687"/>
                </a:lnTo>
                <a:lnTo>
                  <a:pt x="9376" y="49687"/>
                </a:lnTo>
                <a:lnTo>
                  <a:pt x="0" y="49687"/>
                </a:lnTo>
                <a:lnTo>
                  <a:pt x="9376" y="49687"/>
                </a:lnTo>
                <a:lnTo>
                  <a:pt x="9376" y="43359"/>
                </a:lnTo>
                <a:lnTo>
                  <a:pt x="9376" y="34027"/>
                </a:lnTo>
                <a:lnTo>
                  <a:pt x="9376" y="43359"/>
                </a:lnTo>
                <a:lnTo>
                  <a:pt x="9376" y="34027"/>
                </a:lnTo>
                <a:lnTo>
                  <a:pt x="18753" y="34027"/>
                </a:lnTo>
                <a:lnTo>
                  <a:pt x="18753" y="24695"/>
                </a:lnTo>
                <a:lnTo>
                  <a:pt x="18753" y="18676"/>
                </a:lnTo>
                <a:lnTo>
                  <a:pt x="24675" y="18676"/>
                </a:lnTo>
                <a:lnTo>
                  <a:pt x="24675" y="9331"/>
                </a:lnTo>
                <a:lnTo>
                  <a:pt x="34052" y="0"/>
                </a:lnTo>
                <a:lnTo>
                  <a:pt x="43428" y="0"/>
                </a:lnTo>
                <a:lnTo>
                  <a:pt x="43428" y="9331"/>
                </a:lnTo>
                <a:lnTo>
                  <a:pt x="34052" y="9331"/>
                </a:lnTo>
                <a:lnTo>
                  <a:pt x="34052" y="18676"/>
                </a:lnTo>
                <a:lnTo>
                  <a:pt x="24675" y="24695"/>
                </a:lnTo>
                <a:close/>
              </a:path>
            </a:pathLst>
          </a:custGeom>
          <a:ln w="123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4396006" y="5767993"/>
            <a:ext cx="6292" cy="9331"/>
          </a:xfrm>
          <a:custGeom>
            <a:avLst/>
            <a:gdLst/>
            <a:ahLst/>
            <a:cxnLst/>
            <a:rect l="l" t="t" r="r" b="b"/>
            <a:pathLst>
              <a:path w="6292" h="9331">
                <a:moveTo>
                  <a:pt x="6292" y="0"/>
                </a:moveTo>
                <a:lnTo>
                  <a:pt x="0" y="0"/>
                </a:lnTo>
                <a:lnTo>
                  <a:pt x="0" y="9331"/>
                </a:lnTo>
                <a:lnTo>
                  <a:pt x="0" y="0"/>
                </a:lnTo>
                <a:lnTo>
                  <a:pt x="6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4396006" y="5767993"/>
            <a:ext cx="6292" cy="9331"/>
          </a:xfrm>
          <a:custGeom>
            <a:avLst/>
            <a:gdLst/>
            <a:ahLst/>
            <a:cxnLst/>
            <a:rect l="l" t="t" r="r" b="b"/>
            <a:pathLst>
              <a:path w="6292" h="9331">
                <a:moveTo>
                  <a:pt x="6292" y="0"/>
                </a:moveTo>
                <a:lnTo>
                  <a:pt x="0" y="0"/>
                </a:lnTo>
                <a:lnTo>
                  <a:pt x="0" y="9331"/>
                </a:lnTo>
                <a:lnTo>
                  <a:pt x="0" y="0"/>
                </a:lnTo>
                <a:lnTo>
                  <a:pt x="6292" y="0"/>
                </a:lnTo>
                <a:close/>
              </a:path>
            </a:pathLst>
          </a:custGeom>
          <a:ln w="123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4343570" y="5777325"/>
            <a:ext cx="58727" cy="117445"/>
          </a:xfrm>
          <a:custGeom>
            <a:avLst/>
            <a:gdLst/>
            <a:ahLst/>
            <a:cxnLst/>
            <a:rect l="l" t="t" r="r" b="b"/>
            <a:pathLst>
              <a:path w="58727" h="117445">
                <a:moveTo>
                  <a:pt x="9376" y="102081"/>
                </a:moveTo>
                <a:lnTo>
                  <a:pt x="0" y="102081"/>
                </a:lnTo>
                <a:lnTo>
                  <a:pt x="0" y="117445"/>
                </a:lnTo>
                <a:lnTo>
                  <a:pt x="9376" y="108101"/>
                </a:lnTo>
                <a:lnTo>
                  <a:pt x="9376" y="102081"/>
                </a:lnTo>
                <a:close/>
              </a:path>
              <a:path w="58727" h="117445">
                <a:moveTo>
                  <a:pt x="18753" y="68054"/>
                </a:moveTo>
                <a:lnTo>
                  <a:pt x="9376" y="68054"/>
                </a:lnTo>
                <a:lnTo>
                  <a:pt x="9376" y="83418"/>
                </a:lnTo>
                <a:lnTo>
                  <a:pt x="18753" y="83418"/>
                </a:lnTo>
                <a:lnTo>
                  <a:pt x="18753" y="68054"/>
                </a:lnTo>
                <a:close/>
              </a:path>
              <a:path w="58727" h="117445">
                <a:moveTo>
                  <a:pt x="24798" y="49390"/>
                </a:moveTo>
                <a:lnTo>
                  <a:pt x="18753" y="58722"/>
                </a:lnTo>
                <a:lnTo>
                  <a:pt x="18753" y="68054"/>
                </a:lnTo>
                <a:lnTo>
                  <a:pt x="24798" y="58722"/>
                </a:lnTo>
                <a:lnTo>
                  <a:pt x="24798" y="49390"/>
                </a:lnTo>
                <a:close/>
              </a:path>
              <a:path w="58727" h="117445">
                <a:moveTo>
                  <a:pt x="43428" y="24695"/>
                </a:moveTo>
                <a:lnTo>
                  <a:pt x="34052" y="24695"/>
                </a:lnTo>
                <a:lnTo>
                  <a:pt x="34052" y="34027"/>
                </a:lnTo>
                <a:lnTo>
                  <a:pt x="24798" y="34027"/>
                </a:lnTo>
                <a:lnTo>
                  <a:pt x="24798" y="49390"/>
                </a:lnTo>
                <a:lnTo>
                  <a:pt x="34052" y="43359"/>
                </a:lnTo>
                <a:lnTo>
                  <a:pt x="43428" y="34027"/>
                </a:lnTo>
                <a:lnTo>
                  <a:pt x="43428" y="24695"/>
                </a:lnTo>
                <a:close/>
              </a:path>
              <a:path w="58727" h="117445">
                <a:moveTo>
                  <a:pt x="52435" y="15363"/>
                </a:moveTo>
                <a:lnTo>
                  <a:pt x="43428" y="15363"/>
                </a:lnTo>
                <a:lnTo>
                  <a:pt x="43428" y="24695"/>
                </a:lnTo>
                <a:lnTo>
                  <a:pt x="52435" y="15363"/>
                </a:lnTo>
                <a:close/>
              </a:path>
              <a:path w="58727" h="117445">
                <a:moveTo>
                  <a:pt x="58727" y="0"/>
                </a:moveTo>
                <a:lnTo>
                  <a:pt x="52435" y="0"/>
                </a:lnTo>
                <a:lnTo>
                  <a:pt x="52435" y="9035"/>
                </a:lnTo>
                <a:lnTo>
                  <a:pt x="58727" y="9035"/>
                </a:lnTo>
                <a:lnTo>
                  <a:pt x="58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4343570" y="5777325"/>
            <a:ext cx="58727" cy="117445"/>
          </a:xfrm>
          <a:custGeom>
            <a:avLst/>
            <a:gdLst/>
            <a:ahLst/>
            <a:cxnLst/>
            <a:rect l="l" t="t" r="r" b="b"/>
            <a:pathLst>
              <a:path w="58727" h="117445">
                <a:moveTo>
                  <a:pt x="24798" y="49390"/>
                </a:moveTo>
                <a:lnTo>
                  <a:pt x="24798" y="58722"/>
                </a:lnTo>
                <a:lnTo>
                  <a:pt x="18753" y="68054"/>
                </a:lnTo>
                <a:lnTo>
                  <a:pt x="18753" y="74073"/>
                </a:lnTo>
                <a:lnTo>
                  <a:pt x="18753" y="83418"/>
                </a:lnTo>
                <a:lnTo>
                  <a:pt x="9376" y="83418"/>
                </a:lnTo>
                <a:lnTo>
                  <a:pt x="9376" y="92750"/>
                </a:lnTo>
                <a:lnTo>
                  <a:pt x="9376" y="102081"/>
                </a:lnTo>
                <a:lnTo>
                  <a:pt x="9376" y="108101"/>
                </a:lnTo>
                <a:lnTo>
                  <a:pt x="0" y="117445"/>
                </a:lnTo>
                <a:lnTo>
                  <a:pt x="0" y="108101"/>
                </a:lnTo>
                <a:lnTo>
                  <a:pt x="0" y="102081"/>
                </a:lnTo>
                <a:lnTo>
                  <a:pt x="9376" y="102081"/>
                </a:lnTo>
                <a:lnTo>
                  <a:pt x="9376" y="92750"/>
                </a:lnTo>
                <a:lnTo>
                  <a:pt x="9376" y="83418"/>
                </a:lnTo>
                <a:lnTo>
                  <a:pt x="9376" y="74073"/>
                </a:lnTo>
                <a:lnTo>
                  <a:pt x="9376" y="68054"/>
                </a:lnTo>
                <a:lnTo>
                  <a:pt x="18753" y="68054"/>
                </a:lnTo>
                <a:lnTo>
                  <a:pt x="18753" y="58722"/>
                </a:lnTo>
                <a:lnTo>
                  <a:pt x="24798" y="49390"/>
                </a:lnTo>
                <a:lnTo>
                  <a:pt x="24798" y="43359"/>
                </a:lnTo>
                <a:lnTo>
                  <a:pt x="24798" y="34027"/>
                </a:lnTo>
                <a:lnTo>
                  <a:pt x="34052" y="34027"/>
                </a:lnTo>
                <a:lnTo>
                  <a:pt x="43428" y="34027"/>
                </a:lnTo>
                <a:lnTo>
                  <a:pt x="34052" y="34027"/>
                </a:lnTo>
                <a:lnTo>
                  <a:pt x="34052" y="24695"/>
                </a:lnTo>
                <a:lnTo>
                  <a:pt x="43428" y="24695"/>
                </a:lnTo>
                <a:lnTo>
                  <a:pt x="43428" y="15363"/>
                </a:lnTo>
                <a:lnTo>
                  <a:pt x="52435" y="15363"/>
                </a:lnTo>
                <a:lnTo>
                  <a:pt x="52435" y="9035"/>
                </a:lnTo>
                <a:lnTo>
                  <a:pt x="52435" y="0"/>
                </a:lnTo>
                <a:lnTo>
                  <a:pt x="58727" y="0"/>
                </a:lnTo>
                <a:lnTo>
                  <a:pt x="52435" y="0"/>
                </a:lnTo>
                <a:lnTo>
                  <a:pt x="58727" y="0"/>
                </a:lnTo>
                <a:lnTo>
                  <a:pt x="58727" y="9035"/>
                </a:lnTo>
                <a:lnTo>
                  <a:pt x="52435" y="9035"/>
                </a:lnTo>
                <a:lnTo>
                  <a:pt x="52435" y="15363"/>
                </a:lnTo>
                <a:lnTo>
                  <a:pt x="43428" y="24695"/>
                </a:lnTo>
                <a:lnTo>
                  <a:pt x="43428" y="34027"/>
                </a:lnTo>
                <a:lnTo>
                  <a:pt x="34052" y="43359"/>
                </a:lnTo>
                <a:lnTo>
                  <a:pt x="24798" y="49390"/>
                </a:lnTo>
                <a:close/>
              </a:path>
            </a:pathLst>
          </a:custGeom>
          <a:ln w="1234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4318895" y="5870073"/>
            <a:ext cx="9333" cy="9334"/>
          </a:xfrm>
          <a:custGeom>
            <a:avLst/>
            <a:gdLst/>
            <a:ahLst/>
            <a:cxnLst/>
            <a:rect l="l" t="t" r="r" b="b"/>
            <a:pathLst>
              <a:path w="9333" h="9334">
                <a:moveTo>
                  <a:pt x="-6172" y="4667"/>
                </a:moveTo>
                <a:lnTo>
                  <a:pt x="15506" y="4667"/>
                </a:lnTo>
              </a:path>
            </a:pathLst>
          </a:custGeom>
          <a:ln w="2297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4343570" y="5944458"/>
            <a:ext cx="34052" cy="117729"/>
          </a:xfrm>
          <a:custGeom>
            <a:avLst/>
            <a:gdLst/>
            <a:ahLst/>
            <a:cxnLst/>
            <a:rect l="l" t="t" r="r" b="b"/>
            <a:pathLst>
              <a:path w="34052" h="117729">
                <a:moveTo>
                  <a:pt x="24798" y="102081"/>
                </a:moveTo>
                <a:lnTo>
                  <a:pt x="24798" y="111413"/>
                </a:lnTo>
                <a:lnTo>
                  <a:pt x="34052" y="117729"/>
                </a:lnTo>
                <a:lnTo>
                  <a:pt x="34052" y="111413"/>
                </a:lnTo>
                <a:lnTo>
                  <a:pt x="24798" y="102081"/>
                </a:lnTo>
                <a:close/>
              </a:path>
              <a:path w="34052" h="117729">
                <a:moveTo>
                  <a:pt x="24798" y="77386"/>
                </a:moveTo>
                <a:lnTo>
                  <a:pt x="18753" y="77386"/>
                </a:lnTo>
                <a:lnTo>
                  <a:pt x="24798" y="83702"/>
                </a:lnTo>
                <a:lnTo>
                  <a:pt x="24798" y="77386"/>
                </a:lnTo>
                <a:close/>
              </a:path>
              <a:path w="34052" h="117729">
                <a:moveTo>
                  <a:pt x="9376" y="43359"/>
                </a:moveTo>
                <a:lnTo>
                  <a:pt x="9376" y="52691"/>
                </a:lnTo>
                <a:lnTo>
                  <a:pt x="18753" y="52691"/>
                </a:lnTo>
                <a:lnTo>
                  <a:pt x="9376" y="43359"/>
                </a:lnTo>
                <a:close/>
              </a:path>
              <a:path w="34052" h="117729">
                <a:moveTo>
                  <a:pt x="0" y="0"/>
                </a:moveTo>
                <a:lnTo>
                  <a:pt x="0" y="24683"/>
                </a:lnTo>
                <a:lnTo>
                  <a:pt x="9376" y="24683"/>
                </a:lnTo>
                <a:lnTo>
                  <a:pt x="9376" y="93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4343570" y="5894771"/>
            <a:ext cx="34052" cy="210788"/>
          </a:xfrm>
          <a:custGeom>
            <a:avLst/>
            <a:gdLst/>
            <a:ahLst/>
            <a:cxnLst/>
            <a:rect l="l" t="t" r="r" b="b"/>
            <a:pathLst>
              <a:path w="34052" h="210788">
                <a:moveTo>
                  <a:pt x="9376" y="102378"/>
                </a:moveTo>
                <a:lnTo>
                  <a:pt x="9376" y="93046"/>
                </a:lnTo>
                <a:lnTo>
                  <a:pt x="9376" y="83714"/>
                </a:lnTo>
                <a:lnTo>
                  <a:pt x="0" y="83714"/>
                </a:lnTo>
                <a:lnTo>
                  <a:pt x="9376" y="83714"/>
                </a:lnTo>
                <a:lnTo>
                  <a:pt x="9376" y="74370"/>
                </a:lnTo>
                <a:lnTo>
                  <a:pt x="0" y="74370"/>
                </a:lnTo>
                <a:lnTo>
                  <a:pt x="0" y="68351"/>
                </a:lnTo>
                <a:lnTo>
                  <a:pt x="0" y="49687"/>
                </a:lnTo>
                <a:lnTo>
                  <a:pt x="0" y="59019"/>
                </a:lnTo>
                <a:lnTo>
                  <a:pt x="0" y="0"/>
                </a:lnTo>
                <a:lnTo>
                  <a:pt x="9376" y="0"/>
                </a:lnTo>
                <a:lnTo>
                  <a:pt x="0" y="0"/>
                </a:lnTo>
                <a:lnTo>
                  <a:pt x="0" y="9331"/>
                </a:lnTo>
                <a:lnTo>
                  <a:pt x="0" y="15660"/>
                </a:lnTo>
                <a:lnTo>
                  <a:pt x="0" y="24992"/>
                </a:lnTo>
                <a:lnTo>
                  <a:pt x="0" y="34027"/>
                </a:lnTo>
                <a:lnTo>
                  <a:pt x="0" y="43359"/>
                </a:lnTo>
                <a:lnTo>
                  <a:pt x="0" y="49687"/>
                </a:lnTo>
                <a:lnTo>
                  <a:pt x="9376" y="59019"/>
                </a:lnTo>
                <a:lnTo>
                  <a:pt x="9376" y="68351"/>
                </a:lnTo>
                <a:lnTo>
                  <a:pt x="9376" y="74370"/>
                </a:lnTo>
                <a:lnTo>
                  <a:pt x="9376" y="83714"/>
                </a:lnTo>
                <a:lnTo>
                  <a:pt x="9376" y="93046"/>
                </a:lnTo>
                <a:lnTo>
                  <a:pt x="18753" y="102378"/>
                </a:lnTo>
                <a:lnTo>
                  <a:pt x="18753" y="108397"/>
                </a:lnTo>
                <a:lnTo>
                  <a:pt x="18753" y="117742"/>
                </a:lnTo>
                <a:lnTo>
                  <a:pt x="18753" y="127074"/>
                </a:lnTo>
                <a:lnTo>
                  <a:pt x="24798" y="127074"/>
                </a:lnTo>
                <a:lnTo>
                  <a:pt x="24798" y="133390"/>
                </a:lnTo>
                <a:lnTo>
                  <a:pt x="24798" y="142425"/>
                </a:lnTo>
                <a:lnTo>
                  <a:pt x="24798" y="151769"/>
                </a:lnTo>
                <a:lnTo>
                  <a:pt x="34052" y="161101"/>
                </a:lnTo>
                <a:lnTo>
                  <a:pt x="34052" y="210788"/>
                </a:lnTo>
                <a:lnTo>
                  <a:pt x="34052" y="201444"/>
                </a:lnTo>
                <a:lnTo>
                  <a:pt x="34052" y="192112"/>
                </a:lnTo>
                <a:lnTo>
                  <a:pt x="34052" y="185796"/>
                </a:lnTo>
                <a:lnTo>
                  <a:pt x="34052" y="176761"/>
                </a:lnTo>
                <a:lnTo>
                  <a:pt x="34052" y="167417"/>
                </a:lnTo>
                <a:lnTo>
                  <a:pt x="24798" y="161101"/>
                </a:lnTo>
                <a:lnTo>
                  <a:pt x="24798" y="151769"/>
                </a:lnTo>
                <a:lnTo>
                  <a:pt x="24798" y="142425"/>
                </a:lnTo>
                <a:lnTo>
                  <a:pt x="24798" y="133390"/>
                </a:lnTo>
                <a:lnTo>
                  <a:pt x="18753" y="133390"/>
                </a:lnTo>
                <a:lnTo>
                  <a:pt x="24798" y="133390"/>
                </a:lnTo>
                <a:lnTo>
                  <a:pt x="18753" y="127074"/>
                </a:lnTo>
                <a:lnTo>
                  <a:pt x="18753" y="117742"/>
                </a:lnTo>
                <a:lnTo>
                  <a:pt x="18753" y="108397"/>
                </a:lnTo>
                <a:lnTo>
                  <a:pt x="9376" y="108397"/>
                </a:lnTo>
                <a:lnTo>
                  <a:pt x="18753" y="108397"/>
                </a:lnTo>
                <a:lnTo>
                  <a:pt x="18753" y="102378"/>
                </a:lnTo>
                <a:lnTo>
                  <a:pt x="9376" y="102378"/>
                </a:lnTo>
                <a:lnTo>
                  <a:pt x="9376" y="108397"/>
                </a:lnTo>
                <a:lnTo>
                  <a:pt x="9376" y="102378"/>
                </a:lnTo>
                <a:close/>
              </a:path>
            </a:pathLst>
          </a:custGeom>
          <a:ln w="123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4328271" y="5919764"/>
            <a:ext cx="9032" cy="9033"/>
          </a:xfrm>
          <a:custGeom>
            <a:avLst/>
            <a:gdLst/>
            <a:ahLst/>
            <a:cxnLst/>
            <a:rect l="l" t="t" r="r" b="b"/>
            <a:pathLst>
              <a:path w="9032" h="9033">
                <a:moveTo>
                  <a:pt x="-6172" y="4516"/>
                </a:moveTo>
                <a:lnTo>
                  <a:pt x="15205" y="4516"/>
                </a:lnTo>
              </a:path>
            </a:pathLst>
          </a:custGeom>
          <a:ln w="2267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4328271" y="5928795"/>
            <a:ext cx="9032" cy="9334"/>
          </a:xfrm>
          <a:custGeom>
            <a:avLst/>
            <a:gdLst/>
            <a:ahLst/>
            <a:cxnLst/>
            <a:rect l="l" t="t" r="r" b="b"/>
            <a:pathLst>
              <a:path w="9032" h="9334">
                <a:moveTo>
                  <a:pt x="-6172" y="4667"/>
                </a:moveTo>
                <a:lnTo>
                  <a:pt x="15205" y="4667"/>
                </a:lnTo>
              </a:path>
            </a:pathLst>
          </a:custGeom>
          <a:ln w="2297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4362324" y="6037196"/>
            <a:ext cx="6045" cy="9344"/>
          </a:xfrm>
          <a:custGeom>
            <a:avLst/>
            <a:gdLst/>
            <a:ahLst/>
            <a:cxnLst/>
            <a:rect l="l" t="t" r="r" b="b"/>
            <a:pathLst>
              <a:path w="6045" h="9344">
                <a:moveTo>
                  <a:pt x="0" y="0"/>
                </a:moveTo>
                <a:lnTo>
                  <a:pt x="6045" y="0"/>
                </a:lnTo>
                <a:lnTo>
                  <a:pt x="6045" y="9344"/>
                </a:lnTo>
                <a:lnTo>
                  <a:pt x="6045" y="0"/>
                </a:lnTo>
                <a:lnTo>
                  <a:pt x="0" y="0"/>
                </a:lnTo>
                <a:lnTo>
                  <a:pt x="6045" y="0"/>
                </a:lnTo>
                <a:lnTo>
                  <a:pt x="0" y="0"/>
                </a:lnTo>
                <a:close/>
              </a:path>
            </a:pathLst>
          </a:custGeom>
          <a:ln w="1235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7296742" y="5677950"/>
            <a:ext cx="24675" cy="31023"/>
          </a:xfrm>
          <a:custGeom>
            <a:avLst/>
            <a:gdLst/>
            <a:ahLst/>
            <a:cxnLst/>
            <a:rect l="l" t="t" r="r" b="b"/>
            <a:pathLst>
              <a:path w="24675" h="31023">
                <a:moveTo>
                  <a:pt x="9006" y="6328"/>
                </a:moveTo>
                <a:lnTo>
                  <a:pt x="9006" y="0"/>
                </a:lnTo>
                <a:lnTo>
                  <a:pt x="0" y="0"/>
                </a:lnTo>
                <a:lnTo>
                  <a:pt x="9006" y="0"/>
                </a:lnTo>
                <a:lnTo>
                  <a:pt x="9006" y="6328"/>
                </a:lnTo>
                <a:lnTo>
                  <a:pt x="9006" y="15660"/>
                </a:lnTo>
                <a:lnTo>
                  <a:pt x="18383" y="15660"/>
                </a:lnTo>
                <a:lnTo>
                  <a:pt x="18383" y="25004"/>
                </a:lnTo>
                <a:lnTo>
                  <a:pt x="24675" y="31023"/>
                </a:lnTo>
                <a:lnTo>
                  <a:pt x="18383" y="25004"/>
                </a:lnTo>
                <a:lnTo>
                  <a:pt x="18383" y="15660"/>
                </a:lnTo>
                <a:lnTo>
                  <a:pt x="9006" y="15660"/>
                </a:lnTo>
                <a:lnTo>
                  <a:pt x="9006" y="6328"/>
                </a:lnTo>
                <a:close/>
              </a:path>
            </a:pathLst>
          </a:custGeom>
          <a:ln w="1235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6770894" y="1478947"/>
            <a:ext cx="1716206" cy="1826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527901" y="2452673"/>
            <a:ext cx="1131831" cy="2088854"/>
          </a:xfrm>
          <a:custGeom>
            <a:avLst/>
            <a:gdLst/>
            <a:ahLst/>
            <a:cxnLst/>
            <a:rect l="l" t="t" r="r" b="b"/>
            <a:pathLst>
              <a:path w="1131831" h="2088854">
                <a:moveTo>
                  <a:pt x="1107155" y="2039413"/>
                </a:moveTo>
                <a:lnTo>
                  <a:pt x="680157" y="2039413"/>
                </a:lnTo>
                <a:lnTo>
                  <a:pt x="695813" y="2051773"/>
                </a:lnTo>
                <a:lnTo>
                  <a:pt x="837932" y="2064133"/>
                </a:lnTo>
                <a:lnTo>
                  <a:pt x="1063726" y="2088854"/>
                </a:lnTo>
                <a:lnTo>
                  <a:pt x="1097778" y="2088854"/>
                </a:lnTo>
                <a:lnTo>
                  <a:pt x="1097778" y="2076493"/>
                </a:lnTo>
                <a:lnTo>
                  <a:pt x="1107155" y="2076493"/>
                </a:lnTo>
                <a:lnTo>
                  <a:pt x="1107155" y="2064133"/>
                </a:lnTo>
                <a:lnTo>
                  <a:pt x="1116162" y="2064133"/>
                </a:lnTo>
                <a:lnTo>
                  <a:pt x="1116162" y="2051773"/>
                </a:lnTo>
                <a:lnTo>
                  <a:pt x="1107155" y="2051773"/>
                </a:lnTo>
                <a:lnTo>
                  <a:pt x="1107155" y="2039413"/>
                </a:lnTo>
                <a:close/>
              </a:path>
              <a:path w="1131831" h="2088854">
                <a:moveTo>
                  <a:pt x="1082109" y="2014693"/>
                </a:moveTo>
                <a:lnTo>
                  <a:pt x="686486" y="2014693"/>
                </a:lnTo>
                <a:lnTo>
                  <a:pt x="686486" y="2039413"/>
                </a:lnTo>
                <a:lnTo>
                  <a:pt x="1082109" y="2039413"/>
                </a:lnTo>
                <a:lnTo>
                  <a:pt x="1082109" y="2014693"/>
                </a:lnTo>
                <a:close/>
              </a:path>
              <a:path w="1131831" h="2088854">
                <a:moveTo>
                  <a:pt x="671126" y="2002333"/>
                </a:moveTo>
                <a:lnTo>
                  <a:pt x="661798" y="2014693"/>
                </a:lnTo>
                <a:lnTo>
                  <a:pt x="671126" y="2014693"/>
                </a:lnTo>
                <a:lnTo>
                  <a:pt x="671126" y="2002333"/>
                </a:lnTo>
                <a:close/>
              </a:path>
              <a:path w="1131831" h="2088854">
                <a:moveTo>
                  <a:pt x="1131831" y="1915812"/>
                </a:moveTo>
                <a:lnTo>
                  <a:pt x="671126" y="1915812"/>
                </a:lnTo>
                <a:lnTo>
                  <a:pt x="671126" y="2002333"/>
                </a:lnTo>
                <a:lnTo>
                  <a:pt x="680157" y="2002333"/>
                </a:lnTo>
                <a:lnTo>
                  <a:pt x="680157" y="2014693"/>
                </a:lnTo>
                <a:lnTo>
                  <a:pt x="1091486" y="2014693"/>
                </a:lnTo>
                <a:lnTo>
                  <a:pt x="1091486" y="1989973"/>
                </a:lnTo>
                <a:lnTo>
                  <a:pt x="1082109" y="1989973"/>
                </a:lnTo>
                <a:lnTo>
                  <a:pt x="1082109" y="1977613"/>
                </a:lnTo>
                <a:lnTo>
                  <a:pt x="1091486" y="1977613"/>
                </a:lnTo>
                <a:lnTo>
                  <a:pt x="1091486" y="1965253"/>
                </a:lnTo>
                <a:lnTo>
                  <a:pt x="1107155" y="1965253"/>
                </a:lnTo>
                <a:lnTo>
                  <a:pt x="1107155" y="1952893"/>
                </a:lnTo>
                <a:lnTo>
                  <a:pt x="1116162" y="1952893"/>
                </a:lnTo>
                <a:lnTo>
                  <a:pt x="1116162" y="1940533"/>
                </a:lnTo>
                <a:lnTo>
                  <a:pt x="1122454" y="1940533"/>
                </a:lnTo>
                <a:lnTo>
                  <a:pt x="1131831" y="1928172"/>
                </a:lnTo>
                <a:lnTo>
                  <a:pt x="1131831" y="1915812"/>
                </a:lnTo>
                <a:close/>
              </a:path>
              <a:path w="1131831" h="2088854">
                <a:moveTo>
                  <a:pt x="1150214" y="1866372"/>
                </a:moveTo>
                <a:lnTo>
                  <a:pt x="646142" y="1866372"/>
                </a:lnTo>
                <a:lnTo>
                  <a:pt x="646142" y="1878732"/>
                </a:lnTo>
                <a:lnTo>
                  <a:pt x="652458" y="1878732"/>
                </a:lnTo>
                <a:lnTo>
                  <a:pt x="652458" y="1891092"/>
                </a:lnTo>
                <a:lnTo>
                  <a:pt x="661798" y="1891092"/>
                </a:lnTo>
                <a:lnTo>
                  <a:pt x="661798" y="1915812"/>
                </a:lnTo>
                <a:lnTo>
                  <a:pt x="1141084" y="1915812"/>
                </a:lnTo>
                <a:lnTo>
                  <a:pt x="1141084" y="1878732"/>
                </a:lnTo>
                <a:lnTo>
                  <a:pt x="1150214" y="1866372"/>
                </a:lnTo>
                <a:close/>
              </a:path>
              <a:path w="1131831" h="2088854">
                <a:moveTo>
                  <a:pt x="1141084" y="1854012"/>
                </a:moveTo>
                <a:lnTo>
                  <a:pt x="637110" y="1854012"/>
                </a:lnTo>
                <a:lnTo>
                  <a:pt x="637110" y="1866372"/>
                </a:lnTo>
                <a:lnTo>
                  <a:pt x="1141084" y="1866372"/>
                </a:lnTo>
                <a:lnTo>
                  <a:pt x="1141084" y="1854012"/>
                </a:lnTo>
                <a:close/>
              </a:path>
              <a:path w="1131831" h="2088854">
                <a:moveTo>
                  <a:pt x="1165883" y="1841652"/>
                </a:moveTo>
                <a:lnTo>
                  <a:pt x="627771" y="1841652"/>
                </a:lnTo>
                <a:lnTo>
                  <a:pt x="627771" y="1854012"/>
                </a:lnTo>
                <a:lnTo>
                  <a:pt x="1165883" y="1854012"/>
                </a:lnTo>
                <a:lnTo>
                  <a:pt x="1165883" y="1841652"/>
                </a:lnTo>
                <a:close/>
              </a:path>
              <a:path w="1131831" h="2088854">
                <a:moveTo>
                  <a:pt x="1174890" y="1829292"/>
                </a:moveTo>
                <a:lnTo>
                  <a:pt x="621454" y="1829292"/>
                </a:lnTo>
                <a:lnTo>
                  <a:pt x="621454" y="1841652"/>
                </a:lnTo>
                <a:lnTo>
                  <a:pt x="1174890" y="1841652"/>
                </a:lnTo>
                <a:lnTo>
                  <a:pt x="1174890" y="1829292"/>
                </a:lnTo>
                <a:close/>
              </a:path>
              <a:path w="1131831" h="2088854">
                <a:moveTo>
                  <a:pt x="1215234" y="1804572"/>
                </a:moveTo>
                <a:lnTo>
                  <a:pt x="612114" y="1804572"/>
                </a:lnTo>
                <a:lnTo>
                  <a:pt x="603083" y="1816932"/>
                </a:lnTo>
                <a:lnTo>
                  <a:pt x="612114" y="1829292"/>
                </a:lnTo>
                <a:lnTo>
                  <a:pt x="1208818" y="1829292"/>
                </a:lnTo>
                <a:lnTo>
                  <a:pt x="1208818" y="1816932"/>
                </a:lnTo>
                <a:lnTo>
                  <a:pt x="1215234" y="1816932"/>
                </a:lnTo>
                <a:lnTo>
                  <a:pt x="1215234" y="1804572"/>
                </a:lnTo>
                <a:close/>
              </a:path>
              <a:path w="1131831" h="2088854">
                <a:moveTo>
                  <a:pt x="603083" y="1804572"/>
                </a:moveTo>
                <a:lnTo>
                  <a:pt x="593755" y="1804572"/>
                </a:lnTo>
                <a:lnTo>
                  <a:pt x="593755" y="1816932"/>
                </a:lnTo>
                <a:lnTo>
                  <a:pt x="603083" y="1816932"/>
                </a:lnTo>
                <a:lnTo>
                  <a:pt x="603083" y="1804572"/>
                </a:lnTo>
                <a:close/>
              </a:path>
              <a:path w="1131831" h="2088854">
                <a:moveTo>
                  <a:pt x="1208818" y="1792212"/>
                </a:moveTo>
                <a:lnTo>
                  <a:pt x="587426" y="1792212"/>
                </a:lnTo>
                <a:lnTo>
                  <a:pt x="587426" y="1804572"/>
                </a:lnTo>
                <a:lnTo>
                  <a:pt x="1208818" y="1804572"/>
                </a:lnTo>
                <a:lnTo>
                  <a:pt x="1208818" y="1792212"/>
                </a:lnTo>
                <a:close/>
              </a:path>
              <a:path w="1131831" h="2088854">
                <a:moveTo>
                  <a:pt x="1199812" y="1779851"/>
                </a:moveTo>
                <a:lnTo>
                  <a:pt x="578086" y="1779851"/>
                </a:lnTo>
                <a:lnTo>
                  <a:pt x="578086" y="1792212"/>
                </a:lnTo>
                <a:lnTo>
                  <a:pt x="1199812" y="1792212"/>
                </a:lnTo>
                <a:lnTo>
                  <a:pt x="1199812" y="1779851"/>
                </a:lnTo>
                <a:close/>
              </a:path>
              <a:path w="1131831" h="2088854">
                <a:moveTo>
                  <a:pt x="1156506" y="1680971"/>
                </a:moveTo>
                <a:lnTo>
                  <a:pt x="445307" y="1680971"/>
                </a:lnTo>
                <a:lnTo>
                  <a:pt x="460668" y="1705691"/>
                </a:lnTo>
                <a:lnTo>
                  <a:pt x="528711" y="1705691"/>
                </a:lnTo>
                <a:lnTo>
                  <a:pt x="528711" y="1730411"/>
                </a:lnTo>
                <a:lnTo>
                  <a:pt x="535040" y="1730411"/>
                </a:lnTo>
                <a:lnTo>
                  <a:pt x="535040" y="1767491"/>
                </a:lnTo>
                <a:lnTo>
                  <a:pt x="528711" y="1767491"/>
                </a:lnTo>
                <a:lnTo>
                  <a:pt x="528711" y="1779851"/>
                </a:lnTo>
                <a:lnTo>
                  <a:pt x="1181182" y="1779851"/>
                </a:lnTo>
                <a:lnTo>
                  <a:pt x="1181182" y="1730411"/>
                </a:lnTo>
                <a:lnTo>
                  <a:pt x="1174890" y="1718051"/>
                </a:lnTo>
                <a:lnTo>
                  <a:pt x="1165883" y="1705691"/>
                </a:lnTo>
                <a:lnTo>
                  <a:pt x="1165883" y="1693331"/>
                </a:lnTo>
                <a:lnTo>
                  <a:pt x="1156506" y="1680971"/>
                </a:lnTo>
                <a:close/>
              </a:path>
              <a:path w="1131831" h="2088854">
                <a:moveTo>
                  <a:pt x="1107155" y="1569730"/>
                </a:moveTo>
                <a:lnTo>
                  <a:pt x="318549" y="1569730"/>
                </a:lnTo>
                <a:lnTo>
                  <a:pt x="318549" y="1582090"/>
                </a:lnTo>
                <a:lnTo>
                  <a:pt x="333909" y="1582090"/>
                </a:lnTo>
                <a:lnTo>
                  <a:pt x="333909" y="1594450"/>
                </a:lnTo>
                <a:lnTo>
                  <a:pt x="386604" y="1594450"/>
                </a:lnTo>
                <a:lnTo>
                  <a:pt x="386604" y="1606810"/>
                </a:lnTo>
                <a:lnTo>
                  <a:pt x="392625" y="1606810"/>
                </a:lnTo>
                <a:lnTo>
                  <a:pt x="392625" y="1619170"/>
                </a:lnTo>
                <a:lnTo>
                  <a:pt x="411292" y="1619170"/>
                </a:lnTo>
                <a:lnTo>
                  <a:pt x="411292" y="1631530"/>
                </a:lnTo>
                <a:lnTo>
                  <a:pt x="420619" y="1643891"/>
                </a:lnTo>
                <a:lnTo>
                  <a:pt x="426640" y="1656251"/>
                </a:lnTo>
                <a:lnTo>
                  <a:pt x="426640" y="1680971"/>
                </a:lnTo>
                <a:lnTo>
                  <a:pt x="1165883" y="1680971"/>
                </a:lnTo>
                <a:lnTo>
                  <a:pt x="1165883" y="1656251"/>
                </a:lnTo>
                <a:lnTo>
                  <a:pt x="1156506" y="1656251"/>
                </a:lnTo>
                <a:lnTo>
                  <a:pt x="1150214" y="1643891"/>
                </a:lnTo>
                <a:lnTo>
                  <a:pt x="1141084" y="1619170"/>
                </a:lnTo>
                <a:lnTo>
                  <a:pt x="1122454" y="1606810"/>
                </a:lnTo>
                <a:lnTo>
                  <a:pt x="1116162" y="1594450"/>
                </a:lnTo>
                <a:lnTo>
                  <a:pt x="1107155" y="1569730"/>
                </a:lnTo>
                <a:close/>
              </a:path>
              <a:path w="1131831" h="2088854">
                <a:moveTo>
                  <a:pt x="1091486" y="1545010"/>
                </a:moveTo>
                <a:lnTo>
                  <a:pt x="250506" y="1545010"/>
                </a:lnTo>
                <a:lnTo>
                  <a:pt x="250506" y="1569730"/>
                </a:lnTo>
                <a:lnTo>
                  <a:pt x="1097778" y="1569730"/>
                </a:lnTo>
                <a:lnTo>
                  <a:pt x="1091486" y="1545010"/>
                </a:lnTo>
                <a:close/>
              </a:path>
              <a:path w="1131831" h="2088854">
                <a:moveTo>
                  <a:pt x="1073103" y="1520290"/>
                </a:moveTo>
                <a:lnTo>
                  <a:pt x="225818" y="1520290"/>
                </a:lnTo>
                <a:lnTo>
                  <a:pt x="225818" y="1532650"/>
                </a:lnTo>
                <a:lnTo>
                  <a:pt x="234849" y="1532650"/>
                </a:lnTo>
                <a:lnTo>
                  <a:pt x="234849" y="1545010"/>
                </a:lnTo>
                <a:lnTo>
                  <a:pt x="1082109" y="1545010"/>
                </a:lnTo>
                <a:lnTo>
                  <a:pt x="1073103" y="1520290"/>
                </a:lnTo>
                <a:close/>
              </a:path>
              <a:path w="1131831" h="2088854">
                <a:moveTo>
                  <a:pt x="1023382" y="1446129"/>
                </a:moveTo>
                <a:lnTo>
                  <a:pt x="250506" y="1446129"/>
                </a:lnTo>
                <a:lnTo>
                  <a:pt x="250506" y="1458489"/>
                </a:lnTo>
                <a:lnTo>
                  <a:pt x="244177" y="1458489"/>
                </a:lnTo>
                <a:lnTo>
                  <a:pt x="244177" y="1470849"/>
                </a:lnTo>
                <a:lnTo>
                  <a:pt x="250506" y="1470849"/>
                </a:lnTo>
                <a:lnTo>
                  <a:pt x="250506" y="1483209"/>
                </a:lnTo>
                <a:lnTo>
                  <a:pt x="244177" y="1483209"/>
                </a:lnTo>
                <a:lnTo>
                  <a:pt x="244177" y="1507930"/>
                </a:lnTo>
                <a:lnTo>
                  <a:pt x="234849" y="1520290"/>
                </a:lnTo>
                <a:lnTo>
                  <a:pt x="1063726" y="1520290"/>
                </a:lnTo>
                <a:lnTo>
                  <a:pt x="1057434" y="1507930"/>
                </a:lnTo>
                <a:lnTo>
                  <a:pt x="1048057" y="1495570"/>
                </a:lnTo>
                <a:lnTo>
                  <a:pt x="1048057" y="1483209"/>
                </a:lnTo>
                <a:lnTo>
                  <a:pt x="1039051" y="1470849"/>
                </a:lnTo>
                <a:lnTo>
                  <a:pt x="1029674" y="1458489"/>
                </a:lnTo>
                <a:lnTo>
                  <a:pt x="1023382" y="1446129"/>
                </a:lnTo>
                <a:close/>
              </a:path>
              <a:path w="1131831" h="2088854">
                <a:moveTo>
                  <a:pt x="847272" y="1186567"/>
                </a:moveTo>
                <a:lnTo>
                  <a:pt x="151446" y="1186567"/>
                </a:lnTo>
                <a:lnTo>
                  <a:pt x="151446" y="1198928"/>
                </a:lnTo>
                <a:lnTo>
                  <a:pt x="160785" y="1198928"/>
                </a:lnTo>
                <a:lnTo>
                  <a:pt x="160785" y="1223648"/>
                </a:lnTo>
                <a:lnTo>
                  <a:pt x="167102" y="1223648"/>
                </a:lnTo>
                <a:lnTo>
                  <a:pt x="167102" y="1236008"/>
                </a:lnTo>
                <a:lnTo>
                  <a:pt x="176134" y="1236008"/>
                </a:lnTo>
                <a:lnTo>
                  <a:pt x="176134" y="1260728"/>
                </a:lnTo>
                <a:lnTo>
                  <a:pt x="185473" y="1260728"/>
                </a:lnTo>
                <a:lnTo>
                  <a:pt x="185473" y="1297808"/>
                </a:lnTo>
                <a:lnTo>
                  <a:pt x="191790" y="1297808"/>
                </a:lnTo>
                <a:lnTo>
                  <a:pt x="191790" y="1310168"/>
                </a:lnTo>
                <a:lnTo>
                  <a:pt x="210161" y="1310168"/>
                </a:lnTo>
                <a:lnTo>
                  <a:pt x="210161" y="1334888"/>
                </a:lnTo>
                <a:lnTo>
                  <a:pt x="216478" y="1334888"/>
                </a:lnTo>
                <a:lnTo>
                  <a:pt x="216478" y="1359609"/>
                </a:lnTo>
                <a:lnTo>
                  <a:pt x="234849" y="1359609"/>
                </a:lnTo>
                <a:lnTo>
                  <a:pt x="234849" y="1384329"/>
                </a:lnTo>
                <a:lnTo>
                  <a:pt x="225818" y="1384329"/>
                </a:lnTo>
                <a:lnTo>
                  <a:pt x="225818" y="1409049"/>
                </a:lnTo>
                <a:lnTo>
                  <a:pt x="234849" y="1409049"/>
                </a:lnTo>
                <a:lnTo>
                  <a:pt x="234849" y="1421409"/>
                </a:lnTo>
                <a:lnTo>
                  <a:pt x="259833" y="1421409"/>
                </a:lnTo>
                <a:lnTo>
                  <a:pt x="259833" y="1446129"/>
                </a:lnTo>
                <a:lnTo>
                  <a:pt x="1014067" y="1446129"/>
                </a:lnTo>
                <a:lnTo>
                  <a:pt x="1014067" y="1433769"/>
                </a:lnTo>
                <a:lnTo>
                  <a:pt x="998718" y="1409049"/>
                </a:lnTo>
                <a:lnTo>
                  <a:pt x="971020" y="1371969"/>
                </a:lnTo>
                <a:lnTo>
                  <a:pt x="946332" y="1334888"/>
                </a:lnTo>
                <a:lnTo>
                  <a:pt x="921336" y="1297808"/>
                </a:lnTo>
                <a:lnTo>
                  <a:pt x="887308" y="1260728"/>
                </a:lnTo>
                <a:lnTo>
                  <a:pt x="862620" y="1211288"/>
                </a:lnTo>
                <a:lnTo>
                  <a:pt x="853293" y="1211288"/>
                </a:lnTo>
                <a:lnTo>
                  <a:pt x="847272" y="1186567"/>
                </a:lnTo>
                <a:close/>
              </a:path>
              <a:path w="1131831" h="2088854">
                <a:moveTo>
                  <a:pt x="788557" y="1100047"/>
                </a:moveTo>
                <a:lnTo>
                  <a:pt x="142118" y="1100047"/>
                </a:lnTo>
                <a:lnTo>
                  <a:pt x="142118" y="1112407"/>
                </a:lnTo>
                <a:lnTo>
                  <a:pt x="133075" y="1112407"/>
                </a:lnTo>
                <a:lnTo>
                  <a:pt x="133075" y="1174207"/>
                </a:lnTo>
                <a:lnTo>
                  <a:pt x="142118" y="1174207"/>
                </a:lnTo>
                <a:lnTo>
                  <a:pt x="142118" y="1186567"/>
                </a:lnTo>
                <a:lnTo>
                  <a:pt x="837932" y="1186567"/>
                </a:lnTo>
                <a:lnTo>
                  <a:pt x="828605" y="1174207"/>
                </a:lnTo>
                <a:lnTo>
                  <a:pt x="822584" y="1161847"/>
                </a:lnTo>
                <a:lnTo>
                  <a:pt x="803905" y="1124767"/>
                </a:lnTo>
                <a:lnTo>
                  <a:pt x="797884" y="1124767"/>
                </a:lnTo>
                <a:lnTo>
                  <a:pt x="788557" y="1100047"/>
                </a:lnTo>
                <a:close/>
              </a:path>
              <a:path w="1131831" h="2088854">
                <a:moveTo>
                  <a:pt x="763869" y="1050607"/>
                </a:moveTo>
                <a:lnTo>
                  <a:pt x="176134" y="1050607"/>
                </a:lnTo>
                <a:lnTo>
                  <a:pt x="176134" y="1062967"/>
                </a:lnTo>
                <a:lnTo>
                  <a:pt x="185473" y="1062967"/>
                </a:lnTo>
                <a:lnTo>
                  <a:pt x="185473" y="1075327"/>
                </a:lnTo>
                <a:lnTo>
                  <a:pt x="176134" y="1075327"/>
                </a:lnTo>
                <a:lnTo>
                  <a:pt x="176134" y="1087687"/>
                </a:lnTo>
                <a:lnTo>
                  <a:pt x="160785" y="1087687"/>
                </a:lnTo>
                <a:lnTo>
                  <a:pt x="160785" y="1100047"/>
                </a:lnTo>
                <a:lnTo>
                  <a:pt x="779217" y="1100047"/>
                </a:lnTo>
                <a:lnTo>
                  <a:pt x="779217" y="1087687"/>
                </a:lnTo>
                <a:lnTo>
                  <a:pt x="769890" y="1075327"/>
                </a:lnTo>
                <a:lnTo>
                  <a:pt x="763869" y="1050607"/>
                </a:lnTo>
                <a:close/>
              </a:path>
              <a:path w="1131831" h="2088854">
                <a:moveTo>
                  <a:pt x="151446" y="914646"/>
                </a:moveTo>
                <a:lnTo>
                  <a:pt x="108091" y="914646"/>
                </a:lnTo>
                <a:lnTo>
                  <a:pt x="108091" y="951726"/>
                </a:lnTo>
                <a:lnTo>
                  <a:pt x="102070" y="964086"/>
                </a:lnTo>
                <a:lnTo>
                  <a:pt x="102070" y="976446"/>
                </a:lnTo>
                <a:lnTo>
                  <a:pt x="108091" y="976446"/>
                </a:lnTo>
                <a:lnTo>
                  <a:pt x="108091" y="988806"/>
                </a:lnTo>
                <a:lnTo>
                  <a:pt x="117418" y="988806"/>
                </a:lnTo>
                <a:lnTo>
                  <a:pt x="117418" y="1013526"/>
                </a:lnTo>
                <a:lnTo>
                  <a:pt x="126758" y="1013526"/>
                </a:lnTo>
                <a:lnTo>
                  <a:pt x="126758" y="1025886"/>
                </a:lnTo>
                <a:lnTo>
                  <a:pt x="160785" y="1025886"/>
                </a:lnTo>
                <a:lnTo>
                  <a:pt x="160785" y="1038246"/>
                </a:lnTo>
                <a:lnTo>
                  <a:pt x="167102" y="1038246"/>
                </a:lnTo>
                <a:lnTo>
                  <a:pt x="167102" y="1050607"/>
                </a:lnTo>
                <a:lnTo>
                  <a:pt x="745202" y="1050607"/>
                </a:lnTo>
                <a:lnTo>
                  <a:pt x="738872" y="1025886"/>
                </a:lnTo>
                <a:lnTo>
                  <a:pt x="729841" y="1013526"/>
                </a:lnTo>
                <a:lnTo>
                  <a:pt x="720514" y="1001166"/>
                </a:lnTo>
                <a:lnTo>
                  <a:pt x="704857" y="976446"/>
                </a:lnTo>
                <a:lnTo>
                  <a:pt x="695813" y="964086"/>
                </a:lnTo>
                <a:lnTo>
                  <a:pt x="686486" y="951726"/>
                </a:lnTo>
                <a:lnTo>
                  <a:pt x="680157" y="939366"/>
                </a:lnTo>
                <a:lnTo>
                  <a:pt x="160785" y="939366"/>
                </a:lnTo>
                <a:lnTo>
                  <a:pt x="160785" y="927006"/>
                </a:lnTo>
                <a:lnTo>
                  <a:pt x="151446" y="927006"/>
                </a:lnTo>
                <a:lnTo>
                  <a:pt x="151446" y="914646"/>
                </a:lnTo>
                <a:close/>
              </a:path>
              <a:path w="1131831" h="2088854">
                <a:moveTo>
                  <a:pt x="160785" y="1025886"/>
                </a:moveTo>
                <a:lnTo>
                  <a:pt x="151446" y="1025886"/>
                </a:lnTo>
                <a:lnTo>
                  <a:pt x="151446" y="1038246"/>
                </a:lnTo>
                <a:lnTo>
                  <a:pt x="160785" y="1025886"/>
                </a:lnTo>
                <a:close/>
              </a:path>
              <a:path w="1131831" h="2088854">
                <a:moveTo>
                  <a:pt x="637110" y="865205"/>
                </a:moveTo>
                <a:lnTo>
                  <a:pt x="160785" y="865205"/>
                </a:lnTo>
                <a:lnTo>
                  <a:pt x="160785" y="877565"/>
                </a:lnTo>
                <a:lnTo>
                  <a:pt x="151446" y="877565"/>
                </a:lnTo>
                <a:lnTo>
                  <a:pt x="151446" y="889925"/>
                </a:lnTo>
                <a:lnTo>
                  <a:pt x="160785" y="889925"/>
                </a:lnTo>
                <a:lnTo>
                  <a:pt x="160785" y="927006"/>
                </a:lnTo>
                <a:lnTo>
                  <a:pt x="167102" y="927006"/>
                </a:lnTo>
                <a:lnTo>
                  <a:pt x="167102" y="939366"/>
                </a:lnTo>
                <a:lnTo>
                  <a:pt x="680157" y="939366"/>
                </a:lnTo>
                <a:lnTo>
                  <a:pt x="671126" y="927006"/>
                </a:lnTo>
                <a:lnTo>
                  <a:pt x="652458" y="902286"/>
                </a:lnTo>
                <a:lnTo>
                  <a:pt x="646142" y="889925"/>
                </a:lnTo>
                <a:lnTo>
                  <a:pt x="637110" y="877565"/>
                </a:lnTo>
                <a:lnTo>
                  <a:pt x="637110" y="865205"/>
                </a:lnTo>
                <a:close/>
              </a:path>
              <a:path w="1131831" h="2088854">
                <a:moveTo>
                  <a:pt x="142118" y="902286"/>
                </a:moveTo>
                <a:lnTo>
                  <a:pt x="102070" y="902286"/>
                </a:lnTo>
                <a:lnTo>
                  <a:pt x="102070" y="914646"/>
                </a:lnTo>
                <a:lnTo>
                  <a:pt x="142118" y="914646"/>
                </a:lnTo>
                <a:lnTo>
                  <a:pt x="142118" y="902286"/>
                </a:lnTo>
                <a:close/>
              </a:path>
              <a:path w="1131831" h="2088854">
                <a:moveTo>
                  <a:pt x="117418" y="852845"/>
                </a:moveTo>
                <a:lnTo>
                  <a:pt x="117418" y="877565"/>
                </a:lnTo>
                <a:lnTo>
                  <a:pt x="108091" y="889925"/>
                </a:lnTo>
                <a:lnTo>
                  <a:pt x="108091" y="902286"/>
                </a:lnTo>
                <a:lnTo>
                  <a:pt x="126758" y="902286"/>
                </a:lnTo>
                <a:lnTo>
                  <a:pt x="126758" y="889925"/>
                </a:lnTo>
                <a:lnTo>
                  <a:pt x="133075" y="889925"/>
                </a:lnTo>
                <a:lnTo>
                  <a:pt x="133075" y="865205"/>
                </a:lnTo>
                <a:lnTo>
                  <a:pt x="126758" y="865205"/>
                </a:lnTo>
                <a:lnTo>
                  <a:pt x="117418" y="852845"/>
                </a:lnTo>
                <a:close/>
              </a:path>
              <a:path w="1131831" h="2088854">
                <a:moveTo>
                  <a:pt x="133075" y="852845"/>
                </a:moveTo>
                <a:lnTo>
                  <a:pt x="126758" y="852845"/>
                </a:lnTo>
                <a:lnTo>
                  <a:pt x="126758" y="865205"/>
                </a:lnTo>
                <a:lnTo>
                  <a:pt x="133075" y="865205"/>
                </a:lnTo>
                <a:lnTo>
                  <a:pt x="133075" y="852845"/>
                </a:lnTo>
                <a:close/>
              </a:path>
              <a:path w="1131831" h="2088854">
                <a:moveTo>
                  <a:pt x="275194" y="840485"/>
                </a:moveTo>
                <a:lnTo>
                  <a:pt x="151446" y="840485"/>
                </a:lnTo>
                <a:lnTo>
                  <a:pt x="151446" y="865205"/>
                </a:lnTo>
                <a:lnTo>
                  <a:pt x="284533" y="865205"/>
                </a:lnTo>
                <a:lnTo>
                  <a:pt x="284533" y="852845"/>
                </a:lnTo>
                <a:lnTo>
                  <a:pt x="275194" y="852845"/>
                </a:lnTo>
                <a:lnTo>
                  <a:pt x="275194" y="840485"/>
                </a:lnTo>
                <a:close/>
              </a:path>
              <a:path w="1131831" h="2088854">
                <a:moveTo>
                  <a:pt x="562738" y="766325"/>
                </a:moveTo>
                <a:lnTo>
                  <a:pt x="83403" y="766325"/>
                </a:lnTo>
                <a:lnTo>
                  <a:pt x="83403" y="791045"/>
                </a:lnTo>
                <a:lnTo>
                  <a:pt x="176134" y="791045"/>
                </a:lnTo>
                <a:lnTo>
                  <a:pt x="176134" y="803405"/>
                </a:lnTo>
                <a:lnTo>
                  <a:pt x="167102" y="803405"/>
                </a:lnTo>
                <a:lnTo>
                  <a:pt x="167102" y="815765"/>
                </a:lnTo>
                <a:lnTo>
                  <a:pt x="259833" y="815765"/>
                </a:lnTo>
                <a:lnTo>
                  <a:pt x="259833" y="828125"/>
                </a:lnTo>
                <a:lnTo>
                  <a:pt x="268877" y="828125"/>
                </a:lnTo>
                <a:lnTo>
                  <a:pt x="268877" y="840485"/>
                </a:lnTo>
                <a:lnTo>
                  <a:pt x="275194" y="840485"/>
                </a:lnTo>
                <a:lnTo>
                  <a:pt x="275194" y="852845"/>
                </a:lnTo>
                <a:lnTo>
                  <a:pt x="284533" y="852845"/>
                </a:lnTo>
                <a:lnTo>
                  <a:pt x="284533" y="865205"/>
                </a:lnTo>
                <a:lnTo>
                  <a:pt x="627771" y="865205"/>
                </a:lnTo>
                <a:lnTo>
                  <a:pt x="621454" y="852845"/>
                </a:lnTo>
                <a:lnTo>
                  <a:pt x="612114" y="840485"/>
                </a:lnTo>
                <a:lnTo>
                  <a:pt x="603083" y="828125"/>
                </a:lnTo>
                <a:lnTo>
                  <a:pt x="593755" y="815765"/>
                </a:lnTo>
                <a:lnTo>
                  <a:pt x="587426" y="803405"/>
                </a:lnTo>
                <a:lnTo>
                  <a:pt x="578086" y="791045"/>
                </a:lnTo>
                <a:lnTo>
                  <a:pt x="569055" y="778685"/>
                </a:lnTo>
                <a:lnTo>
                  <a:pt x="562738" y="766325"/>
                </a:lnTo>
                <a:close/>
              </a:path>
              <a:path w="1131831" h="2088854">
                <a:moveTo>
                  <a:pt x="126758" y="828125"/>
                </a:moveTo>
                <a:lnTo>
                  <a:pt x="108091" y="828125"/>
                </a:lnTo>
                <a:lnTo>
                  <a:pt x="108091" y="840485"/>
                </a:lnTo>
                <a:lnTo>
                  <a:pt x="117418" y="840485"/>
                </a:lnTo>
                <a:lnTo>
                  <a:pt x="117418" y="852845"/>
                </a:lnTo>
                <a:lnTo>
                  <a:pt x="126758" y="852845"/>
                </a:lnTo>
                <a:lnTo>
                  <a:pt x="126758" y="828125"/>
                </a:lnTo>
                <a:close/>
              </a:path>
              <a:path w="1131831" h="2088854">
                <a:moveTo>
                  <a:pt x="216478" y="828125"/>
                </a:moveTo>
                <a:lnTo>
                  <a:pt x="142118" y="828125"/>
                </a:lnTo>
                <a:lnTo>
                  <a:pt x="142118" y="840485"/>
                </a:lnTo>
                <a:lnTo>
                  <a:pt x="216478" y="840485"/>
                </a:lnTo>
                <a:lnTo>
                  <a:pt x="216478" y="828125"/>
                </a:lnTo>
                <a:close/>
              </a:path>
              <a:path w="1131831" h="2088854">
                <a:moveTo>
                  <a:pt x="244177" y="828125"/>
                </a:moveTo>
                <a:lnTo>
                  <a:pt x="234849" y="828125"/>
                </a:lnTo>
                <a:lnTo>
                  <a:pt x="234849" y="840485"/>
                </a:lnTo>
                <a:lnTo>
                  <a:pt x="244177" y="840485"/>
                </a:lnTo>
                <a:lnTo>
                  <a:pt x="244177" y="828125"/>
                </a:lnTo>
                <a:close/>
              </a:path>
              <a:path w="1131831" h="2088854">
                <a:moveTo>
                  <a:pt x="268877" y="828125"/>
                </a:moveTo>
                <a:lnTo>
                  <a:pt x="250506" y="828125"/>
                </a:lnTo>
                <a:lnTo>
                  <a:pt x="250506" y="840485"/>
                </a:lnTo>
                <a:lnTo>
                  <a:pt x="268877" y="840485"/>
                </a:lnTo>
                <a:lnTo>
                  <a:pt x="268877" y="828125"/>
                </a:lnTo>
                <a:close/>
              </a:path>
              <a:path w="1131831" h="2088854">
                <a:moveTo>
                  <a:pt x="102070" y="815765"/>
                </a:moveTo>
                <a:lnTo>
                  <a:pt x="92730" y="815765"/>
                </a:lnTo>
                <a:lnTo>
                  <a:pt x="92730" y="828125"/>
                </a:lnTo>
                <a:lnTo>
                  <a:pt x="102070" y="828125"/>
                </a:lnTo>
                <a:lnTo>
                  <a:pt x="102070" y="815765"/>
                </a:lnTo>
                <a:close/>
              </a:path>
              <a:path w="1131831" h="2088854">
                <a:moveTo>
                  <a:pt x="133075" y="791045"/>
                </a:moveTo>
                <a:lnTo>
                  <a:pt x="74063" y="791045"/>
                </a:lnTo>
                <a:lnTo>
                  <a:pt x="83403" y="803405"/>
                </a:lnTo>
                <a:lnTo>
                  <a:pt x="83403" y="815765"/>
                </a:lnTo>
                <a:lnTo>
                  <a:pt x="102070" y="815765"/>
                </a:lnTo>
                <a:lnTo>
                  <a:pt x="102070" y="828125"/>
                </a:lnTo>
                <a:lnTo>
                  <a:pt x="133075" y="828125"/>
                </a:lnTo>
                <a:lnTo>
                  <a:pt x="133075" y="791045"/>
                </a:lnTo>
                <a:close/>
              </a:path>
              <a:path w="1131831" h="2088854">
                <a:moveTo>
                  <a:pt x="176134" y="815765"/>
                </a:moveTo>
                <a:lnTo>
                  <a:pt x="151446" y="815765"/>
                </a:lnTo>
                <a:lnTo>
                  <a:pt x="151446" y="828125"/>
                </a:lnTo>
                <a:lnTo>
                  <a:pt x="185473" y="828125"/>
                </a:lnTo>
                <a:lnTo>
                  <a:pt x="176134" y="815765"/>
                </a:lnTo>
                <a:close/>
              </a:path>
              <a:path w="1131831" h="2088854">
                <a:moveTo>
                  <a:pt x="259833" y="815765"/>
                </a:moveTo>
                <a:lnTo>
                  <a:pt x="210161" y="815765"/>
                </a:lnTo>
                <a:lnTo>
                  <a:pt x="210161" y="828125"/>
                </a:lnTo>
                <a:lnTo>
                  <a:pt x="250506" y="828125"/>
                </a:lnTo>
                <a:lnTo>
                  <a:pt x="259833" y="815765"/>
                </a:lnTo>
                <a:close/>
              </a:path>
              <a:path w="1131831" h="2088854">
                <a:moveTo>
                  <a:pt x="68042" y="791045"/>
                </a:moveTo>
                <a:lnTo>
                  <a:pt x="58715" y="791045"/>
                </a:lnTo>
                <a:lnTo>
                  <a:pt x="58715" y="803405"/>
                </a:lnTo>
                <a:lnTo>
                  <a:pt x="68042" y="803405"/>
                </a:lnTo>
                <a:lnTo>
                  <a:pt x="68042" y="791045"/>
                </a:lnTo>
                <a:close/>
              </a:path>
              <a:path w="1131831" h="2088854">
                <a:moveTo>
                  <a:pt x="167102" y="791045"/>
                </a:moveTo>
                <a:lnTo>
                  <a:pt x="160785" y="791045"/>
                </a:lnTo>
                <a:lnTo>
                  <a:pt x="160785" y="803405"/>
                </a:lnTo>
                <a:lnTo>
                  <a:pt x="167102" y="803405"/>
                </a:lnTo>
                <a:lnTo>
                  <a:pt x="167102" y="791045"/>
                </a:lnTo>
                <a:close/>
              </a:path>
              <a:path w="1131831" h="2088854">
                <a:moveTo>
                  <a:pt x="553398" y="741604"/>
                </a:moveTo>
                <a:lnTo>
                  <a:pt x="74063" y="741604"/>
                </a:lnTo>
                <a:lnTo>
                  <a:pt x="74063" y="778685"/>
                </a:lnTo>
                <a:lnTo>
                  <a:pt x="68042" y="778685"/>
                </a:lnTo>
                <a:lnTo>
                  <a:pt x="68042" y="791045"/>
                </a:lnTo>
                <a:lnTo>
                  <a:pt x="83403" y="791045"/>
                </a:lnTo>
                <a:lnTo>
                  <a:pt x="83403" y="766325"/>
                </a:lnTo>
                <a:lnTo>
                  <a:pt x="562738" y="766325"/>
                </a:lnTo>
                <a:lnTo>
                  <a:pt x="553398" y="753965"/>
                </a:lnTo>
                <a:lnTo>
                  <a:pt x="553398" y="741604"/>
                </a:lnTo>
                <a:close/>
              </a:path>
              <a:path w="1131831" h="2088854">
                <a:moveTo>
                  <a:pt x="553398" y="667444"/>
                </a:moveTo>
                <a:lnTo>
                  <a:pt x="43354" y="667444"/>
                </a:lnTo>
                <a:lnTo>
                  <a:pt x="43354" y="692164"/>
                </a:lnTo>
                <a:lnTo>
                  <a:pt x="58715" y="692164"/>
                </a:lnTo>
                <a:lnTo>
                  <a:pt x="58715" y="704524"/>
                </a:lnTo>
                <a:lnTo>
                  <a:pt x="68042" y="716884"/>
                </a:lnTo>
                <a:lnTo>
                  <a:pt x="68042" y="741604"/>
                </a:lnTo>
                <a:lnTo>
                  <a:pt x="544071" y="741604"/>
                </a:lnTo>
                <a:lnTo>
                  <a:pt x="535040" y="729244"/>
                </a:lnTo>
                <a:lnTo>
                  <a:pt x="544071" y="716884"/>
                </a:lnTo>
                <a:lnTo>
                  <a:pt x="544071" y="704524"/>
                </a:lnTo>
                <a:lnTo>
                  <a:pt x="553398" y="692164"/>
                </a:lnTo>
                <a:lnTo>
                  <a:pt x="553398" y="667444"/>
                </a:lnTo>
                <a:close/>
              </a:path>
              <a:path w="1131831" h="2088854">
                <a:moveTo>
                  <a:pt x="34027" y="234841"/>
                </a:moveTo>
                <a:lnTo>
                  <a:pt x="24687" y="234841"/>
                </a:lnTo>
                <a:lnTo>
                  <a:pt x="24687" y="259561"/>
                </a:lnTo>
                <a:lnTo>
                  <a:pt x="9327" y="259561"/>
                </a:lnTo>
                <a:lnTo>
                  <a:pt x="9327" y="271921"/>
                </a:lnTo>
                <a:lnTo>
                  <a:pt x="0" y="271921"/>
                </a:lnTo>
                <a:lnTo>
                  <a:pt x="0" y="346082"/>
                </a:lnTo>
                <a:lnTo>
                  <a:pt x="15348" y="346082"/>
                </a:lnTo>
                <a:lnTo>
                  <a:pt x="15348" y="370802"/>
                </a:lnTo>
                <a:lnTo>
                  <a:pt x="24687" y="370802"/>
                </a:lnTo>
                <a:lnTo>
                  <a:pt x="24687" y="395522"/>
                </a:lnTo>
                <a:lnTo>
                  <a:pt x="34027" y="395522"/>
                </a:lnTo>
                <a:lnTo>
                  <a:pt x="34027" y="420242"/>
                </a:lnTo>
                <a:lnTo>
                  <a:pt x="43354" y="420242"/>
                </a:lnTo>
                <a:lnTo>
                  <a:pt x="43354" y="432602"/>
                </a:lnTo>
                <a:lnTo>
                  <a:pt x="34027" y="432602"/>
                </a:lnTo>
                <a:lnTo>
                  <a:pt x="34027" y="444962"/>
                </a:lnTo>
                <a:lnTo>
                  <a:pt x="43354" y="444962"/>
                </a:lnTo>
                <a:lnTo>
                  <a:pt x="43354" y="457323"/>
                </a:lnTo>
                <a:lnTo>
                  <a:pt x="34027" y="457323"/>
                </a:lnTo>
                <a:lnTo>
                  <a:pt x="34027" y="482043"/>
                </a:lnTo>
                <a:lnTo>
                  <a:pt x="24687" y="482043"/>
                </a:lnTo>
                <a:lnTo>
                  <a:pt x="24687" y="494403"/>
                </a:lnTo>
                <a:lnTo>
                  <a:pt x="15348" y="494403"/>
                </a:lnTo>
                <a:lnTo>
                  <a:pt x="15348" y="580923"/>
                </a:lnTo>
                <a:lnTo>
                  <a:pt x="9327" y="580923"/>
                </a:lnTo>
                <a:lnTo>
                  <a:pt x="9327" y="605644"/>
                </a:lnTo>
                <a:lnTo>
                  <a:pt x="15348" y="605644"/>
                </a:lnTo>
                <a:lnTo>
                  <a:pt x="15348" y="630364"/>
                </a:lnTo>
                <a:lnTo>
                  <a:pt x="24687" y="630364"/>
                </a:lnTo>
                <a:lnTo>
                  <a:pt x="24687" y="642724"/>
                </a:lnTo>
                <a:lnTo>
                  <a:pt x="34027" y="642724"/>
                </a:lnTo>
                <a:lnTo>
                  <a:pt x="34027" y="667444"/>
                </a:lnTo>
                <a:lnTo>
                  <a:pt x="562738" y="667444"/>
                </a:lnTo>
                <a:lnTo>
                  <a:pt x="562738" y="642724"/>
                </a:lnTo>
                <a:lnTo>
                  <a:pt x="569055" y="630364"/>
                </a:lnTo>
                <a:lnTo>
                  <a:pt x="569055" y="605644"/>
                </a:lnTo>
                <a:lnTo>
                  <a:pt x="578086" y="593283"/>
                </a:lnTo>
                <a:lnTo>
                  <a:pt x="587426" y="543843"/>
                </a:lnTo>
                <a:lnTo>
                  <a:pt x="593755" y="494403"/>
                </a:lnTo>
                <a:lnTo>
                  <a:pt x="603083" y="469683"/>
                </a:lnTo>
                <a:lnTo>
                  <a:pt x="612114" y="444962"/>
                </a:lnTo>
                <a:lnTo>
                  <a:pt x="627771" y="395522"/>
                </a:lnTo>
                <a:lnTo>
                  <a:pt x="637110" y="358442"/>
                </a:lnTo>
                <a:lnTo>
                  <a:pt x="646142" y="321362"/>
                </a:lnTo>
                <a:lnTo>
                  <a:pt x="646142" y="309002"/>
                </a:lnTo>
                <a:lnTo>
                  <a:pt x="652458" y="284281"/>
                </a:lnTo>
                <a:lnTo>
                  <a:pt x="661798" y="259561"/>
                </a:lnTo>
                <a:lnTo>
                  <a:pt x="661798" y="247201"/>
                </a:lnTo>
                <a:lnTo>
                  <a:pt x="34027" y="247201"/>
                </a:lnTo>
                <a:lnTo>
                  <a:pt x="34027" y="234841"/>
                </a:lnTo>
                <a:close/>
              </a:path>
              <a:path w="1131831" h="2088854">
                <a:moveTo>
                  <a:pt x="686486" y="160681"/>
                </a:moveTo>
                <a:lnTo>
                  <a:pt x="68042" y="160681"/>
                </a:lnTo>
                <a:lnTo>
                  <a:pt x="68042" y="197761"/>
                </a:lnTo>
                <a:lnTo>
                  <a:pt x="58715" y="197761"/>
                </a:lnTo>
                <a:lnTo>
                  <a:pt x="58715" y="222481"/>
                </a:lnTo>
                <a:lnTo>
                  <a:pt x="49375" y="222481"/>
                </a:lnTo>
                <a:lnTo>
                  <a:pt x="49375" y="234841"/>
                </a:lnTo>
                <a:lnTo>
                  <a:pt x="34027" y="234841"/>
                </a:lnTo>
                <a:lnTo>
                  <a:pt x="34027" y="247201"/>
                </a:lnTo>
                <a:lnTo>
                  <a:pt x="661798" y="247201"/>
                </a:lnTo>
                <a:lnTo>
                  <a:pt x="661798" y="234841"/>
                </a:lnTo>
                <a:lnTo>
                  <a:pt x="671126" y="210121"/>
                </a:lnTo>
                <a:lnTo>
                  <a:pt x="680157" y="185401"/>
                </a:lnTo>
                <a:lnTo>
                  <a:pt x="686486" y="173041"/>
                </a:lnTo>
                <a:lnTo>
                  <a:pt x="686486" y="160681"/>
                </a:lnTo>
                <a:close/>
              </a:path>
              <a:path w="1131831" h="2088854">
                <a:moveTo>
                  <a:pt x="49375" y="222481"/>
                </a:moveTo>
                <a:lnTo>
                  <a:pt x="43354" y="222481"/>
                </a:lnTo>
                <a:lnTo>
                  <a:pt x="43354" y="234841"/>
                </a:lnTo>
                <a:lnTo>
                  <a:pt x="49375" y="222481"/>
                </a:lnTo>
                <a:close/>
              </a:path>
              <a:path w="1131831" h="2088854">
                <a:moveTo>
                  <a:pt x="569055" y="135960"/>
                </a:moveTo>
                <a:lnTo>
                  <a:pt x="83403" y="135960"/>
                </a:lnTo>
                <a:lnTo>
                  <a:pt x="83403" y="160681"/>
                </a:lnTo>
                <a:lnTo>
                  <a:pt x="646142" y="160681"/>
                </a:lnTo>
                <a:lnTo>
                  <a:pt x="621454" y="148320"/>
                </a:lnTo>
                <a:lnTo>
                  <a:pt x="569055" y="135960"/>
                </a:lnTo>
                <a:close/>
              </a:path>
              <a:path w="1131831" h="2088854">
                <a:moveTo>
                  <a:pt x="528711" y="123600"/>
                </a:moveTo>
                <a:lnTo>
                  <a:pt x="92730" y="123600"/>
                </a:lnTo>
                <a:lnTo>
                  <a:pt x="92730" y="135960"/>
                </a:lnTo>
                <a:lnTo>
                  <a:pt x="535040" y="135960"/>
                </a:lnTo>
                <a:lnTo>
                  <a:pt x="528711" y="123600"/>
                </a:lnTo>
                <a:close/>
              </a:path>
              <a:path w="1131831" h="2088854">
                <a:moveTo>
                  <a:pt x="225818" y="37080"/>
                </a:moveTo>
                <a:lnTo>
                  <a:pt x="92730" y="37080"/>
                </a:lnTo>
                <a:lnTo>
                  <a:pt x="92730" y="49440"/>
                </a:lnTo>
                <a:lnTo>
                  <a:pt x="102070" y="49440"/>
                </a:lnTo>
                <a:lnTo>
                  <a:pt x="102070" y="123600"/>
                </a:lnTo>
                <a:lnTo>
                  <a:pt x="504023" y="123600"/>
                </a:lnTo>
                <a:lnTo>
                  <a:pt x="494695" y="111240"/>
                </a:lnTo>
                <a:lnTo>
                  <a:pt x="451328" y="111240"/>
                </a:lnTo>
                <a:lnTo>
                  <a:pt x="445307" y="98880"/>
                </a:lnTo>
                <a:lnTo>
                  <a:pt x="420619" y="98880"/>
                </a:lnTo>
                <a:lnTo>
                  <a:pt x="411292" y="86520"/>
                </a:lnTo>
                <a:lnTo>
                  <a:pt x="386604" y="86520"/>
                </a:lnTo>
                <a:lnTo>
                  <a:pt x="377264" y="74160"/>
                </a:lnTo>
                <a:lnTo>
                  <a:pt x="352576" y="74160"/>
                </a:lnTo>
                <a:lnTo>
                  <a:pt x="244177" y="49440"/>
                </a:lnTo>
                <a:lnTo>
                  <a:pt x="225818" y="37080"/>
                </a:lnTo>
                <a:close/>
              </a:path>
              <a:path w="1131831" h="2088854">
                <a:moveTo>
                  <a:pt x="201130" y="24720"/>
                </a:moveTo>
                <a:lnTo>
                  <a:pt x="102070" y="24720"/>
                </a:lnTo>
                <a:lnTo>
                  <a:pt x="102070" y="37080"/>
                </a:lnTo>
                <a:lnTo>
                  <a:pt x="210161" y="37080"/>
                </a:lnTo>
                <a:lnTo>
                  <a:pt x="201130" y="24720"/>
                </a:lnTo>
                <a:close/>
              </a:path>
              <a:path w="1131831" h="2088854">
                <a:moveTo>
                  <a:pt x="108091" y="0"/>
                </a:moveTo>
                <a:lnTo>
                  <a:pt x="108091" y="24720"/>
                </a:lnTo>
                <a:lnTo>
                  <a:pt x="160785" y="24720"/>
                </a:lnTo>
                <a:lnTo>
                  <a:pt x="1080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518561" y="2451066"/>
            <a:ext cx="1224574" cy="2090460"/>
          </a:xfrm>
          <a:custGeom>
            <a:avLst/>
            <a:gdLst/>
            <a:ahLst/>
            <a:cxnLst/>
            <a:rect l="l" t="t" r="r" b="b"/>
            <a:pathLst>
              <a:path w="1224574" h="2090460">
                <a:moveTo>
                  <a:pt x="377277" y="74407"/>
                </a:moveTo>
                <a:lnTo>
                  <a:pt x="386604" y="74407"/>
                </a:lnTo>
                <a:lnTo>
                  <a:pt x="395944" y="83677"/>
                </a:lnTo>
                <a:lnTo>
                  <a:pt x="411292" y="83677"/>
                </a:lnTo>
                <a:lnTo>
                  <a:pt x="420632" y="83677"/>
                </a:lnTo>
                <a:lnTo>
                  <a:pt x="429959" y="93071"/>
                </a:lnTo>
                <a:lnTo>
                  <a:pt x="445319" y="93071"/>
                </a:lnTo>
                <a:lnTo>
                  <a:pt x="454647" y="93071"/>
                </a:lnTo>
                <a:lnTo>
                  <a:pt x="460668" y="102341"/>
                </a:lnTo>
                <a:lnTo>
                  <a:pt x="479335" y="102341"/>
                </a:lnTo>
                <a:lnTo>
                  <a:pt x="494695" y="108397"/>
                </a:lnTo>
                <a:lnTo>
                  <a:pt x="504035" y="108397"/>
                </a:lnTo>
                <a:lnTo>
                  <a:pt x="513362" y="117791"/>
                </a:lnTo>
                <a:lnTo>
                  <a:pt x="519383" y="117791"/>
                </a:lnTo>
                <a:lnTo>
                  <a:pt x="528723" y="117791"/>
                </a:lnTo>
                <a:lnTo>
                  <a:pt x="538050" y="117791"/>
                </a:lnTo>
                <a:lnTo>
                  <a:pt x="544380" y="127061"/>
                </a:lnTo>
                <a:lnTo>
                  <a:pt x="553411" y="127061"/>
                </a:lnTo>
                <a:lnTo>
                  <a:pt x="562738" y="127061"/>
                </a:lnTo>
                <a:lnTo>
                  <a:pt x="572078" y="133365"/>
                </a:lnTo>
                <a:lnTo>
                  <a:pt x="578395" y="133365"/>
                </a:lnTo>
                <a:lnTo>
                  <a:pt x="630793" y="142511"/>
                </a:lnTo>
                <a:lnTo>
                  <a:pt x="655481" y="151781"/>
                </a:lnTo>
                <a:lnTo>
                  <a:pt x="695826" y="161175"/>
                </a:lnTo>
                <a:lnTo>
                  <a:pt x="695826" y="167479"/>
                </a:lnTo>
                <a:lnTo>
                  <a:pt x="689497" y="185772"/>
                </a:lnTo>
                <a:lnTo>
                  <a:pt x="680465" y="210863"/>
                </a:lnTo>
                <a:lnTo>
                  <a:pt x="671138" y="235459"/>
                </a:lnTo>
                <a:lnTo>
                  <a:pt x="671138" y="260179"/>
                </a:lnTo>
                <a:lnTo>
                  <a:pt x="661798" y="278843"/>
                </a:lnTo>
                <a:lnTo>
                  <a:pt x="661798" y="284899"/>
                </a:lnTo>
                <a:lnTo>
                  <a:pt x="655481" y="303563"/>
                </a:lnTo>
                <a:lnTo>
                  <a:pt x="655481" y="312833"/>
                </a:lnTo>
                <a:lnTo>
                  <a:pt x="646450" y="353251"/>
                </a:lnTo>
                <a:lnTo>
                  <a:pt x="637110" y="387241"/>
                </a:lnTo>
                <a:lnTo>
                  <a:pt x="621454" y="436681"/>
                </a:lnTo>
                <a:lnTo>
                  <a:pt x="612422" y="461649"/>
                </a:lnTo>
                <a:lnTo>
                  <a:pt x="603095" y="495639"/>
                </a:lnTo>
                <a:lnTo>
                  <a:pt x="596766" y="545079"/>
                </a:lnTo>
                <a:lnTo>
                  <a:pt x="587426" y="588463"/>
                </a:lnTo>
                <a:lnTo>
                  <a:pt x="578395" y="597733"/>
                </a:lnTo>
                <a:lnTo>
                  <a:pt x="578395" y="604037"/>
                </a:lnTo>
                <a:lnTo>
                  <a:pt x="578395" y="613430"/>
                </a:lnTo>
                <a:lnTo>
                  <a:pt x="578395" y="622453"/>
                </a:lnTo>
                <a:lnTo>
                  <a:pt x="572078" y="638151"/>
                </a:lnTo>
                <a:lnTo>
                  <a:pt x="572078" y="647421"/>
                </a:lnTo>
                <a:lnTo>
                  <a:pt x="572078" y="656814"/>
                </a:lnTo>
                <a:lnTo>
                  <a:pt x="562738" y="662747"/>
                </a:lnTo>
                <a:lnTo>
                  <a:pt x="562738" y="672141"/>
                </a:lnTo>
                <a:lnTo>
                  <a:pt x="562738" y="681411"/>
                </a:lnTo>
                <a:lnTo>
                  <a:pt x="562738" y="687467"/>
                </a:lnTo>
                <a:lnTo>
                  <a:pt x="553411" y="696861"/>
                </a:lnTo>
                <a:lnTo>
                  <a:pt x="553411" y="706131"/>
                </a:lnTo>
                <a:lnTo>
                  <a:pt x="553411" y="715525"/>
                </a:lnTo>
                <a:lnTo>
                  <a:pt x="544380" y="721828"/>
                </a:lnTo>
                <a:lnTo>
                  <a:pt x="553411" y="730851"/>
                </a:lnTo>
                <a:lnTo>
                  <a:pt x="562738" y="740245"/>
                </a:lnTo>
                <a:lnTo>
                  <a:pt x="562738" y="746549"/>
                </a:lnTo>
                <a:lnTo>
                  <a:pt x="572078" y="755819"/>
                </a:lnTo>
                <a:lnTo>
                  <a:pt x="578395" y="774235"/>
                </a:lnTo>
                <a:lnTo>
                  <a:pt x="587426" y="780539"/>
                </a:lnTo>
                <a:lnTo>
                  <a:pt x="596766" y="799202"/>
                </a:lnTo>
                <a:lnTo>
                  <a:pt x="603095" y="814529"/>
                </a:lnTo>
                <a:lnTo>
                  <a:pt x="612422" y="823923"/>
                </a:lnTo>
                <a:lnTo>
                  <a:pt x="621454" y="833193"/>
                </a:lnTo>
                <a:lnTo>
                  <a:pt x="621454" y="839249"/>
                </a:lnTo>
                <a:lnTo>
                  <a:pt x="630793" y="848643"/>
                </a:lnTo>
                <a:lnTo>
                  <a:pt x="637110" y="857913"/>
                </a:lnTo>
                <a:lnTo>
                  <a:pt x="646450" y="864217"/>
                </a:lnTo>
                <a:lnTo>
                  <a:pt x="646450" y="873239"/>
                </a:lnTo>
                <a:lnTo>
                  <a:pt x="655481" y="882633"/>
                </a:lnTo>
                <a:lnTo>
                  <a:pt x="661798" y="891903"/>
                </a:lnTo>
                <a:lnTo>
                  <a:pt x="671138" y="907600"/>
                </a:lnTo>
                <a:lnTo>
                  <a:pt x="680465" y="922927"/>
                </a:lnTo>
                <a:lnTo>
                  <a:pt x="689497" y="932321"/>
                </a:lnTo>
                <a:lnTo>
                  <a:pt x="695826" y="950984"/>
                </a:lnTo>
                <a:lnTo>
                  <a:pt x="705153" y="957041"/>
                </a:lnTo>
                <a:lnTo>
                  <a:pt x="714197" y="975704"/>
                </a:lnTo>
                <a:lnTo>
                  <a:pt x="729853" y="991031"/>
                </a:lnTo>
                <a:lnTo>
                  <a:pt x="739181" y="1006728"/>
                </a:lnTo>
                <a:lnTo>
                  <a:pt x="748212" y="1025021"/>
                </a:lnTo>
                <a:lnTo>
                  <a:pt x="754541" y="1040718"/>
                </a:lnTo>
                <a:lnTo>
                  <a:pt x="773208" y="1049989"/>
                </a:lnTo>
                <a:lnTo>
                  <a:pt x="779229" y="1065439"/>
                </a:lnTo>
                <a:lnTo>
                  <a:pt x="788557" y="1084102"/>
                </a:lnTo>
                <a:lnTo>
                  <a:pt x="788557" y="1093372"/>
                </a:lnTo>
                <a:lnTo>
                  <a:pt x="797896" y="1093372"/>
                </a:lnTo>
                <a:lnTo>
                  <a:pt x="807224" y="1118093"/>
                </a:lnTo>
                <a:lnTo>
                  <a:pt x="813244" y="1124149"/>
                </a:lnTo>
                <a:lnTo>
                  <a:pt x="831924" y="1152083"/>
                </a:lnTo>
                <a:lnTo>
                  <a:pt x="837945" y="1167533"/>
                </a:lnTo>
                <a:lnTo>
                  <a:pt x="847272" y="1176803"/>
                </a:lnTo>
                <a:lnTo>
                  <a:pt x="856612" y="1183107"/>
                </a:lnTo>
                <a:lnTo>
                  <a:pt x="862633" y="1201770"/>
                </a:lnTo>
                <a:lnTo>
                  <a:pt x="871960" y="1210793"/>
                </a:lnTo>
                <a:lnTo>
                  <a:pt x="896648" y="1251211"/>
                </a:lnTo>
                <a:lnTo>
                  <a:pt x="930676" y="1294595"/>
                </a:lnTo>
                <a:lnTo>
                  <a:pt x="955672" y="1325618"/>
                </a:lnTo>
                <a:lnTo>
                  <a:pt x="980360" y="1368879"/>
                </a:lnTo>
                <a:lnTo>
                  <a:pt x="1008058" y="1402993"/>
                </a:lnTo>
                <a:lnTo>
                  <a:pt x="1023406" y="1427713"/>
                </a:lnTo>
                <a:lnTo>
                  <a:pt x="1023406" y="1436983"/>
                </a:lnTo>
                <a:lnTo>
                  <a:pt x="1032721" y="1443286"/>
                </a:lnTo>
                <a:lnTo>
                  <a:pt x="1039014" y="1452680"/>
                </a:lnTo>
                <a:lnTo>
                  <a:pt x="1048390" y="1461703"/>
                </a:lnTo>
                <a:lnTo>
                  <a:pt x="1057397" y="1477400"/>
                </a:lnTo>
                <a:lnTo>
                  <a:pt x="1057397" y="1486670"/>
                </a:lnTo>
                <a:lnTo>
                  <a:pt x="1066774" y="1501997"/>
                </a:lnTo>
                <a:lnTo>
                  <a:pt x="1073066" y="1511390"/>
                </a:lnTo>
                <a:lnTo>
                  <a:pt x="1082443" y="1520661"/>
                </a:lnTo>
                <a:lnTo>
                  <a:pt x="1091449" y="1536111"/>
                </a:lnTo>
                <a:lnTo>
                  <a:pt x="1100826" y="1545381"/>
                </a:lnTo>
                <a:lnTo>
                  <a:pt x="1107118" y="1561078"/>
                </a:lnTo>
                <a:lnTo>
                  <a:pt x="1116495" y="1570101"/>
                </a:lnTo>
                <a:lnTo>
                  <a:pt x="1125501" y="1588765"/>
                </a:lnTo>
                <a:lnTo>
                  <a:pt x="1131794" y="1604462"/>
                </a:lnTo>
                <a:lnTo>
                  <a:pt x="1150424" y="1619788"/>
                </a:lnTo>
                <a:lnTo>
                  <a:pt x="1159554" y="1638452"/>
                </a:lnTo>
                <a:lnTo>
                  <a:pt x="1165846" y="1653779"/>
                </a:lnTo>
                <a:lnTo>
                  <a:pt x="1175223" y="1653779"/>
                </a:lnTo>
                <a:lnTo>
                  <a:pt x="1175223" y="1663172"/>
                </a:lnTo>
                <a:lnTo>
                  <a:pt x="1175223" y="1672442"/>
                </a:lnTo>
                <a:lnTo>
                  <a:pt x="1175223" y="1678499"/>
                </a:lnTo>
                <a:lnTo>
                  <a:pt x="1165846" y="1678499"/>
                </a:lnTo>
                <a:lnTo>
                  <a:pt x="1175223" y="1687892"/>
                </a:lnTo>
                <a:lnTo>
                  <a:pt x="1175223" y="1697163"/>
                </a:lnTo>
                <a:lnTo>
                  <a:pt x="1175223" y="1703466"/>
                </a:lnTo>
                <a:lnTo>
                  <a:pt x="1184229" y="1712489"/>
                </a:lnTo>
                <a:lnTo>
                  <a:pt x="1190522" y="1721883"/>
                </a:lnTo>
                <a:lnTo>
                  <a:pt x="1190522" y="1731153"/>
                </a:lnTo>
                <a:lnTo>
                  <a:pt x="1190522" y="1737456"/>
                </a:lnTo>
                <a:lnTo>
                  <a:pt x="1190522" y="1746850"/>
                </a:lnTo>
                <a:lnTo>
                  <a:pt x="1190522" y="1755873"/>
                </a:lnTo>
                <a:lnTo>
                  <a:pt x="1199898" y="1755873"/>
                </a:lnTo>
                <a:lnTo>
                  <a:pt x="1190522" y="1755873"/>
                </a:lnTo>
                <a:lnTo>
                  <a:pt x="1190522" y="1762177"/>
                </a:lnTo>
                <a:lnTo>
                  <a:pt x="1190522" y="1771570"/>
                </a:lnTo>
                <a:lnTo>
                  <a:pt x="1199898" y="1771570"/>
                </a:lnTo>
                <a:lnTo>
                  <a:pt x="1199898" y="1780840"/>
                </a:lnTo>
                <a:lnTo>
                  <a:pt x="1209152" y="1780840"/>
                </a:lnTo>
                <a:lnTo>
                  <a:pt x="1209152" y="1790234"/>
                </a:lnTo>
                <a:lnTo>
                  <a:pt x="1218158" y="1790234"/>
                </a:lnTo>
                <a:lnTo>
                  <a:pt x="1218158" y="1796290"/>
                </a:lnTo>
                <a:lnTo>
                  <a:pt x="1224574" y="1796290"/>
                </a:lnTo>
                <a:lnTo>
                  <a:pt x="1224574" y="1805560"/>
                </a:lnTo>
                <a:lnTo>
                  <a:pt x="1224574" y="1814954"/>
                </a:lnTo>
                <a:lnTo>
                  <a:pt x="1218158" y="1814954"/>
                </a:lnTo>
                <a:lnTo>
                  <a:pt x="1218158" y="1820887"/>
                </a:lnTo>
                <a:lnTo>
                  <a:pt x="1209152" y="1820887"/>
                </a:lnTo>
                <a:lnTo>
                  <a:pt x="1199898" y="1820887"/>
                </a:lnTo>
                <a:lnTo>
                  <a:pt x="1199898" y="1830281"/>
                </a:lnTo>
                <a:lnTo>
                  <a:pt x="1190522" y="1830281"/>
                </a:lnTo>
                <a:lnTo>
                  <a:pt x="1184229" y="1830281"/>
                </a:lnTo>
                <a:lnTo>
                  <a:pt x="1184229" y="1839551"/>
                </a:lnTo>
                <a:lnTo>
                  <a:pt x="1175223" y="1839551"/>
                </a:lnTo>
                <a:lnTo>
                  <a:pt x="1175223" y="1848944"/>
                </a:lnTo>
                <a:lnTo>
                  <a:pt x="1165846" y="1848944"/>
                </a:lnTo>
                <a:lnTo>
                  <a:pt x="1165846" y="1855248"/>
                </a:lnTo>
                <a:lnTo>
                  <a:pt x="1159554" y="1855248"/>
                </a:lnTo>
                <a:lnTo>
                  <a:pt x="1150424" y="1855248"/>
                </a:lnTo>
                <a:lnTo>
                  <a:pt x="1150424" y="1864271"/>
                </a:lnTo>
                <a:lnTo>
                  <a:pt x="1159554" y="1864271"/>
                </a:lnTo>
                <a:lnTo>
                  <a:pt x="1150424" y="1873665"/>
                </a:lnTo>
                <a:lnTo>
                  <a:pt x="1150424" y="1879968"/>
                </a:lnTo>
                <a:lnTo>
                  <a:pt x="1150424" y="1889238"/>
                </a:lnTo>
                <a:lnTo>
                  <a:pt x="1150424" y="1898632"/>
                </a:lnTo>
                <a:lnTo>
                  <a:pt x="1150424" y="1907655"/>
                </a:lnTo>
                <a:lnTo>
                  <a:pt x="1141170" y="1907655"/>
                </a:lnTo>
                <a:lnTo>
                  <a:pt x="1141170" y="1913958"/>
                </a:lnTo>
                <a:lnTo>
                  <a:pt x="1141170" y="1907655"/>
                </a:lnTo>
                <a:lnTo>
                  <a:pt x="1141170" y="1913958"/>
                </a:lnTo>
                <a:lnTo>
                  <a:pt x="1141170" y="1923352"/>
                </a:lnTo>
                <a:lnTo>
                  <a:pt x="1131794" y="1932622"/>
                </a:lnTo>
                <a:lnTo>
                  <a:pt x="1131794" y="1938679"/>
                </a:lnTo>
                <a:lnTo>
                  <a:pt x="1125501" y="1938679"/>
                </a:lnTo>
                <a:lnTo>
                  <a:pt x="1125501" y="1947949"/>
                </a:lnTo>
                <a:lnTo>
                  <a:pt x="1116495" y="1947949"/>
                </a:lnTo>
                <a:lnTo>
                  <a:pt x="1116495" y="1957342"/>
                </a:lnTo>
                <a:lnTo>
                  <a:pt x="1107118" y="1957342"/>
                </a:lnTo>
                <a:lnTo>
                  <a:pt x="1100826" y="1957342"/>
                </a:lnTo>
                <a:lnTo>
                  <a:pt x="1100826" y="1963399"/>
                </a:lnTo>
                <a:lnTo>
                  <a:pt x="1100826" y="1972669"/>
                </a:lnTo>
                <a:lnTo>
                  <a:pt x="1091449" y="1972669"/>
                </a:lnTo>
                <a:lnTo>
                  <a:pt x="1091449" y="1982062"/>
                </a:lnTo>
                <a:lnTo>
                  <a:pt x="1100826" y="1982062"/>
                </a:lnTo>
                <a:lnTo>
                  <a:pt x="1100826" y="1991332"/>
                </a:lnTo>
                <a:lnTo>
                  <a:pt x="1100826" y="1997636"/>
                </a:lnTo>
                <a:lnTo>
                  <a:pt x="1100826" y="2006783"/>
                </a:lnTo>
                <a:lnTo>
                  <a:pt x="1091449" y="2006783"/>
                </a:lnTo>
                <a:lnTo>
                  <a:pt x="1091449" y="2016053"/>
                </a:lnTo>
                <a:lnTo>
                  <a:pt x="1091449" y="2022356"/>
                </a:lnTo>
                <a:lnTo>
                  <a:pt x="1091449" y="2031750"/>
                </a:lnTo>
                <a:lnTo>
                  <a:pt x="1100826" y="2031750"/>
                </a:lnTo>
                <a:lnTo>
                  <a:pt x="1107118" y="2031750"/>
                </a:lnTo>
                <a:lnTo>
                  <a:pt x="1116495" y="2031750"/>
                </a:lnTo>
                <a:lnTo>
                  <a:pt x="1116495" y="2041020"/>
                </a:lnTo>
                <a:lnTo>
                  <a:pt x="1116495" y="2050043"/>
                </a:lnTo>
                <a:lnTo>
                  <a:pt x="1125501" y="2050043"/>
                </a:lnTo>
                <a:lnTo>
                  <a:pt x="1125501" y="2056470"/>
                </a:lnTo>
                <a:lnTo>
                  <a:pt x="1116495" y="2056470"/>
                </a:lnTo>
                <a:lnTo>
                  <a:pt x="1116495" y="2065740"/>
                </a:lnTo>
                <a:lnTo>
                  <a:pt x="1116495" y="2075134"/>
                </a:lnTo>
                <a:lnTo>
                  <a:pt x="1107118" y="2075134"/>
                </a:lnTo>
                <a:lnTo>
                  <a:pt x="1107118" y="2081067"/>
                </a:lnTo>
                <a:lnTo>
                  <a:pt x="1100826" y="2081067"/>
                </a:lnTo>
                <a:lnTo>
                  <a:pt x="1100826" y="2090460"/>
                </a:lnTo>
                <a:lnTo>
                  <a:pt x="1091449" y="2090460"/>
                </a:lnTo>
                <a:lnTo>
                  <a:pt x="1082443" y="2090460"/>
                </a:lnTo>
                <a:lnTo>
                  <a:pt x="1082443" y="2081067"/>
                </a:lnTo>
                <a:lnTo>
                  <a:pt x="1073066" y="2081067"/>
                </a:lnTo>
                <a:lnTo>
                  <a:pt x="1073066" y="2090460"/>
                </a:lnTo>
                <a:lnTo>
                  <a:pt x="847272" y="2065740"/>
                </a:lnTo>
                <a:lnTo>
                  <a:pt x="705153" y="2050043"/>
                </a:lnTo>
                <a:lnTo>
                  <a:pt x="689497" y="2041020"/>
                </a:lnTo>
                <a:lnTo>
                  <a:pt x="689497" y="2031750"/>
                </a:lnTo>
                <a:lnTo>
                  <a:pt x="689497" y="2022356"/>
                </a:lnTo>
                <a:lnTo>
                  <a:pt x="689497" y="2016053"/>
                </a:lnTo>
                <a:lnTo>
                  <a:pt x="680465" y="2016053"/>
                </a:lnTo>
                <a:lnTo>
                  <a:pt x="680465" y="2006783"/>
                </a:lnTo>
                <a:lnTo>
                  <a:pt x="689497" y="2006783"/>
                </a:lnTo>
                <a:lnTo>
                  <a:pt x="689497" y="2016053"/>
                </a:lnTo>
                <a:lnTo>
                  <a:pt x="689497" y="2022356"/>
                </a:lnTo>
                <a:lnTo>
                  <a:pt x="689497" y="2031750"/>
                </a:lnTo>
                <a:lnTo>
                  <a:pt x="695826" y="2031750"/>
                </a:lnTo>
                <a:lnTo>
                  <a:pt x="695826" y="2022356"/>
                </a:lnTo>
                <a:lnTo>
                  <a:pt x="695826" y="2016053"/>
                </a:lnTo>
                <a:lnTo>
                  <a:pt x="689497" y="2016053"/>
                </a:lnTo>
                <a:lnTo>
                  <a:pt x="689497" y="2006783"/>
                </a:lnTo>
                <a:lnTo>
                  <a:pt x="689497" y="1997636"/>
                </a:lnTo>
                <a:lnTo>
                  <a:pt x="680465" y="1997636"/>
                </a:lnTo>
                <a:lnTo>
                  <a:pt x="680465" y="2006783"/>
                </a:lnTo>
                <a:lnTo>
                  <a:pt x="680465" y="2016053"/>
                </a:lnTo>
                <a:lnTo>
                  <a:pt x="671138" y="2016053"/>
                </a:lnTo>
                <a:lnTo>
                  <a:pt x="671138" y="2006783"/>
                </a:lnTo>
                <a:lnTo>
                  <a:pt x="680465" y="1997636"/>
                </a:lnTo>
                <a:lnTo>
                  <a:pt x="680465" y="1991332"/>
                </a:lnTo>
                <a:lnTo>
                  <a:pt x="680465" y="1997636"/>
                </a:lnTo>
                <a:lnTo>
                  <a:pt x="680465" y="1991332"/>
                </a:lnTo>
                <a:lnTo>
                  <a:pt x="680465" y="1982062"/>
                </a:lnTo>
                <a:lnTo>
                  <a:pt x="680465" y="1972669"/>
                </a:lnTo>
                <a:lnTo>
                  <a:pt x="680465" y="1982062"/>
                </a:lnTo>
                <a:lnTo>
                  <a:pt x="680465" y="1913958"/>
                </a:lnTo>
                <a:lnTo>
                  <a:pt x="671138" y="1913958"/>
                </a:lnTo>
                <a:lnTo>
                  <a:pt x="671138" y="1898632"/>
                </a:lnTo>
                <a:lnTo>
                  <a:pt x="671138" y="1889238"/>
                </a:lnTo>
                <a:lnTo>
                  <a:pt x="661798" y="1889238"/>
                </a:lnTo>
                <a:lnTo>
                  <a:pt x="661798" y="1879968"/>
                </a:lnTo>
                <a:lnTo>
                  <a:pt x="661798" y="1873665"/>
                </a:lnTo>
                <a:lnTo>
                  <a:pt x="655481" y="1873665"/>
                </a:lnTo>
                <a:lnTo>
                  <a:pt x="655481" y="1864271"/>
                </a:lnTo>
                <a:lnTo>
                  <a:pt x="646450" y="1864271"/>
                </a:lnTo>
                <a:lnTo>
                  <a:pt x="646450" y="1855248"/>
                </a:lnTo>
                <a:lnTo>
                  <a:pt x="646450" y="1848944"/>
                </a:lnTo>
                <a:lnTo>
                  <a:pt x="637110" y="1848944"/>
                </a:lnTo>
                <a:lnTo>
                  <a:pt x="637110" y="1839551"/>
                </a:lnTo>
                <a:lnTo>
                  <a:pt x="630793" y="1839551"/>
                </a:lnTo>
                <a:lnTo>
                  <a:pt x="630793" y="1830281"/>
                </a:lnTo>
                <a:lnTo>
                  <a:pt x="621454" y="1830281"/>
                </a:lnTo>
                <a:lnTo>
                  <a:pt x="621454" y="1820887"/>
                </a:lnTo>
                <a:lnTo>
                  <a:pt x="612422" y="1814954"/>
                </a:lnTo>
                <a:lnTo>
                  <a:pt x="621454" y="1805560"/>
                </a:lnTo>
                <a:lnTo>
                  <a:pt x="612422" y="1805560"/>
                </a:lnTo>
                <a:lnTo>
                  <a:pt x="612422" y="1814954"/>
                </a:lnTo>
                <a:lnTo>
                  <a:pt x="603095" y="1814954"/>
                </a:lnTo>
                <a:lnTo>
                  <a:pt x="603095" y="1805560"/>
                </a:lnTo>
                <a:lnTo>
                  <a:pt x="603095" y="1796290"/>
                </a:lnTo>
                <a:lnTo>
                  <a:pt x="596766" y="1796290"/>
                </a:lnTo>
                <a:lnTo>
                  <a:pt x="596766" y="1790234"/>
                </a:lnTo>
                <a:lnTo>
                  <a:pt x="587426" y="1790234"/>
                </a:lnTo>
                <a:lnTo>
                  <a:pt x="587426" y="1780840"/>
                </a:lnTo>
                <a:lnTo>
                  <a:pt x="587426" y="1771570"/>
                </a:lnTo>
                <a:lnTo>
                  <a:pt x="587426" y="1780840"/>
                </a:lnTo>
                <a:lnTo>
                  <a:pt x="578395" y="1780840"/>
                </a:lnTo>
                <a:lnTo>
                  <a:pt x="578395" y="1771570"/>
                </a:lnTo>
                <a:lnTo>
                  <a:pt x="572078" y="1771570"/>
                </a:lnTo>
                <a:lnTo>
                  <a:pt x="562738" y="1771570"/>
                </a:lnTo>
                <a:lnTo>
                  <a:pt x="562738" y="1780840"/>
                </a:lnTo>
                <a:lnTo>
                  <a:pt x="553411" y="1780840"/>
                </a:lnTo>
                <a:lnTo>
                  <a:pt x="553411" y="1771570"/>
                </a:lnTo>
                <a:lnTo>
                  <a:pt x="544380" y="1771570"/>
                </a:lnTo>
                <a:lnTo>
                  <a:pt x="538050" y="1771570"/>
                </a:lnTo>
                <a:lnTo>
                  <a:pt x="538050" y="1762177"/>
                </a:lnTo>
                <a:lnTo>
                  <a:pt x="544380" y="1762177"/>
                </a:lnTo>
                <a:lnTo>
                  <a:pt x="544380" y="1755873"/>
                </a:lnTo>
                <a:lnTo>
                  <a:pt x="544380" y="1746850"/>
                </a:lnTo>
                <a:lnTo>
                  <a:pt x="544380" y="1737456"/>
                </a:lnTo>
                <a:lnTo>
                  <a:pt x="544380" y="1731153"/>
                </a:lnTo>
                <a:lnTo>
                  <a:pt x="544380" y="1721883"/>
                </a:lnTo>
                <a:lnTo>
                  <a:pt x="538050" y="1721883"/>
                </a:lnTo>
                <a:lnTo>
                  <a:pt x="538050" y="1712489"/>
                </a:lnTo>
                <a:lnTo>
                  <a:pt x="538050" y="1703466"/>
                </a:lnTo>
                <a:lnTo>
                  <a:pt x="528723" y="1703466"/>
                </a:lnTo>
                <a:lnTo>
                  <a:pt x="488674" y="1703466"/>
                </a:lnTo>
                <a:lnTo>
                  <a:pt x="488674" y="1697163"/>
                </a:lnTo>
                <a:lnTo>
                  <a:pt x="479335" y="1697163"/>
                </a:lnTo>
                <a:lnTo>
                  <a:pt x="470007" y="1697163"/>
                </a:lnTo>
                <a:lnTo>
                  <a:pt x="454647" y="1672442"/>
                </a:lnTo>
                <a:lnTo>
                  <a:pt x="445319" y="1672442"/>
                </a:lnTo>
                <a:lnTo>
                  <a:pt x="454647" y="1678499"/>
                </a:lnTo>
                <a:lnTo>
                  <a:pt x="445319" y="1678499"/>
                </a:lnTo>
                <a:lnTo>
                  <a:pt x="445319" y="1672442"/>
                </a:lnTo>
                <a:lnTo>
                  <a:pt x="435980" y="1672442"/>
                </a:lnTo>
                <a:lnTo>
                  <a:pt x="435980" y="1663172"/>
                </a:lnTo>
                <a:lnTo>
                  <a:pt x="435980" y="1653779"/>
                </a:lnTo>
                <a:lnTo>
                  <a:pt x="429959" y="1644509"/>
                </a:lnTo>
                <a:lnTo>
                  <a:pt x="435980" y="1644509"/>
                </a:lnTo>
                <a:lnTo>
                  <a:pt x="445319" y="1644509"/>
                </a:lnTo>
                <a:lnTo>
                  <a:pt x="435980" y="1644509"/>
                </a:lnTo>
                <a:lnTo>
                  <a:pt x="429959" y="1644509"/>
                </a:lnTo>
                <a:lnTo>
                  <a:pt x="429959" y="1638452"/>
                </a:lnTo>
                <a:lnTo>
                  <a:pt x="435980" y="1638452"/>
                </a:lnTo>
                <a:lnTo>
                  <a:pt x="429959" y="1638452"/>
                </a:lnTo>
                <a:lnTo>
                  <a:pt x="420632" y="1629058"/>
                </a:lnTo>
                <a:lnTo>
                  <a:pt x="420632" y="1619788"/>
                </a:lnTo>
                <a:lnTo>
                  <a:pt x="411292" y="1619788"/>
                </a:lnTo>
                <a:lnTo>
                  <a:pt x="411292" y="1613485"/>
                </a:lnTo>
                <a:lnTo>
                  <a:pt x="401964" y="1613485"/>
                </a:lnTo>
                <a:lnTo>
                  <a:pt x="401964" y="1604462"/>
                </a:lnTo>
                <a:lnTo>
                  <a:pt x="395944" y="1604462"/>
                </a:lnTo>
                <a:lnTo>
                  <a:pt x="395944" y="1595068"/>
                </a:lnTo>
                <a:lnTo>
                  <a:pt x="386604" y="1595068"/>
                </a:lnTo>
                <a:lnTo>
                  <a:pt x="377277" y="1595068"/>
                </a:lnTo>
                <a:lnTo>
                  <a:pt x="371243" y="1595068"/>
                </a:lnTo>
                <a:lnTo>
                  <a:pt x="361916" y="1595068"/>
                </a:lnTo>
                <a:lnTo>
                  <a:pt x="361916" y="1588765"/>
                </a:lnTo>
                <a:lnTo>
                  <a:pt x="352576" y="1588765"/>
                </a:lnTo>
                <a:lnTo>
                  <a:pt x="343249" y="1588765"/>
                </a:lnTo>
                <a:lnTo>
                  <a:pt x="343249" y="1579371"/>
                </a:lnTo>
                <a:lnTo>
                  <a:pt x="337228" y="1579371"/>
                </a:lnTo>
                <a:lnTo>
                  <a:pt x="327888" y="1579371"/>
                </a:lnTo>
                <a:lnTo>
                  <a:pt x="327888" y="1570101"/>
                </a:lnTo>
                <a:lnTo>
                  <a:pt x="318561" y="1570101"/>
                </a:lnTo>
                <a:lnTo>
                  <a:pt x="312232" y="1570101"/>
                </a:lnTo>
                <a:lnTo>
                  <a:pt x="312232" y="1561078"/>
                </a:lnTo>
                <a:lnTo>
                  <a:pt x="259846" y="1561078"/>
                </a:lnTo>
                <a:lnTo>
                  <a:pt x="259846" y="1554774"/>
                </a:lnTo>
                <a:lnTo>
                  <a:pt x="259846" y="1545381"/>
                </a:lnTo>
                <a:lnTo>
                  <a:pt x="253516" y="1545381"/>
                </a:lnTo>
                <a:lnTo>
                  <a:pt x="253516" y="1536111"/>
                </a:lnTo>
                <a:lnTo>
                  <a:pt x="244189" y="1536111"/>
                </a:lnTo>
                <a:lnTo>
                  <a:pt x="244189" y="1530054"/>
                </a:lnTo>
                <a:lnTo>
                  <a:pt x="235158" y="1530054"/>
                </a:lnTo>
                <a:lnTo>
                  <a:pt x="235158" y="1520661"/>
                </a:lnTo>
                <a:lnTo>
                  <a:pt x="244189" y="1520661"/>
                </a:lnTo>
                <a:lnTo>
                  <a:pt x="244189" y="1511390"/>
                </a:lnTo>
                <a:lnTo>
                  <a:pt x="253516" y="1501997"/>
                </a:lnTo>
                <a:lnTo>
                  <a:pt x="253516" y="1496064"/>
                </a:lnTo>
                <a:lnTo>
                  <a:pt x="253516" y="1486670"/>
                </a:lnTo>
                <a:lnTo>
                  <a:pt x="253516" y="1477400"/>
                </a:lnTo>
                <a:lnTo>
                  <a:pt x="259846" y="1477400"/>
                </a:lnTo>
                <a:lnTo>
                  <a:pt x="259846" y="1470973"/>
                </a:lnTo>
                <a:lnTo>
                  <a:pt x="253516" y="1470973"/>
                </a:lnTo>
                <a:lnTo>
                  <a:pt x="253516" y="1461703"/>
                </a:lnTo>
                <a:lnTo>
                  <a:pt x="253516" y="1452680"/>
                </a:lnTo>
                <a:lnTo>
                  <a:pt x="259846" y="1452680"/>
                </a:lnTo>
                <a:lnTo>
                  <a:pt x="259846" y="1443286"/>
                </a:lnTo>
                <a:lnTo>
                  <a:pt x="269173" y="1436983"/>
                </a:lnTo>
                <a:lnTo>
                  <a:pt x="269173" y="1427713"/>
                </a:lnTo>
                <a:lnTo>
                  <a:pt x="269173" y="1418319"/>
                </a:lnTo>
                <a:lnTo>
                  <a:pt x="259846" y="1418319"/>
                </a:lnTo>
                <a:lnTo>
                  <a:pt x="259846" y="1412263"/>
                </a:lnTo>
                <a:lnTo>
                  <a:pt x="253516" y="1412263"/>
                </a:lnTo>
                <a:lnTo>
                  <a:pt x="244189" y="1412263"/>
                </a:lnTo>
                <a:lnTo>
                  <a:pt x="244189" y="1402993"/>
                </a:lnTo>
                <a:lnTo>
                  <a:pt x="235158" y="1402993"/>
                </a:lnTo>
                <a:lnTo>
                  <a:pt x="235158" y="1393599"/>
                </a:lnTo>
                <a:lnTo>
                  <a:pt x="235158" y="1384329"/>
                </a:lnTo>
                <a:lnTo>
                  <a:pt x="244189" y="1378272"/>
                </a:lnTo>
                <a:lnTo>
                  <a:pt x="244189" y="1368879"/>
                </a:lnTo>
                <a:lnTo>
                  <a:pt x="244189" y="1378272"/>
                </a:lnTo>
                <a:lnTo>
                  <a:pt x="253516" y="1378272"/>
                </a:lnTo>
                <a:lnTo>
                  <a:pt x="244189" y="1378272"/>
                </a:lnTo>
                <a:lnTo>
                  <a:pt x="244189" y="1368879"/>
                </a:lnTo>
                <a:lnTo>
                  <a:pt x="244189" y="1359609"/>
                </a:lnTo>
                <a:lnTo>
                  <a:pt x="244189" y="1353305"/>
                </a:lnTo>
                <a:lnTo>
                  <a:pt x="235158" y="1353305"/>
                </a:lnTo>
                <a:lnTo>
                  <a:pt x="225818" y="1353305"/>
                </a:lnTo>
                <a:lnTo>
                  <a:pt x="225818" y="1344282"/>
                </a:lnTo>
                <a:lnTo>
                  <a:pt x="225818" y="1334888"/>
                </a:lnTo>
                <a:lnTo>
                  <a:pt x="219501" y="1334888"/>
                </a:lnTo>
                <a:lnTo>
                  <a:pt x="219501" y="1325618"/>
                </a:lnTo>
                <a:lnTo>
                  <a:pt x="219501" y="1319315"/>
                </a:lnTo>
                <a:lnTo>
                  <a:pt x="219501" y="1310168"/>
                </a:lnTo>
                <a:lnTo>
                  <a:pt x="210470" y="1310168"/>
                </a:lnTo>
                <a:lnTo>
                  <a:pt x="210470" y="1300898"/>
                </a:lnTo>
                <a:lnTo>
                  <a:pt x="201130" y="1300898"/>
                </a:lnTo>
                <a:lnTo>
                  <a:pt x="201130" y="1294595"/>
                </a:lnTo>
                <a:lnTo>
                  <a:pt x="194813" y="1294595"/>
                </a:lnTo>
                <a:lnTo>
                  <a:pt x="194813" y="1285201"/>
                </a:lnTo>
                <a:lnTo>
                  <a:pt x="194813" y="1275931"/>
                </a:lnTo>
                <a:lnTo>
                  <a:pt x="194813" y="1269874"/>
                </a:lnTo>
                <a:lnTo>
                  <a:pt x="194813" y="1260481"/>
                </a:lnTo>
                <a:lnTo>
                  <a:pt x="185473" y="1260481"/>
                </a:lnTo>
                <a:lnTo>
                  <a:pt x="185473" y="1251211"/>
                </a:lnTo>
                <a:lnTo>
                  <a:pt x="185473" y="1241817"/>
                </a:lnTo>
                <a:lnTo>
                  <a:pt x="185473" y="1235884"/>
                </a:lnTo>
                <a:lnTo>
                  <a:pt x="185473" y="1226491"/>
                </a:lnTo>
                <a:lnTo>
                  <a:pt x="176442" y="1226491"/>
                </a:lnTo>
                <a:lnTo>
                  <a:pt x="176442" y="1217220"/>
                </a:lnTo>
                <a:lnTo>
                  <a:pt x="170125" y="1217220"/>
                </a:lnTo>
                <a:lnTo>
                  <a:pt x="170125" y="1210793"/>
                </a:lnTo>
                <a:lnTo>
                  <a:pt x="170125" y="1201770"/>
                </a:lnTo>
                <a:lnTo>
                  <a:pt x="170125" y="1192500"/>
                </a:lnTo>
                <a:lnTo>
                  <a:pt x="160785" y="1192500"/>
                </a:lnTo>
                <a:lnTo>
                  <a:pt x="160785" y="1183107"/>
                </a:lnTo>
                <a:lnTo>
                  <a:pt x="160785" y="1176803"/>
                </a:lnTo>
                <a:lnTo>
                  <a:pt x="151458" y="1176803"/>
                </a:lnTo>
                <a:lnTo>
                  <a:pt x="151458" y="1167533"/>
                </a:lnTo>
                <a:lnTo>
                  <a:pt x="142415" y="1167533"/>
                </a:lnTo>
                <a:lnTo>
                  <a:pt x="142415" y="1158510"/>
                </a:lnTo>
                <a:lnTo>
                  <a:pt x="142415" y="1108823"/>
                </a:lnTo>
                <a:lnTo>
                  <a:pt x="151458" y="1108823"/>
                </a:lnTo>
                <a:lnTo>
                  <a:pt x="151458" y="1099429"/>
                </a:lnTo>
                <a:lnTo>
                  <a:pt x="142415" y="1099429"/>
                </a:lnTo>
                <a:lnTo>
                  <a:pt x="142415" y="1093372"/>
                </a:lnTo>
                <a:lnTo>
                  <a:pt x="151458" y="1093372"/>
                </a:lnTo>
                <a:lnTo>
                  <a:pt x="160785" y="1093372"/>
                </a:lnTo>
                <a:lnTo>
                  <a:pt x="160785" y="1099429"/>
                </a:lnTo>
                <a:lnTo>
                  <a:pt x="160785" y="1093372"/>
                </a:lnTo>
                <a:lnTo>
                  <a:pt x="170125" y="1093372"/>
                </a:lnTo>
                <a:lnTo>
                  <a:pt x="170125" y="1084102"/>
                </a:lnTo>
                <a:lnTo>
                  <a:pt x="176442" y="1084102"/>
                </a:lnTo>
                <a:lnTo>
                  <a:pt x="176442" y="1074709"/>
                </a:lnTo>
                <a:lnTo>
                  <a:pt x="176442" y="1084102"/>
                </a:lnTo>
                <a:lnTo>
                  <a:pt x="185473" y="1084102"/>
                </a:lnTo>
                <a:lnTo>
                  <a:pt x="185473" y="1074709"/>
                </a:lnTo>
                <a:lnTo>
                  <a:pt x="176442" y="1074709"/>
                </a:lnTo>
                <a:lnTo>
                  <a:pt x="176442" y="1065439"/>
                </a:lnTo>
                <a:lnTo>
                  <a:pt x="185473" y="1065439"/>
                </a:lnTo>
                <a:lnTo>
                  <a:pt x="194813" y="1065439"/>
                </a:lnTo>
                <a:lnTo>
                  <a:pt x="194813" y="1059135"/>
                </a:lnTo>
                <a:lnTo>
                  <a:pt x="185473" y="1059135"/>
                </a:lnTo>
                <a:lnTo>
                  <a:pt x="185473" y="1065439"/>
                </a:lnTo>
                <a:lnTo>
                  <a:pt x="185473" y="1059135"/>
                </a:lnTo>
                <a:lnTo>
                  <a:pt x="185473" y="1049989"/>
                </a:lnTo>
                <a:lnTo>
                  <a:pt x="176442" y="1049989"/>
                </a:lnTo>
                <a:lnTo>
                  <a:pt x="176442" y="1040718"/>
                </a:lnTo>
                <a:lnTo>
                  <a:pt x="176442" y="1034415"/>
                </a:lnTo>
                <a:lnTo>
                  <a:pt x="170125" y="1034415"/>
                </a:lnTo>
                <a:lnTo>
                  <a:pt x="170125" y="1025021"/>
                </a:lnTo>
                <a:lnTo>
                  <a:pt x="160785" y="1034415"/>
                </a:lnTo>
                <a:lnTo>
                  <a:pt x="160785" y="1025021"/>
                </a:lnTo>
                <a:lnTo>
                  <a:pt x="151458" y="1025021"/>
                </a:lnTo>
                <a:lnTo>
                  <a:pt x="142415" y="1025021"/>
                </a:lnTo>
                <a:lnTo>
                  <a:pt x="142415" y="1015998"/>
                </a:lnTo>
                <a:lnTo>
                  <a:pt x="136098" y="1015998"/>
                </a:lnTo>
                <a:lnTo>
                  <a:pt x="136098" y="1006728"/>
                </a:lnTo>
                <a:lnTo>
                  <a:pt x="126758" y="1006728"/>
                </a:lnTo>
                <a:lnTo>
                  <a:pt x="126758" y="1000301"/>
                </a:lnTo>
                <a:lnTo>
                  <a:pt x="126758" y="991031"/>
                </a:lnTo>
                <a:lnTo>
                  <a:pt x="126758" y="981637"/>
                </a:lnTo>
                <a:lnTo>
                  <a:pt x="117431" y="981637"/>
                </a:lnTo>
                <a:lnTo>
                  <a:pt x="117431" y="975704"/>
                </a:lnTo>
                <a:lnTo>
                  <a:pt x="111410" y="966311"/>
                </a:lnTo>
                <a:lnTo>
                  <a:pt x="111410" y="957041"/>
                </a:lnTo>
                <a:lnTo>
                  <a:pt x="117431" y="950984"/>
                </a:lnTo>
                <a:lnTo>
                  <a:pt x="117431" y="941591"/>
                </a:lnTo>
                <a:lnTo>
                  <a:pt x="117431" y="932321"/>
                </a:lnTo>
                <a:lnTo>
                  <a:pt x="117431" y="922927"/>
                </a:lnTo>
                <a:lnTo>
                  <a:pt x="117431" y="916623"/>
                </a:lnTo>
                <a:lnTo>
                  <a:pt x="117431" y="907600"/>
                </a:lnTo>
                <a:lnTo>
                  <a:pt x="111410" y="907600"/>
                </a:lnTo>
                <a:lnTo>
                  <a:pt x="111410" y="898330"/>
                </a:lnTo>
                <a:lnTo>
                  <a:pt x="117431" y="898330"/>
                </a:lnTo>
                <a:lnTo>
                  <a:pt x="117431" y="891903"/>
                </a:lnTo>
                <a:lnTo>
                  <a:pt x="117431" y="882633"/>
                </a:lnTo>
                <a:lnTo>
                  <a:pt x="126758" y="873239"/>
                </a:lnTo>
                <a:lnTo>
                  <a:pt x="126758" y="864217"/>
                </a:lnTo>
                <a:lnTo>
                  <a:pt x="126758" y="857913"/>
                </a:lnTo>
                <a:lnTo>
                  <a:pt x="126758" y="848643"/>
                </a:lnTo>
                <a:lnTo>
                  <a:pt x="136098" y="857913"/>
                </a:lnTo>
                <a:lnTo>
                  <a:pt x="136098" y="848643"/>
                </a:lnTo>
                <a:lnTo>
                  <a:pt x="142415" y="848643"/>
                </a:lnTo>
                <a:lnTo>
                  <a:pt x="142415" y="857913"/>
                </a:lnTo>
                <a:lnTo>
                  <a:pt x="142415" y="864217"/>
                </a:lnTo>
                <a:lnTo>
                  <a:pt x="142415" y="873239"/>
                </a:lnTo>
                <a:lnTo>
                  <a:pt x="142415" y="864217"/>
                </a:lnTo>
                <a:lnTo>
                  <a:pt x="142415" y="873239"/>
                </a:lnTo>
                <a:lnTo>
                  <a:pt x="142415" y="882633"/>
                </a:lnTo>
                <a:lnTo>
                  <a:pt x="136098" y="882633"/>
                </a:lnTo>
                <a:lnTo>
                  <a:pt x="142415" y="882633"/>
                </a:lnTo>
                <a:lnTo>
                  <a:pt x="136098" y="882633"/>
                </a:lnTo>
                <a:lnTo>
                  <a:pt x="136098" y="891903"/>
                </a:lnTo>
                <a:lnTo>
                  <a:pt x="142415" y="891903"/>
                </a:lnTo>
                <a:lnTo>
                  <a:pt x="142415" y="898330"/>
                </a:lnTo>
                <a:lnTo>
                  <a:pt x="151458" y="898330"/>
                </a:lnTo>
                <a:lnTo>
                  <a:pt x="151458" y="907600"/>
                </a:lnTo>
                <a:lnTo>
                  <a:pt x="160785" y="907600"/>
                </a:lnTo>
                <a:lnTo>
                  <a:pt x="160785" y="916623"/>
                </a:lnTo>
                <a:lnTo>
                  <a:pt x="160785" y="922927"/>
                </a:lnTo>
                <a:lnTo>
                  <a:pt x="170125" y="916623"/>
                </a:lnTo>
                <a:lnTo>
                  <a:pt x="170125" y="922927"/>
                </a:lnTo>
                <a:lnTo>
                  <a:pt x="170125" y="932321"/>
                </a:lnTo>
                <a:lnTo>
                  <a:pt x="176442" y="932321"/>
                </a:lnTo>
                <a:lnTo>
                  <a:pt x="185473" y="932321"/>
                </a:lnTo>
                <a:lnTo>
                  <a:pt x="176442" y="932321"/>
                </a:lnTo>
                <a:lnTo>
                  <a:pt x="176442" y="922927"/>
                </a:lnTo>
                <a:lnTo>
                  <a:pt x="170125" y="922927"/>
                </a:lnTo>
                <a:lnTo>
                  <a:pt x="170125" y="882633"/>
                </a:lnTo>
                <a:lnTo>
                  <a:pt x="160785" y="882633"/>
                </a:lnTo>
                <a:lnTo>
                  <a:pt x="160785" y="873239"/>
                </a:lnTo>
                <a:lnTo>
                  <a:pt x="170125" y="873239"/>
                </a:lnTo>
                <a:lnTo>
                  <a:pt x="160785" y="873239"/>
                </a:lnTo>
                <a:lnTo>
                  <a:pt x="170125" y="873239"/>
                </a:lnTo>
                <a:lnTo>
                  <a:pt x="170125" y="864217"/>
                </a:lnTo>
                <a:lnTo>
                  <a:pt x="160785" y="864217"/>
                </a:lnTo>
                <a:lnTo>
                  <a:pt x="151458" y="864217"/>
                </a:lnTo>
                <a:lnTo>
                  <a:pt x="151458" y="857913"/>
                </a:lnTo>
                <a:lnTo>
                  <a:pt x="160785" y="857913"/>
                </a:lnTo>
                <a:lnTo>
                  <a:pt x="160785" y="848643"/>
                </a:lnTo>
                <a:lnTo>
                  <a:pt x="160785" y="839249"/>
                </a:lnTo>
                <a:lnTo>
                  <a:pt x="160785" y="833193"/>
                </a:lnTo>
                <a:lnTo>
                  <a:pt x="160785" y="839249"/>
                </a:lnTo>
                <a:lnTo>
                  <a:pt x="151458" y="833193"/>
                </a:lnTo>
                <a:lnTo>
                  <a:pt x="151458" y="823923"/>
                </a:lnTo>
                <a:lnTo>
                  <a:pt x="160785" y="823923"/>
                </a:lnTo>
                <a:lnTo>
                  <a:pt x="160785" y="814529"/>
                </a:lnTo>
                <a:lnTo>
                  <a:pt x="170125" y="814529"/>
                </a:lnTo>
                <a:lnTo>
                  <a:pt x="176442" y="814529"/>
                </a:lnTo>
                <a:lnTo>
                  <a:pt x="185473" y="814529"/>
                </a:lnTo>
                <a:lnTo>
                  <a:pt x="194813" y="823923"/>
                </a:lnTo>
                <a:lnTo>
                  <a:pt x="201130" y="823923"/>
                </a:lnTo>
                <a:lnTo>
                  <a:pt x="210470" y="823923"/>
                </a:lnTo>
                <a:lnTo>
                  <a:pt x="219501" y="823923"/>
                </a:lnTo>
                <a:lnTo>
                  <a:pt x="225818" y="823923"/>
                </a:lnTo>
                <a:lnTo>
                  <a:pt x="225818" y="833193"/>
                </a:lnTo>
                <a:lnTo>
                  <a:pt x="235158" y="833193"/>
                </a:lnTo>
                <a:lnTo>
                  <a:pt x="244189" y="839249"/>
                </a:lnTo>
                <a:lnTo>
                  <a:pt x="253516" y="839249"/>
                </a:lnTo>
                <a:lnTo>
                  <a:pt x="259846" y="839249"/>
                </a:lnTo>
                <a:lnTo>
                  <a:pt x="253516" y="839249"/>
                </a:lnTo>
                <a:lnTo>
                  <a:pt x="259846" y="839249"/>
                </a:lnTo>
                <a:lnTo>
                  <a:pt x="259846" y="833193"/>
                </a:lnTo>
                <a:lnTo>
                  <a:pt x="269173" y="833193"/>
                </a:lnTo>
                <a:lnTo>
                  <a:pt x="278217" y="833193"/>
                </a:lnTo>
                <a:lnTo>
                  <a:pt x="278217" y="839249"/>
                </a:lnTo>
                <a:lnTo>
                  <a:pt x="284533" y="839249"/>
                </a:lnTo>
                <a:lnTo>
                  <a:pt x="284533" y="848643"/>
                </a:lnTo>
                <a:lnTo>
                  <a:pt x="284533" y="839249"/>
                </a:lnTo>
                <a:lnTo>
                  <a:pt x="284533" y="848643"/>
                </a:lnTo>
                <a:lnTo>
                  <a:pt x="293873" y="848643"/>
                </a:lnTo>
                <a:lnTo>
                  <a:pt x="293873" y="857913"/>
                </a:lnTo>
                <a:lnTo>
                  <a:pt x="293873" y="848643"/>
                </a:lnTo>
                <a:lnTo>
                  <a:pt x="284533" y="848643"/>
                </a:lnTo>
                <a:lnTo>
                  <a:pt x="284533" y="839249"/>
                </a:lnTo>
                <a:lnTo>
                  <a:pt x="278217" y="839249"/>
                </a:lnTo>
                <a:lnTo>
                  <a:pt x="278217" y="833193"/>
                </a:lnTo>
                <a:lnTo>
                  <a:pt x="278217" y="839249"/>
                </a:lnTo>
                <a:lnTo>
                  <a:pt x="284533" y="839249"/>
                </a:lnTo>
                <a:lnTo>
                  <a:pt x="284533" y="833193"/>
                </a:lnTo>
                <a:lnTo>
                  <a:pt x="278217" y="833193"/>
                </a:lnTo>
                <a:lnTo>
                  <a:pt x="278217" y="823923"/>
                </a:lnTo>
                <a:lnTo>
                  <a:pt x="284533" y="823923"/>
                </a:lnTo>
                <a:lnTo>
                  <a:pt x="278217" y="823923"/>
                </a:lnTo>
                <a:lnTo>
                  <a:pt x="278217" y="833193"/>
                </a:lnTo>
                <a:lnTo>
                  <a:pt x="269173" y="833193"/>
                </a:lnTo>
                <a:lnTo>
                  <a:pt x="259846" y="833193"/>
                </a:lnTo>
                <a:lnTo>
                  <a:pt x="259846" y="839249"/>
                </a:lnTo>
                <a:lnTo>
                  <a:pt x="253516" y="839249"/>
                </a:lnTo>
                <a:lnTo>
                  <a:pt x="253516" y="833193"/>
                </a:lnTo>
                <a:lnTo>
                  <a:pt x="244189" y="833193"/>
                </a:lnTo>
                <a:lnTo>
                  <a:pt x="253516" y="833193"/>
                </a:lnTo>
                <a:lnTo>
                  <a:pt x="259846" y="833193"/>
                </a:lnTo>
                <a:lnTo>
                  <a:pt x="259846" y="823923"/>
                </a:lnTo>
                <a:lnTo>
                  <a:pt x="269173" y="823923"/>
                </a:lnTo>
                <a:lnTo>
                  <a:pt x="269173" y="814529"/>
                </a:lnTo>
                <a:lnTo>
                  <a:pt x="259846" y="823923"/>
                </a:lnTo>
                <a:lnTo>
                  <a:pt x="253516" y="823923"/>
                </a:lnTo>
                <a:lnTo>
                  <a:pt x="253516" y="833193"/>
                </a:lnTo>
                <a:lnTo>
                  <a:pt x="244189" y="833193"/>
                </a:lnTo>
                <a:lnTo>
                  <a:pt x="244189" y="823923"/>
                </a:lnTo>
                <a:lnTo>
                  <a:pt x="235158" y="823923"/>
                </a:lnTo>
                <a:lnTo>
                  <a:pt x="225818" y="823923"/>
                </a:lnTo>
                <a:lnTo>
                  <a:pt x="219501" y="823923"/>
                </a:lnTo>
                <a:lnTo>
                  <a:pt x="219501" y="814529"/>
                </a:lnTo>
                <a:lnTo>
                  <a:pt x="219501" y="805259"/>
                </a:lnTo>
                <a:lnTo>
                  <a:pt x="210470" y="805259"/>
                </a:lnTo>
                <a:lnTo>
                  <a:pt x="210470" y="814529"/>
                </a:lnTo>
                <a:lnTo>
                  <a:pt x="201130" y="814529"/>
                </a:lnTo>
                <a:lnTo>
                  <a:pt x="194813" y="814529"/>
                </a:lnTo>
                <a:lnTo>
                  <a:pt x="194813" y="823923"/>
                </a:lnTo>
                <a:lnTo>
                  <a:pt x="194813" y="814529"/>
                </a:lnTo>
                <a:lnTo>
                  <a:pt x="185473" y="814529"/>
                </a:lnTo>
                <a:lnTo>
                  <a:pt x="185473" y="805259"/>
                </a:lnTo>
                <a:lnTo>
                  <a:pt x="176442" y="805259"/>
                </a:lnTo>
                <a:lnTo>
                  <a:pt x="176442" y="799202"/>
                </a:lnTo>
                <a:lnTo>
                  <a:pt x="185473" y="799202"/>
                </a:lnTo>
                <a:lnTo>
                  <a:pt x="185473" y="789932"/>
                </a:lnTo>
                <a:lnTo>
                  <a:pt x="176442" y="789932"/>
                </a:lnTo>
                <a:lnTo>
                  <a:pt x="185473" y="789932"/>
                </a:lnTo>
                <a:lnTo>
                  <a:pt x="176442" y="789932"/>
                </a:lnTo>
                <a:lnTo>
                  <a:pt x="176442" y="780539"/>
                </a:lnTo>
                <a:lnTo>
                  <a:pt x="170125" y="780539"/>
                </a:lnTo>
                <a:lnTo>
                  <a:pt x="176442" y="780539"/>
                </a:lnTo>
                <a:lnTo>
                  <a:pt x="176442" y="789932"/>
                </a:lnTo>
                <a:lnTo>
                  <a:pt x="176442" y="799202"/>
                </a:lnTo>
                <a:lnTo>
                  <a:pt x="176442" y="805259"/>
                </a:lnTo>
                <a:lnTo>
                  <a:pt x="176442" y="799202"/>
                </a:lnTo>
                <a:lnTo>
                  <a:pt x="170125" y="799202"/>
                </a:lnTo>
                <a:lnTo>
                  <a:pt x="170125" y="789932"/>
                </a:lnTo>
                <a:lnTo>
                  <a:pt x="160785" y="789932"/>
                </a:lnTo>
                <a:lnTo>
                  <a:pt x="151458" y="789932"/>
                </a:lnTo>
                <a:lnTo>
                  <a:pt x="142415" y="789932"/>
                </a:lnTo>
                <a:lnTo>
                  <a:pt x="142415" y="780539"/>
                </a:lnTo>
                <a:lnTo>
                  <a:pt x="142415" y="789932"/>
                </a:lnTo>
                <a:lnTo>
                  <a:pt x="142415" y="799202"/>
                </a:lnTo>
                <a:lnTo>
                  <a:pt x="142415" y="805259"/>
                </a:lnTo>
                <a:lnTo>
                  <a:pt x="142415" y="814529"/>
                </a:lnTo>
                <a:lnTo>
                  <a:pt x="142415" y="823923"/>
                </a:lnTo>
                <a:lnTo>
                  <a:pt x="136098" y="823923"/>
                </a:lnTo>
                <a:lnTo>
                  <a:pt x="142415" y="823923"/>
                </a:lnTo>
                <a:lnTo>
                  <a:pt x="136098" y="823923"/>
                </a:lnTo>
                <a:lnTo>
                  <a:pt x="136098" y="833193"/>
                </a:lnTo>
                <a:lnTo>
                  <a:pt x="142415" y="833193"/>
                </a:lnTo>
                <a:lnTo>
                  <a:pt x="142415" y="839249"/>
                </a:lnTo>
                <a:lnTo>
                  <a:pt x="136098" y="839249"/>
                </a:lnTo>
                <a:lnTo>
                  <a:pt x="136098" y="833193"/>
                </a:lnTo>
                <a:lnTo>
                  <a:pt x="136098" y="839249"/>
                </a:lnTo>
                <a:lnTo>
                  <a:pt x="136098" y="848643"/>
                </a:lnTo>
                <a:lnTo>
                  <a:pt x="126758" y="848643"/>
                </a:lnTo>
                <a:lnTo>
                  <a:pt x="126758" y="839249"/>
                </a:lnTo>
                <a:lnTo>
                  <a:pt x="117431" y="839249"/>
                </a:lnTo>
                <a:lnTo>
                  <a:pt x="117431" y="833193"/>
                </a:lnTo>
                <a:lnTo>
                  <a:pt x="117431" y="823923"/>
                </a:lnTo>
                <a:lnTo>
                  <a:pt x="111410" y="823923"/>
                </a:lnTo>
                <a:lnTo>
                  <a:pt x="111410" y="814529"/>
                </a:lnTo>
                <a:lnTo>
                  <a:pt x="111410" y="823923"/>
                </a:lnTo>
                <a:lnTo>
                  <a:pt x="102070" y="823923"/>
                </a:lnTo>
                <a:lnTo>
                  <a:pt x="102070" y="814529"/>
                </a:lnTo>
                <a:lnTo>
                  <a:pt x="92743" y="805259"/>
                </a:lnTo>
                <a:lnTo>
                  <a:pt x="102070" y="805259"/>
                </a:lnTo>
                <a:lnTo>
                  <a:pt x="92743" y="805259"/>
                </a:lnTo>
                <a:lnTo>
                  <a:pt x="102070" y="805259"/>
                </a:lnTo>
                <a:lnTo>
                  <a:pt x="92743" y="805259"/>
                </a:lnTo>
                <a:lnTo>
                  <a:pt x="92743" y="799202"/>
                </a:lnTo>
                <a:lnTo>
                  <a:pt x="83403" y="789932"/>
                </a:lnTo>
                <a:lnTo>
                  <a:pt x="83403" y="780539"/>
                </a:lnTo>
                <a:lnTo>
                  <a:pt x="77382" y="780539"/>
                </a:lnTo>
                <a:lnTo>
                  <a:pt x="77382" y="789932"/>
                </a:lnTo>
                <a:lnTo>
                  <a:pt x="68055" y="789932"/>
                </a:lnTo>
                <a:lnTo>
                  <a:pt x="77382" y="789932"/>
                </a:lnTo>
                <a:lnTo>
                  <a:pt x="77382" y="799202"/>
                </a:lnTo>
                <a:lnTo>
                  <a:pt x="68055" y="799202"/>
                </a:lnTo>
                <a:lnTo>
                  <a:pt x="68055" y="789932"/>
                </a:lnTo>
                <a:lnTo>
                  <a:pt x="77382" y="780539"/>
                </a:lnTo>
                <a:lnTo>
                  <a:pt x="77382" y="774235"/>
                </a:lnTo>
                <a:lnTo>
                  <a:pt x="83403" y="774235"/>
                </a:lnTo>
                <a:lnTo>
                  <a:pt x="83403" y="764841"/>
                </a:lnTo>
                <a:lnTo>
                  <a:pt x="83403" y="755819"/>
                </a:lnTo>
                <a:lnTo>
                  <a:pt x="83403" y="746549"/>
                </a:lnTo>
                <a:lnTo>
                  <a:pt x="83403" y="755819"/>
                </a:lnTo>
                <a:lnTo>
                  <a:pt x="92743" y="764841"/>
                </a:lnTo>
                <a:lnTo>
                  <a:pt x="92743" y="774235"/>
                </a:lnTo>
                <a:lnTo>
                  <a:pt x="92743" y="780539"/>
                </a:lnTo>
                <a:lnTo>
                  <a:pt x="92743" y="789932"/>
                </a:lnTo>
                <a:lnTo>
                  <a:pt x="102070" y="789932"/>
                </a:lnTo>
                <a:lnTo>
                  <a:pt x="102070" y="780539"/>
                </a:lnTo>
                <a:lnTo>
                  <a:pt x="92743" y="780539"/>
                </a:lnTo>
                <a:lnTo>
                  <a:pt x="92743" y="774235"/>
                </a:lnTo>
                <a:lnTo>
                  <a:pt x="92743" y="764841"/>
                </a:lnTo>
                <a:lnTo>
                  <a:pt x="92743" y="755819"/>
                </a:lnTo>
                <a:lnTo>
                  <a:pt x="83403" y="755819"/>
                </a:lnTo>
                <a:lnTo>
                  <a:pt x="83403" y="746549"/>
                </a:lnTo>
                <a:lnTo>
                  <a:pt x="83403" y="740245"/>
                </a:lnTo>
                <a:lnTo>
                  <a:pt x="83403" y="730851"/>
                </a:lnTo>
                <a:lnTo>
                  <a:pt x="77382" y="730851"/>
                </a:lnTo>
                <a:lnTo>
                  <a:pt x="77382" y="721828"/>
                </a:lnTo>
                <a:lnTo>
                  <a:pt x="77382" y="715525"/>
                </a:lnTo>
                <a:lnTo>
                  <a:pt x="77382" y="706131"/>
                </a:lnTo>
                <a:lnTo>
                  <a:pt x="68055" y="696861"/>
                </a:lnTo>
                <a:lnTo>
                  <a:pt x="68055" y="687467"/>
                </a:lnTo>
                <a:lnTo>
                  <a:pt x="58715" y="687467"/>
                </a:lnTo>
                <a:lnTo>
                  <a:pt x="58715" y="681411"/>
                </a:lnTo>
                <a:lnTo>
                  <a:pt x="52694" y="681411"/>
                </a:lnTo>
                <a:lnTo>
                  <a:pt x="52694" y="672141"/>
                </a:lnTo>
                <a:lnTo>
                  <a:pt x="52694" y="662747"/>
                </a:lnTo>
                <a:lnTo>
                  <a:pt x="43367" y="656814"/>
                </a:lnTo>
                <a:lnTo>
                  <a:pt x="43367" y="647421"/>
                </a:lnTo>
                <a:lnTo>
                  <a:pt x="43367" y="638151"/>
                </a:lnTo>
                <a:lnTo>
                  <a:pt x="34027" y="638151"/>
                </a:lnTo>
                <a:lnTo>
                  <a:pt x="34027" y="631723"/>
                </a:lnTo>
                <a:lnTo>
                  <a:pt x="34027" y="622453"/>
                </a:lnTo>
                <a:lnTo>
                  <a:pt x="24687" y="622453"/>
                </a:lnTo>
                <a:lnTo>
                  <a:pt x="24687" y="613430"/>
                </a:lnTo>
                <a:lnTo>
                  <a:pt x="24687" y="604037"/>
                </a:lnTo>
                <a:lnTo>
                  <a:pt x="18667" y="604037"/>
                </a:lnTo>
                <a:lnTo>
                  <a:pt x="18667" y="597733"/>
                </a:lnTo>
                <a:lnTo>
                  <a:pt x="18667" y="588463"/>
                </a:lnTo>
                <a:lnTo>
                  <a:pt x="18667" y="579069"/>
                </a:lnTo>
                <a:lnTo>
                  <a:pt x="24687" y="579069"/>
                </a:lnTo>
                <a:lnTo>
                  <a:pt x="24687" y="573013"/>
                </a:lnTo>
                <a:lnTo>
                  <a:pt x="24687" y="495639"/>
                </a:lnTo>
                <a:lnTo>
                  <a:pt x="34027" y="495639"/>
                </a:lnTo>
                <a:lnTo>
                  <a:pt x="34027" y="486369"/>
                </a:lnTo>
                <a:lnTo>
                  <a:pt x="34027" y="480065"/>
                </a:lnTo>
                <a:lnTo>
                  <a:pt x="43367" y="480065"/>
                </a:lnTo>
                <a:lnTo>
                  <a:pt x="43367" y="470671"/>
                </a:lnTo>
                <a:lnTo>
                  <a:pt x="43367" y="461649"/>
                </a:lnTo>
                <a:lnTo>
                  <a:pt x="43367" y="455345"/>
                </a:lnTo>
                <a:lnTo>
                  <a:pt x="52694" y="455345"/>
                </a:lnTo>
                <a:lnTo>
                  <a:pt x="52694" y="445951"/>
                </a:lnTo>
                <a:lnTo>
                  <a:pt x="52694" y="436681"/>
                </a:lnTo>
                <a:lnTo>
                  <a:pt x="43367" y="436681"/>
                </a:lnTo>
                <a:lnTo>
                  <a:pt x="43367" y="427658"/>
                </a:lnTo>
                <a:lnTo>
                  <a:pt x="52694" y="427658"/>
                </a:lnTo>
                <a:lnTo>
                  <a:pt x="52694" y="421355"/>
                </a:lnTo>
                <a:lnTo>
                  <a:pt x="52694" y="411961"/>
                </a:lnTo>
                <a:lnTo>
                  <a:pt x="43367" y="411961"/>
                </a:lnTo>
                <a:lnTo>
                  <a:pt x="43367" y="402567"/>
                </a:lnTo>
                <a:lnTo>
                  <a:pt x="43367" y="396635"/>
                </a:lnTo>
                <a:lnTo>
                  <a:pt x="43367" y="387241"/>
                </a:lnTo>
                <a:lnTo>
                  <a:pt x="34027" y="387241"/>
                </a:lnTo>
                <a:lnTo>
                  <a:pt x="34027" y="377971"/>
                </a:lnTo>
                <a:lnTo>
                  <a:pt x="34027" y="371667"/>
                </a:lnTo>
                <a:lnTo>
                  <a:pt x="24687" y="371667"/>
                </a:lnTo>
                <a:lnTo>
                  <a:pt x="24687" y="362521"/>
                </a:lnTo>
                <a:lnTo>
                  <a:pt x="34027" y="362521"/>
                </a:lnTo>
                <a:lnTo>
                  <a:pt x="24687" y="362521"/>
                </a:lnTo>
                <a:lnTo>
                  <a:pt x="24687" y="353251"/>
                </a:lnTo>
                <a:lnTo>
                  <a:pt x="24687" y="343857"/>
                </a:lnTo>
                <a:lnTo>
                  <a:pt x="18667" y="343857"/>
                </a:lnTo>
                <a:lnTo>
                  <a:pt x="18667" y="337553"/>
                </a:lnTo>
                <a:lnTo>
                  <a:pt x="9339" y="337553"/>
                </a:lnTo>
                <a:lnTo>
                  <a:pt x="9339" y="328283"/>
                </a:lnTo>
                <a:lnTo>
                  <a:pt x="9339" y="319260"/>
                </a:lnTo>
                <a:lnTo>
                  <a:pt x="0" y="319260"/>
                </a:lnTo>
                <a:lnTo>
                  <a:pt x="0" y="312833"/>
                </a:lnTo>
                <a:lnTo>
                  <a:pt x="9339" y="312833"/>
                </a:lnTo>
                <a:lnTo>
                  <a:pt x="9339" y="303563"/>
                </a:lnTo>
                <a:lnTo>
                  <a:pt x="9339" y="294169"/>
                </a:lnTo>
                <a:lnTo>
                  <a:pt x="9339" y="284899"/>
                </a:lnTo>
                <a:lnTo>
                  <a:pt x="9339" y="278843"/>
                </a:lnTo>
                <a:lnTo>
                  <a:pt x="9339" y="269573"/>
                </a:lnTo>
                <a:lnTo>
                  <a:pt x="18667" y="269573"/>
                </a:lnTo>
                <a:lnTo>
                  <a:pt x="18667" y="260179"/>
                </a:lnTo>
                <a:lnTo>
                  <a:pt x="24687" y="250909"/>
                </a:lnTo>
                <a:lnTo>
                  <a:pt x="24687" y="244853"/>
                </a:lnTo>
                <a:lnTo>
                  <a:pt x="24687" y="250909"/>
                </a:lnTo>
                <a:lnTo>
                  <a:pt x="34027" y="250909"/>
                </a:lnTo>
                <a:lnTo>
                  <a:pt x="34027" y="244853"/>
                </a:lnTo>
                <a:lnTo>
                  <a:pt x="24687" y="244853"/>
                </a:lnTo>
                <a:lnTo>
                  <a:pt x="34027" y="244853"/>
                </a:lnTo>
                <a:lnTo>
                  <a:pt x="34027" y="235459"/>
                </a:lnTo>
                <a:lnTo>
                  <a:pt x="43367" y="235459"/>
                </a:lnTo>
                <a:lnTo>
                  <a:pt x="43367" y="226189"/>
                </a:lnTo>
                <a:lnTo>
                  <a:pt x="52694" y="226189"/>
                </a:lnTo>
                <a:lnTo>
                  <a:pt x="43367" y="235459"/>
                </a:lnTo>
                <a:lnTo>
                  <a:pt x="43367" y="244853"/>
                </a:lnTo>
                <a:lnTo>
                  <a:pt x="43367" y="235459"/>
                </a:lnTo>
                <a:lnTo>
                  <a:pt x="52694" y="235459"/>
                </a:lnTo>
                <a:lnTo>
                  <a:pt x="52694" y="226189"/>
                </a:lnTo>
                <a:lnTo>
                  <a:pt x="58715" y="226189"/>
                </a:lnTo>
                <a:lnTo>
                  <a:pt x="58715" y="219885"/>
                </a:lnTo>
                <a:lnTo>
                  <a:pt x="68055" y="219885"/>
                </a:lnTo>
                <a:lnTo>
                  <a:pt x="77382" y="219885"/>
                </a:lnTo>
                <a:lnTo>
                  <a:pt x="68055" y="219885"/>
                </a:lnTo>
                <a:lnTo>
                  <a:pt x="68055" y="210863"/>
                </a:lnTo>
                <a:lnTo>
                  <a:pt x="58715" y="210863"/>
                </a:lnTo>
                <a:lnTo>
                  <a:pt x="58715" y="219885"/>
                </a:lnTo>
                <a:lnTo>
                  <a:pt x="52694" y="226189"/>
                </a:lnTo>
                <a:lnTo>
                  <a:pt x="52694" y="219885"/>
                </a:lnTo>
                <a:lnTo>
                  <a:pt x="58715" y="219885"/>
                </a:lnTo>
                <a:lnTo>
                  <a:pt x="58715" y="210863"/>
                </a:lnTo>
                <a:lnTo>
                  <a:pt x="68055" y="210863"/>
                </a:lnTo>
                <a:lnTo>
                  <a:pt x="68055" y="201469"/>
                </a:lnTo>
                <a:lnTo>
                  <a:pt x="68055" y="192199"/>
                </a:lnTo>
                <a:lnTo>
                  <a:pt x="77382" y="192199"/>
                </a:lnTo>
                <a:lnTo>
                  <a:pt x="77382" y="185772"/>
                </a:lnTo>
                <a:lnTo>
                  <a:pt x="77382" y="176501"/>
                </a:lnTo>
                <a:lnTo>
                  <a:pt x="77382" y="167479"/>
                </a:lnTo>
                <a:lnTo>
                  <a:pt x="77382" y="161175"/>
                </a:lnTo>
                <a:lnTo>
                  <a:pt x="83403" y="161175"/>
                </a:lnTo>
                <a:lnTo>
                  <a:pt x="83403" y="151781"/>
                </a:lnTo>
                <a:lnTo>
                  <a:pt x="92743" y="151781"/>
                </a:lnTo>
                <a:lnTo>
                  <a:pt x="92743" y="142511"/>
                </a:lnTo>
                <a:lnTo>
                  <a:pt x="92743" y="133365"/>
                </a:lnTo>
                <a:lnTo>
                  <a:pt x="102070" y="133365"/>
                </a:lnTo>
                <a:lnTo>
                  <a:pt x="102070" y="127061"/>
                </a:lnTo>
                <a:lnTo>
                  <a:pt x="102070" y="117791"/>
                </a:lnTo>
                <a:lnTo>
                  <a:pt x="111410" y="117791"/>
                </a:lnTo>
                <a:lnTo>
                  <a:pt x="111410" y="108397"/>
                </a:lnTo>
                <a:lnTo>
                  <a:pt x="111410" y="102341"/>
                </a:lnTo>
                <a:lnTo>
                  <a:pt x="111410" y="93071"/>
                </a:lnTo>
                <a:lnTo>
                  <a:pt x="117431" y="93071"/>
                </a:lnTo>
                <a:lnTo>
                  <a:pt x="111410" y="93071"/>
                </a:lnTo>
                <a:lnTo>
                  <a:pt x="111410" y="83677"/>
                </a:lnTo>
                <a:lnTo>
                  <a:pt x="111410" y="74407"/>
                </a:lnTo>
                <a:lnTo>
                  <a:pt x="111410" y="68351"/>
                </a:lnTo>
                <a:lnTo>
                  <a:pt x="111410" y="59081"/>
                </a:lnTo>
                <a:lnTo>
                  <a:pt x="111410" y="49687"/>
                </a:lnTo>
                <a:lnTo>
                  <a:pt x="111410" y="43383"/>
                </a:lnTo>
                <a:lnTo>
                  <a:pt x="102070" y="43383"/>
                </a:lnTo>
                <a:lnTo>
                  <a:pt x="102070" y="33990"/>
                </a:lnTo>
                <a:lnTo>
                  <a:pt x="111410" y="33990"/>
                </a:lnTo>
                <a:lnTo>
                  <a:pt x="111410" y="24967"/>
                </a:lnTo>
                <a:lnTo>
                  <a:pt x="111410" y="15697"/>
                </a:lnTo>
                <a:lnTo>
                  <a:pt x="117431" y="15697"/>
                </a:lnTo>
                <a:lnTo>
                  <a:pt x="117431" y="9393"/>
                </a:lnTo>
                <a:lnTo>
                  <a:pt x="117431" y="15697"/>
                </a:lnTo>
                <a:lnTo>
                  <a:pt x="117431" y="9393"/>
                </a:lnTo>
                <a:lnTo>
                  <a:pt x="117431" y="0"/>
                </a:lnTo>
                <a:lnTo>
                  <a:pt x="170125" y="15697"/>
                </a:lnTo>
                <a:lnTo>
                  <a:pt x="194813" y="24967"/>
                </a:lnTo>
                <a:lnTo>
                  <a:pt x="201130" y="24967"/>
                </a:lnTo>
                <a:lnTo>
                  <a:pt x="210470" y="24967"/>
                </a:lnTo>
                <a:lnTo>
                  <a:pt x="219501" y="33990"/>
                </a:lnTo>
                <a:lnTo>
                  <a:pt x="235158" y="33990"/>
                </a:lnTo>
                <a:lnTo>
                  <a:pt x="253516" y="43383"/>
                </a:lnTo>
                <a:lnTo>
                  <a:pt x="361916" y="68351"/>
                </a:lnTo>
                <a:lnTo>
                  <a:pt x="377277" y="74407"/>
                </a:lnTo>
                <a:close/>
              </a:path>
            </a:pathLst>
          </a:custGeom>
          <a:ln w="12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8152984" y="2661929"/>
            <a:ext cx="40344" cy="33990"/>
          </a:xfrm>
          <a:custGeom>
            <a:avLst/>
            <a:gdLst/>
            <a:ahLst/>
            <a:cxnLst/>
            <a:rect l="l" t="t" r="r" b="b"/>
            <a:pathLst>
              <a:path w="40344" h="33990">
                <a:moveTo>
                  <a:pt x="6415" y="24596"/>
                </a:moveTo>
                <a:lnTo>
                  <a:pt x="0" y="24596"/>
                </a:lnTo>
                <a:lnTo>
                  <a:pt x="0" y="33990"/>
                </a:lnTo>
                <a:lnTo>
                  <a:pt x="6415" y="33990"/>
                </a:lnTo>
                <a:lnTo>
                  <a:pt x="6415" y="24596"/>
                </a:lnTo>
                <a:close/>
              </a:path>
              <a:path w="40344" h="33990">
                <a:moveTo>
                  <a:pt x="40344" y="9022"/>
                </a:moveTo>
                <a:lnTo>
                  <a:pt x="6415" y="9022"/>
                </a:lnTo>
                <a:lnTo>
                  <a:pt x="6415" y="24596"/>
                </a:lnTo>
                <a:lnTo>
                  <a:pt x="34052" y="24596"/>
                </a:lnTo>
                <a:lnTo>
                  <a:pt x="34052" y="15326"/>
                </a:lnTo>
                <a:lnTo>
                  <a:pt x="40344" y="15326"/>
                </a:lnTo>
                <a:lnTo>
                  <a:pt x="40344" y="9022"/>
                </a:lnTo>
                <a:close/>
              </a:path>
              <a:path w="40344" h="33990">
                <a:moveTo>
                  <a:pt x="24675" y="0"/>
                </a:moveTo>
                <a:lnTo>
                  <a:pt x="15668" y="0"/>
                </a:lnTo>
                <a:lnTo>
                  <a:pt x="15668" y="9022"/>
                </a:lnTo>
                <a:lnTo>
                  <a:pt x="24675" y="9022"/>
                </a:lnTo>
                <a:lnTo>
                  <a:pt x="24675" y="0"/>
                </a:lnTo>
                <a:close/>
              </a:path>
              <a:path w="40344" h="33990">
                <a:moveTo>
                  <a:pt x="34052" y="0"/>
                </a:moveTo>
                <a:lnTo>
                  <a:pt x="24675" y="0"/>
                </a:lnTo>
                <a:lnTo>
                  <a:pt x="24675" y="9022"/>
                </a:lnTo>
                <a:lnTo>
                  <a:pt x="34052" y="9022"/>
                </a:lnTo>
                <a:lnTo>
                  <a:pt x="340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8152984" y="2661929"/>
            <a:ext cx="49721" cy="33990"/>
          </a:xfrm>
          <a:custGeom>
            <a:avLst/>
            <a:gdLst/>
            <a:ahLst/>
            <a:cxnLst/>
            <a:rect l="l" t="t" r="r" b="b"/>
            <a:pathLst>
              <a:path w="49721" h="33990">
                <a:moveTo>
                  <a:pt x="49721" y="15326"/>
                </a:moveTo>
                <a:lnTo>
                  <a:pt x="40344" y="15326"/>
                </a:lnTo>
                <a:lnTo>
                  <a:pt x="34052" y="15326"/>
                </a:lnTo>
                <a:lnTo>
                  <a:pt x="34052" y="24596"/>
                </a:lnTo>
                <a:lnTo>
                  <a:pt x="24675" y="24596"/>
                </a:lnTo>
                <a:lnTo>
                  <a:pt x="6415" y="24596"/>
                </a:lnTo>
                <a:lnTo>
                  <a:pt x="6415" y="33990"/>
                </a:lnTo>
                <a:lnTo>
                  <a:pt x="0" y="33990"/>
                </a:lnTo>
                <a:lnTo>
                  <a:pt x="0" y="24596"/>
                </a:lnTo>
                <a:lnTo>
                  <a:pt x="6415" y="24596"/>
                </a:lnTo>
                <a:lnTo>
                  <a:pt x="6415" y="33990"/>
                </a:lnTo>
                <a:lnTo>
                  <a:pt x="6415" y="24596"/>
                </a:lnTo>
                <a:lnTo>
                  <a:pt x="6415" y="15326"/>
                </a:lnTo>
                <a:lnTo>
                  <a:pt x="6415" y="9022"/>
                </a:lnTo>
                <a:lnTo>
                  <a:pt x="15668" y="9022"/>
                </a:lnTo>
                <a:lnTo>
                  <a:pt x="15668" y="0"/>
                </a:lnTo>
                <a:lnTo>
                  <a:pt x="24675" y="0"/>
                </a:lnTo>
                <a:lnTo>
                  <a:pt x="24675" y="9022"/>
                </a:lnTo>
                <a:lnTo>
                  <a:pt x="24675" y="0"/>
                </a:lnTo>
                <a:lnTo>
                  <a:pt x="34052" y="0"/>
                </a:lnTo>
                <a:lnTo>
                  <a:pt x="34052" y="9022"/>
                </a:lnTo>
                <a:lnTo>
                  <a:pt x="40344" y="9022"/>
                </a:lnTo>
                <a:lnTo>
                  <a:pt x="40344" y="15326"/>
                </a:lnTo>
                <a:lnTo>
                  <a:pt x="49721" y="15326"/>
                </a:lnTo>
                <a:close/>
              </a:path>
            </a:pathLst>
          </a:custGeom>
          <a:ln w="123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611442" y="1209372"/>
            <a:ext cx="8314636" cy="55588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846450" y="4104845"/>
            <a:ext cx="49388" cy="24720"/>
          </a:xfrm>
          <a:custGeom>
            <a:avLst/>
            <a:gdLst/>
            <a:ahLst/>
            <a:cxnLst/>
            <a:rect l="l" t="t" r="r" b="b"/>
            <a:pathLst>
              <a:path w="49388" h="24720">
                <a:moveTo>
                  <a:pt x="24687" y="0"/>
                </a:moveTo>
                <a:lnTo>
                  <a:pt x="0" y="0"/>
                </a:lnTo>
                <a:lnTo>
                  <a:pt x="0" y="18663"/>
                </a:lnTo>
                <a:lnTo>
                  <a:pt x="15360" y="18663"/>
                </a:lnTo>
                <a:lnTo>
                  <a:pt x="15360" y="24720"/>
                </a:lnTo>
                <a:lnTo>
                  <a:pt x="34027" y="24720"/>
                </a:lnTo>
                <a:lnTo>
                  <a:pt x="34027" y="9393"/>
                </a:lnTo>
                <a:lnTo>
                  <a:pt x="24687" y="9393"/>
                </a:lnTo>
                <a:lnTo>
                  <a:pt x="24687" y="0"/>
                </a:lnTo>
                <a:close/>
              </a:path>
              <a:path w="49388" h="24720">
                <a:moveTo>
                  <a:pt x="49388" y="9393"/>
                </a:moveTo>
                <a:lnTo>
                  <a:pt x="43354" y="9393"/>
                </a:lnTo>
                <a:lnTo>
                  <a:pt x="43354" y="18663"/>
                </a:lnTo>
                <a:lnTo>
                  <a:pt x="34027" y="18663"/>
                </a:lnTo>
                <a:lnTo>
                  <a:pt x="34027" y="24720"/>
                </a:lnTo>
                <a:lnTo>
                  <a:pt x="49388" y="24720"/>
                </a:lnTo>
                <a:lnTo>
                  <a:pt x="49388" y="93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837123" y="4095575"/>
            <a:ext cx="68042" cy="33990"/>
          </a:xfrm>
          <a:custGeom>
            <a:avLst/>
            <a:gdLst/>
            <a:ahLst/>
            <a:cxnLst/>
            <a:rect l="l" t="t" r="r" b="b"/>
            <a:pathLst>
              <a:path w="68042" h="33990">
                <a:moveTo>
                  <a:pt x="68042" y="27933"/>
                </a:moveTo>
                <a:lnTo>
                  <a:pt x="58715" y="27933"/>
                </a:lnTo>
                <a:lnTo>
                  <a:pt x="58715" y="33990"/>
                </a:lnTo>
                <a:lnTo>
                  <a:pt x="52682" y="33990"/>
                </a:lnTo>
                <a:lnTo>
                  <a:pt x="43354" y="33990"/>
                </a:lnTo>
                <a:lnTo>
                  <a:pt x="43354" y="27933"/>
                </a:lnTo>
                <a:lnTo>
                  <a:pt x="43354" y="33990"/>
                </a:lnTo>
                <a:lnTo>
                  <a:pt x="34015" y="33990"/>
                </a:lnTo>
                <a:lnTo>
                  <a:pt x="24687" y="33990"/>
                </a:lnTo>
                <a:lnTo>
                  <a:pt x="24687" y="27933"/>
                </a:lnTo>
                <a:lnTo>
                  <a:pt x="18667" y="27933"/>
                </a:lnTo>
                <a:lnTo>
                  <a:pt x="9327" y="27933"/>
                </a:lnTo>
                <a:lnTo>
                  <a:pt x="9327" y="18663"/>
                </a:lnTo>
                <a:lnTo>
                  <a:pt x="9327" y="9270"/>
                </a:lnTo>
                <a:lnTo>
                  <a:pt x="0" y="9270"/>
                </a:lnTo>
                <a:lnTo>
                  <a:pt x="9327" y="9270"/>
                </a:lnTo>
                <a:lnTo>
                  <a:pt x="9327" y="0"/>
                </a:lnTo>
                <a:lnTo>
                  <a:pt x="9327" y="9270"/>
                </a:lnTo>
                <a:lnTo>
                  <a:pt x="18667" y="9270"/>
                </a:lnTo>
                <a:lnTo>
                  <a:pt x="24687" y="9270"/>
                </a:lnTo>
                <a:lnTo>
                  <a:pt x="34015" y="9270"/>
                </a:lnTo>
                <a:lnTo>
                  <a:pt x="34015" y="18663"/>
                </a:lnTo>
                <a:lnTo>
                  <a:pt x="43354" y="18663"/>
                </a:lnTo>
                <a:lnTo>
                  <a:pt x="43354" y="27933"/>
                </a:lnTo>
                <a:lnTo>
                  <a:pt x="52682" y="27933"/>
                </a:lnTo>
                <a:lnTo>
                  <a:pt x="52682" y="18663"/>
                </a:lnTo>
                <a:lnTo>
                  <a:pt x="58715" y="18663"/>
                </a:lnTo>
                <a:lnTo>
                  <a:pt x="58715" y="27933"/>
                </a:lnTo>
                <a:lnTo>
                  <a:pt x="68042" y="27933"/>
                </a:lnTo>
                <a:close/>
              </a:path>
            </a:pathLst>
          </a:custGeom>
          <a:ln w="123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762751" y="4080125"/>
            <a:ext cx="15656" cy="15450"/>
          </a:xfrm>
          <a:custGeom>
            <a:avLst/>
            <a:gdLst/>
            <a:ahLst/>
            <a:cxnLst/>
            <a:rect l="l" t="t" r="r" b="b"/>
            <a:pathLst>
              <a:path w="15656" h="15450">
                <a:moveTo>
                  <a:pt x="9327" y="0"/>
                </a:moveTo>
                <a:lnTo>
                  <a:pt x="9327" y="15450"/>
                </a:lnTo>
                <a:lnTo>
                  <a:pt x="15656" y="15450"/>
                </a:lnTo>
                <a:lnTo>
                  <a:pt x="15656" y="9393"/>
                </a:lnTo>
                <a:lnTo>
                  <a:pt x="9327" y="0"/>
                </a:lnTo>
                <a:close/>
              </a:path>
              <a:path w="15656" h="15450">
                <a:moveTo>
                  <a:pt x="0" y="0"/>
                </a:moveTo>
                <a:lnTo>
                  <a:pt x="0" y="9393"/>
                </a:lnTo>
                <a:lnTo>
                  <a:pt x="9327" y="939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762751" y="4080125"/>
            <a:ext cx="15656" cy="15450"/>
          </a:xfrm>
          <a:custGeom>
            <a:avLst/>
            <a:gdLst/>
            <a:ahLst/>
            <a:cxnLst/>
            <a:rect l="l" t="t" r="r" b="b"/>
            <a:pathLst>
              <a:path w="15656" h="15450">
                <a:moveTo>
                  <a:pt x="9327" y="0"/>
                </a:moveTo>
                <a:lnTo>
                  <a:pt x="15656" y="9393"/>
                </a:lnTo>
                <a:lnTo>
                  <a:pt x="9327" y="9393"/>
                </a:lnTo>
                <a:lnTo>
                  <a:pt x="15656" y="9393"/>
                </a:lnTo>
                <a:lnTo>
                  <a:pt x="15656" y="15450"/>
                </a:lnTo>
                <a:lnTo>
                  <a:pt x="9327" y="15450"/>
                </a:lnTo>
                <a:lnTo>
                  <a:pt x="9327" y="9393"/>
                </a:lnTo>
                <a:lnTo>
                  <a:pt x="0" y="9393"/>
                </a:lnTo>
                <a:lnTo>
                  <a:pt x="0" y="0"/>
                </a:lnTo>
                <a:lnTo>
                  <a:pt x="9327" y="9393"/>
                </a:lnTo>
                <a:lnTo>
                  <a:pt x="9327" y="0"/>
                </a:lnTo>
                <a:close/>
              </a:path>
            </a:pathLst>
          </a:custGeom>
          <a:ln w="123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787735" y="4095575"/>
            <a:ext cx="43058" cy="27933"/>
          </a:xfrm>
          <a:custGeom>
            <a:avLst/>
            <a:gdLst/>
            <a:ahLst/>
            <a:cxnLst/>
            <a:rect l="l" t="t" r="r" b="b"/>
            <a:pathLst>
              <a:path w="43058" h="27933">
                <a:moveTo>
                  <a:pt x="34027" y="9270"/>
                </a:moveTo>
                <a:lnTo>
                  <a:pt x="9043" y="9270"/>
                </a:lnTo>
                <a:lnTo>
                  <a:pt x="9043" y="27933"/>
                </a:lnTo>
                <a:lnTo>
                  <a:pt x="43058" y="27933"/>
                </a:lnTo>
                <a:lnTo>
                  <a:pt x="43058" y="18663"/>
                </a:lnTo>
                <a:lnTo>
                  <a:pt x="34027" y="18663"/>
                </a:lnTo>
                <a:lnTo>
                  <a:pt x="34027" y="9270"/>
                </a:lnTo>
                <a:close/>
              </a:path>
              <a:path w="43058" h="27933">
                <a:moveTo>
                  <a:pt x="9043" y="0"/>
                </a:moveTo>
                <a:lnTo>
                  <a:pt x="0" y="0"/>
                </a:lnTo>
                <a:lnTo>
                  <a:pt x="0" y="9270"/>
                </a:lnTo>
                <a:lnTo>
                  <a:pt x="9043" y="9270"/>
                </a:lnTo>
                <a:lnTo>
                  <a:pt x="9043" y="0"/>
                </a:lnTo>
                <a:close/>
              </a:path>
              <a:path w="43058" h="27933">
                <a:moveTo>
                  <a:pt x="24700" y="0"/>
                </a:moveTo>
                <a:lnTo>
                  <a:pt x="15360" y="0"/>
                </a:lnTo>
                <a:lnTo>
                  <a:pt x="15360" y="9270"/>
                </a:lnTo>
                <a:lnTo>
                  <a:pt x="24700" y="9270"/>
                </a:lnTo>
                <a:lnTo>
                  <a:pt x="24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787735" y="4095575"/>
            <a:ext cx="43058" cy="27933"/>
          </a:xfrm>
          <a:custGeom>
            <a:avLst/>
            <a:gdLst/>
            <a:ahLst/>
            <a:cxnLst/>
            <a:rect l="l" t="t" r="r" b="b"/>
            <a:pathLst>
              <a:path w="43058" h="27933">
                <a:moveTo>
                  <a:pt x="43058" y="27933"/>
                </a:moveTo>
                <a:lnTo>
                  <a:pt x="34027" y="27933"/>
                </a:lnTo>
                <a:lnTo>
                  <a:pt x="24700" y="27933"/>
                </a:lnTo>
                <a:lnTo>
                  <a:pt x="15360" y="27933"/>
                </a:lnTo>
                <a:lnTo>
                  <a:pt x="9043" y="27933"/>
                </a:lnTo>
                <a:lnTo>
                  <a:pt x="9043" y="18663"/>
                </a:lnTo>
                <a:lnTo>
                  <a:pt x="9043" y="9270"/>
                </a:lnTo>
                <a:lnTo>
                  <a:pt x="0" y="9270"/>
                </a:lnTo>
                <a:lnTo>
                  <a:pt x="0" y="0"/>
                </a:lnTo>
                <a:lnTo>
                  <a:pt x="9043" y="0"/>
                </a:lnTo>
                <a:lnTo>
                  <a:pt x="9043" y="9270"/>
                </a:lnTo>
                <a:lnTo>
                  <a:pt x="15360" y="9270"/>
                </a:lnTo>
                <a:lnTo>
                  <a:pt x="15360" y="0"/>
                </a:lnTo>
                <a:lnTo>
                  <a:pt x="24700" y="0"/>
                </a:lnTo>
                <a:lnTo>
                  <a:pt x="24700" y="9270"/>
                </a:lnTo>
                <a:lnTo>
                  <a:pt x="34027" y="9270"/>
                </a:lnTo>
                <a:lnTo>
                  <a:pt x="34027" y="18663"/>
                </a:lnTo>
                <a:lnTo>
                  <a:pt x="43058" y="18663"/>
                </a:lnTo>
                <a:lnTo>
                  <a:pt x="43058" y="27933"/>
                </a:lnTo>
                <a:close/>
              </a:path>
            </a:pathLst>
          </a:custGeom>
          <a:ln w="123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1022597" y="4266021"/>
            <a:ext cx="34015" cy="40293"/>
          </a:xfrm>
          <a:custGeom>
            <a:avLst/>
            <a:gdLst/>
            <a:ahLst/>
            <a:cxnLst/>
            <a:rect l="l" t="t" r="r" b="b"/>
            <a:pathLst>
              <a:path w="34015" h="40293">
                <a:moveTo>
                  <a:pt x="15348" y="5932"/>
                </a:moveTo>
                <a:lnTo>
                  <a:pt x="9327" y="5932"/>
                </a:lnTo>
                <a:lnTo>
                  <a:pt x="9327" y="33990"/>
                </a:lnTo>
                <a:lnTo>
                  <a:pt x="24687" y="33990"/>
                </a:lnTo>
                <a:lnTo>
                  <a:pt x="24687" y="40293"/>
                </a:lnTo>
                <a:lnTo>
                  <a:pt x="34015" y="40293"/>
                </a:lnTo>
                <a:lnTo>
                  <a:pt x="34015" y="24596"/>
                </a:lnTo>
                <a:lnTo>
                  <a:pt x="24687" y="24596"/>
                </a:lnTo>
                <a:lnTo>
                  <a:pt x="24687" y="15326"/>
                </a:lnTo>
                <a:lnTo>
                  <a:pt x="15348" y="15326"/>
                </a:lnTo>
                <a:lnTo>
                  <a:pt x="15348" y="5932"/>
                </a:lnTo>
                <a:close/>
              </a:path>
              <a:path w="34015" h="40293">
                <a:moveTo>
                  <a:pt x="9327" y="0"/>
                </a:moveTo>
                <a:lnTo>
                  <a:pt x="0" y="0"/>
                </a:lnTo>
                <a:lnTo>
                  <a:pt x="0" y="5932"/>
                </a:lnTo>
                <a:lnTo>
                  <a:pt x="9327" y="5932"/>
                </a:lnTo>
                <a:lnTo>
                  <a:pt x="9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1013257" y="4266021"/>
            <a:ext cx="43354" cy="40293"/>
          </a:xfrm>
          <a:custGeom>
            <a:avLst/>
            <a:gdLst/>
            <a:ahLst/>
            <a:cxnLst/>
            <a:rect l="l" t="t" r="r" b="b"/>
            <a:pathLst>
              <a:path w="43354" h="40293">
                <a:moveTo>
                  <a:pt x="34027" y="15326"/>
                </a:moveTo>
                <a:lnTo>
                  <a:pt x="34027" y="24596"/>
                </a:lnTo>
                <a:lnTo>
                  <a:pt x="43354" y="24596"/>
                </a:lnTo>
                <a:lnTo>
                  <a:pt x="43354" y="33990"/>
                </a:lnTo>
                <a:lnTo>
                  <a:pt x="43354" y="40293"/>
                </a:lnTo>
                <a:lnTo>
                  <a:pt x="34027" y="40293"/>
                </a:lnTo>
                <a:lnTo>
                  <a:pt x="34027" y="33990"/>
                </a:lnTo>
                <a:lnTo>
                  <a:pt x="24687" y="33990"/>
                </a:lnTo>
                <a:lnTo>
                  <a:pt x="18667" y="33990"/>
                </a:lnTo>
                <a:lnTo>
                  <a:pt x="18667" y="24596"/>
                </a:lnTo>
                <a:lnTo>
                  <a:pt x="18667" y="15326"/>
                </a:lnTo>
                <a:lnTo>
                  <a:pt x="18667" y="5932"/>
                </a:lnTo>
                <a:lnTo>
                  <a:pt x="9339" y="5932"/>
                </a:lnTo>
                <a:lnTo>
                  <a:pt x="9339" y="0"/>
                </a:lnTo>
                <a:lnTo>
                  <a:pt x="0" y="0"/>
                </a:lnTo>
                <a:lnTo>
                  <a:pt x="9339" y="0"/>
                </a:lnTo>
                <a:lnTo>
                  <a:pt x="18667" y="0"/>
                </a:lnTo>
                <a:lnTo>
                  <a:pt x="18667" y="5932"/>
                </a:lnTo>
                <a:lnTo>
                  <a:pt x="24687" y="5932"/>
                </a:lnTo>
                <a:lnTo>
                  <a:pt x="24687" y="15326"/>
                </a:lnTo>
                <a:lnTo>
                  <a:pt x="34027" y="15326"/>
                </a:lnTo>
                <a:close/>
              </a:path>
            </a:pathLst>
          </a:custGeom>
          <a:ln w="1235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855790" y="4266021"/>
            <a:ext cx="24687" cy="15326"/>
          </a:xfrm>
          <a:custGeom>
            <a:avLst/>
            <a:gdLst/>
            <a:ahLst/>
            <a:cxnLst/>
            <a:rect l="l" t="t" r="r" b="b"/>
            <a:pathLst>
              <a:path w="24687" h="15326">
                <a:moveTo>
                  <a:pt x="24687" y="5932"/>
                </a:moveTo>
                <a:lnTo>
                  <a:pt x="6020" y="5932"/>
                </a:lnTo>
                <a:lnTo>
                  <a:pt x="6020" y="15326"/>
                </a:lnTo>
                <a:lnTo>
                  <a:pt x="24687" y="15326"/>
                </a:lnTo>
                <a:lnTo>
                  <a:pt x="24687" y="5932"/>
                </a:lnTo>
                <a:close/>
              </a:path>
              <a:path w="24687" h="15326">
                <a:moveTo>
                  <a:pt x="15348" y="0"/>
                </a:moveTo>
                <a:lnTo>
                  <a:pt x="0" y="0"/>
                </a:lnTo>
                <a:lnTo>
                  <a:pt x="0" y="5932"/>
                </a:lnTo>
                <a:lnTo>
                  <a:pt x="15348" y="5932"/>
                </a:lnTo>
                <a:lnTo>
                  <a:pt x="153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855790" y="4266021"/>
            <a:ext cx="24687" cy="15326"/>
          </a:xfrm>
          <a:custGeom>
            <a:avLst/>
            <a:gdLst/>
            <a:ahLst/>
            <a:cxnLst/>
            <a:rect l="l" t="t" r="r" b="b"/>
            <a:pathLst>
              <a:path w="24687" h="15326">
                <a:moveTo>
                  <a:pt x="24687" y="15326"/>
                </a:moveTo>
                <a:lnTo>
                  <a:pt x="15348" y="15326"/>
                </a:lnTo>
                <a:lnTo>
                  <a:pt x="6020" y="15326"/>
                </a:lnTo>
                <a:lnTo>
                  <a:pt x="6020" y="5932"/>
                </a:lnTo>
                <a:lnTo>
                  <a:pt x="0" y="5932"/>
                </a:lnTo>
                <a:lnTo>
                  <a:pt x="0" y="0"/>
                </a:lnTo>
                <a:lnTo>
                  <a:pt x="6020" y="0"/>
                </a:lnTo>
                <a:lnTo>
                  <a:pt x="15348" y="0"/>
                </a:lnTo>
                <a:lnTo>
                  <a:pt x="15348" y="5932"/>
                </a:lnTo>
                <a:lnTo>
                  <a:pt x="24687" y="5932"/>
                </a:lnTo>
                <a:lnTo>
                  <a:pt x="24687" y="15326"/>
                </a:lnTo>
                <a:close/>
              </a:path>
            </a:pathLst>
          </a:custGeom>
          <a:ln w="1236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997897" y="4349698"/>
            <a:ext cx="34027" cy="49316"/>
          </a:xfrm>
          <a:custGeom>
            <a:avLst/>
            <a:gdLst/>
            <a:ahLst/>
            <a:cxnLst/>
            <a:rect l="l" t="t" r="r" b="b"/>
            <a:pathLst>
              <a:path w="34027" h="49316">
                <a:moveTo>
                  <a:pt x="15360" y="15326"/>
                </a:moveTo>
                <a:lnTo>
                  <a:pt x="9339" y="15326"/>
                </a:lnTo>
                <a:lnTo>
                  <a:pt x="9339" y="40046"/>
                </a:lnTo>
                <a:lnTo>
                  <a:pt x="15360" y="40046"/>
                </a:lnTo>
                <a:lnTo>
                  <a:pt x="15360" y="49316"/>
                </a:lnTo>
                <a:lnTo>
                  <a:pt x="24700" y="40046"/>
                </a:lnTo>
                <a:lnTo>
                  <a:pt x="24700" y="33990"/>
                </a:lnTo>
                <a:lnTo>
                  <a:pt x="15360" y="33990"/>
                </a:lnTo>
                <a:lnTo>
                  <a:pt x="15360" y="15326"/>
                </a:lnTo>
                <a:close/>
              </a:path>
              <a:path w="34027" h="49316">
                <a:moveTo>
                  <a:pt x="34027" y="40046"/>
                </a:moveTo>
                <a:lnTo>
                  <a:pt x="24700" y="40046"/>
                </a:lnTo>
                <a:lnTo>
                  <a:pt x="24700" y="49316"/>
                </a:lnTo>
                <a:lnTo>
                  <a:pt x="34027" y="49316"/>
                </a:lnTo>
                <a:lnTo>
                  <a:pt x="34027" y="40046"/>
                </a:lnTo>
                <a:close/>
              </a:path>
              <a:path w="34027" h="49316">
                <a:moveTo>
                  <a:pt x="9339" y="0"/>
                </a:moveTo>
                <a:lnTo>
                  <a:pt x="0" y="0"/>
                </a:lnTo>
                <a:lnTo>
                  <a:pt x="0" y="15326"/>
                </a:lnTo>
                <a:lnTo>
                  <a:pt x="9339" y="15326"/>
                </a:lnTo>
                <a:lnTo>
                  <a:pt x="93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997897" y="4349698"/>
            <a:ext cx="34027" cy="49316"/>
          </a:xfrm>
          <a:custGeom>
            <a:avLst/>
            <a:gdLst/>
            <a:ahLst/>
            <a:cxnLst/>
            <a:rect l="l" t="t" r="r" b="b"/>
            <a:pathLst>
              <a:path w="34027" h="49316">
                <a:moveTo>
                  <a:pt x="9339" y="0"/>
                </a:moveTo>
                <a:lnTo>
                  <a:pt x="9339" y="9022"/>
                </a:lnTo>
                <a:lnTo>
                  <a:pt x="9339" y="15326"/>
                </a:lnTo>
                <a:lnTo>
                  <a:pt x="15360" y="15326"/>
                </a:lnTo>
                <a:lnTo>
                  <a:pt x="15360" y="24720"/>
                </a:lnTo>
                <a:lnTo>
                  <a:pt x="15360" y="33990"/>
                </a:lnTo>
                <a:lnTo>
                  <a:pt x="24700" y="33990"/>
                </a:lnTo>
                <a:lnTo>
                  <a:pt x="24700" y="40046"/>
                </a:lnTo>
                <a:lnTo>
                  <a:pt x="34027" y="40046"/>
                </a:lnTo>
                <a:lnTo>
                  <a:pt x="34027" y="49316"/>
                </a:lnTo>
                <a:lnTo>
                  <a:pt x="24700" y="49316"/>
                </a:lnTo>
                <a:lnTo>
                  <a:pt x="24700" y="40046"/>
                </a:lnTo>
                <a:lnTo>
                  <a:pt x="15360" y="49316"/>
                </a:lnTo>
                <a:lnTo>
                  <a:pt x="15360" y="40046"/>
                </a:lnTo>
                <a:lnTo>
                  <a:pt x="9339" y="40046"/>
                </a:lnTo>
                <a:lnTo>
                  <a:pt x="9339" y="33990"/>
                </a:lnTo>
                <a:lnTo>
                  <a:pt x="9339" y="24720"/>
                </a:lnTo>
                <a:lnTo>
                  <a:pt x="9339" y="15326"/>
                </a:lnTo>
                <a:lnTo>
                  <a:pt x="0" y="15326"/>
                </a:lnTo>
                <a:lnTo>
                  <a:pt x="0" y="9022"/>
                </a:lnTo>
                <a:lnTo>
                  <a:pt x="0" y="0"/>
                </a:lnTo>
                <a:lnTo>
                  <a:pt x="9339" y="0"/>
                </a:lnTo>
                <a:close/>
              </a:path>
            </a:pathLst>
          </a:custGeom>
          <a:ln w="123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4999191" y="2032931"/>
            <a:ext cx="840003" cy="8949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8310895" y="5897924"/>
            <a:ext cx="373981" cy="3624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268434" y="1129369"/>
            <a:ext cx="8761656" cy="5712657"/>
          </a:xfrm>
          <a:custGeom>
            <a:avLst/>
            <a:gdLst/>
            <a:ahLst/>
            <a:cxnLst/>
            <a:rect l="l" t="t" r="r" b="b"/>
            <a:pathLst>
              <a:path w="8761656" h="5712657">
                <a:moveTo>
                  <a:pt x="8761656" y="0"/>
                </a:moveTo>
                <a:lnTo>
                  <a:pt x="0" y="0"/>
                </a:lnTo>
                <a:lnTo>
                  <a:pt x="0" y="5712657"/>
                </a:lnTo>
                <a:lnTo>
                  <a:pt x="8761656" y="5712657"/>
                </a:lnTo>
                <a:lnTo>
                  <a:pt x="8761656" y="5693891"/>
                </a:lnTo>
                <a:lnTo>
                  <a:pt x="37530" y="5693891"/>
                </a:lnTo>
                <a:lnTo>
                  <a:pt x="18765" y="5675125"/>
                </a:lnTo>
                <a:lnTo>
                  <a:pt x="37530" y="5675125"/>
                </a:lnTo>
                <a:lnTo>
                  <a:pt x="37530" y="37531"/>
                </a:lnTo>
                <a:lnTo>
                  <a:pt x="18765" y="37531"/>
                </a:lnTo>
                <a:lnTo>
                  <a:pt x="37530" y="18765"/>
                </a:lnTo>
                <a:lnTo>
                  <a:pt x="8761656" y="18765"/>
                </a:lnTo>
                <a:lnTo>
                  <a:pt x="8761656" y="0"/>
                </a:lnTo>
                <a:close/>
              </a:path>
              <a:path w="8761656" h="5712657">
                <a:moveTo>
                  <a:pt x="37530" y="5675125"/>
                </a:moveTo>
                <a:lnTo>
                  <a:pt x="18765" y="5675125"/>
                </a:lnTo>
                <a:lnTo>
                  <a:pt x="37530" y="5693891"/>
                </a:lnTo>
                <a:lnTo>
                  <a:pt x="37530" y="5675125"/>
                </a:lnTo>
                <a:close/>
              </a:path>
              <a:path w="8761656" h="5712657">
                <a:moveTo>
                  <a:pt x="8724126" y="5675125"/>
                </a:moveTo>
                <a:lnTo>
                  <a:pt x="37530" y="5675125"/>
                </a:lnTo>
                <a:lnTo>
                  <a:pt x="37530" y="5693891"/>
                </a:lnTo>
                <a:lnTo>
                  <a:pt x="8724126" y="5693891"/>
                </a:lnTo>
                <a:lnTo>
                  <a:pt x="8724126" y="5675125"/>
                </a:lnTo>
                <a:close/>
              </a:path>
              <a:path w="8761656" h="5712657">
                <a:moveTo>
                  <a:pt x="8724126" y="18765"/>
                </a:moveTo>
                <a:lnTo>
                  <a:pt x="8724126" y="5693891"/>
                </a:lnTo>
                <a:lnTo>
                  <a:pt x="8742891" y="5675125"/>
                </a:lnTo>
                <a:lnTo>
                  <a:pt x="8761656" y="5675125"/>
                </a:lnTo>
                <a:lnTo>
                  <a:pt x="8761656" y="37531"/>
                </a:lnTo>
                <a:lnTo>
                  <a:pt x="8742891" y="37531"/>
                </a:lnTo>
                <a:lnTo>
                  <a:pt x="8724126" y="18765"/>
                </a:lnTo>
                <a:close/>
              </a:path>
              <a:path w="8761656" h="5712657">
                <a:moveTo>
                  <a:pt x="8761656" y="5675125"/>
                </a:moveTo>
                <a:lnTo>
                  <a:pt x="8742891" y="5675125"/>
                </a:lnTo>
                <a:lnTo>
                  <a:pt x="8724126" y="5693891"/>
                </a:lnTo>
                <a:lnTo>
                  <a:pt x="8761656" y="5693891"/>
                </a:lnTo>
                <a:lnTo>
                  <a:pt x="8761656" y="5675125"/>
                </a:lnTo>
                <a:close/>
              </a:path>
              <a:path w="8761656" h="5712657">
                <a:moveTo>
                  <a:pt x="37530" y="18765"/>
                </a:moveTo>
                <a:lnTo>
                  <a:pt x="18765" y="37531"/>
                </a:lnTo>
                <a:lnTo>
                  <a:pt x="37530" y="37531"/>
                </a:lnTo>
                <a:lnTo>
                  <a:pt x="37530" y="18765"/>
                </a:lnTo>
                <a:close/>
              </a:path>
              <a:path w="8761656" h="5712657">
                <a:moveTo>
                  <a:pt x="8724126" y="18765"/>
                </a:moveTo>
                <a:lnTo>
                  <a:pt x="37530" y="18765"/>
                </a:lnTo>
                <a:lnTo>
                  <a:pt x="37530" y="37531"/>
                </a:lnTo>
                <a:lnTo>
                  <a:pt x="8724126" y="37531"/>
                </a:lnTo>
                <a:lnTo>
                  <a:pt x="8724126" y="18765"/>
                </a:lnTo>
                <a:close/>
              </a:path>
              <a:path w="8761656" h="5712657">
                <a:moveTo>
                  <a:pt x="8761656" y="18765"/>
                </a:moveTo>
                <a:lnTo>
                  <a:pt x="8724126" y="18765"/>
                </a:lnTo>
                <a:lnTo>
                  <a:pt x="8742891" y="37531"/>
                </a:lnTo>
                <a:lnTo>
                  <a:pt x="8761656" y="37531"/>
                </a:lnTo>
                <a:lnTo>
                  <a:pt x="8761656" y="187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2452477" y="1620914"/>
            <a:ext cx="5569418" cy="460006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2856985" y="4060337"/>
            <a:ext cx="2128295" cy="2080198"/>
          </a:xfrm>
          <a:custGeom>
            <a:avLst/>
            <a:gdLst/>
            <a:ahLst/>
            <a:cxnLst/>
            <a:rect l="l" t="t" r="r" b="b"/>
            <a:pathLst>
              <a:path w="2128295" h="2080198">
                <a:moveTo>
                  <a:pt x="2128295" y="1089458"/>
                </a:moveTo>
                <a:lnTo>
                  <a:pt x="2128295" y="1083521"/>
                </a:lnTo>
                <a:lnTo>
                  <a:pt x="2128295" y="1074122"/>
                </a:lnTo>
                <a:lnTo>
                  <a:pt x="2128295" y="1064846"/>
                </a:lnTo>
                <a:lnTo>
                  <a:pt x="2128295" y="1058786"/>
                </a:lnTo>
                <a:lnTo>
                  <a:pt x="2119285" y="1058786"/>
                </a:lnTo>
                <a:lnTo>
                  <a:pt x="2119285" y="1049387"/>
                </a:lnTo>
                <a:lnTo>
                  <a:pt x="2112867" y="1049387"/>
                </a:lnTo>
                <a:lnTo>
                  <a:pt x="2112867" y="1040111"/>
                </a:lnTo>
                <a:lnTo>
                  <a:pt x="2103611" y="1040111"/>
                </a:lnTo>
                <a:lnTo>
                  <a:pt x="2103611" y="1030712"/>
                </a:lnTo>
                <a:lnTo>
                  <a:pt x="2112867" y="1030712"/>
                </a:lnTo>
                <a:lnTo>
                  <a:pt x="2112867" y="1024652"/>
                </a:lnTo>
                <a:lnTo>
                  <a:pt x="2103611" y="1024652"/>
                </a:lnTo>
                <a:lnTo>
                  <a:pt x="2103611" y="1015376"/>
                </a:lnTo>
                <a:lnTo>
                  <a:pt x="2103611" y="1005977"/>
                </a:lnTo>
                <a:lnTo>
                  <a:pt x="2094477" y="1005977"/>
                </a:lnTo>
                <a:lnTo>
                  <a:pt x="2094477" y="999669"/>
                </a:lnTo>
                <a:lnTo>
                  <a:pt x="2085221" y="999669"/>
                </a:lnTo>
                <a:lnTo>
                  <a:pt x="2085221" y="990641"/>
                </a:lnTo>
                <a:lnTo>
                  <a:pt x="2078926" y="990641"/>
                </a:lnTo>
                <a:lnTo>
                  <a:pt x="2078926" y="981365"/>
                </a:lnTo>
                <a:lnTo>
                  <a:pt x="2078926" y="940923"/>
                </a:lnTo>
                <a:lnTo>
                  <a:pt x="2069793" y="940923"/>
                </a:lnTo>
                <a:lnTo>
                  <a:pt x="2069793" y="931647"/>
                </a:lnTo>
                <a:lnTo>
                  <a:pt x="2060536" y="922619"/>
                </a:lnTo>
                <a:lnTo>
                  <a:pt x="2054118" y="922619"/>
                </a:lnTo>
                <a:lnTo>
                  <a:pt x="2054118" y="913220"/>
                </a:lnTo>
                <a:lnTo>
                  <a:pt x="2045108" y="913220"/>
                </a:lnTo>
                <a:lnTo>
                  <a:pt x="2045108" y="906912"/>
                </a:lnTo>
                <a:lnTo>
                  <a:pt x="2045108" y="872902"/>
                </a:lnTo>
                <a:lnTo>
                  <a:pt x="2045108" y="863502"/>
                </a:lnTo>
                <a:lnTo>
                  <a:pt x="2035852" y="829491"/>
                </a:lnTo>
                <a:lnTo>
                  <a:pt x="2035852" y="770746"/>
                </a:lnTo>
                <a:lnTo>
                  <a:pt x="2035852" y="736611"/>
                </a:lnTo>
                <a:lnTo>
                  <a:pt x="2035852" y="712000"/>
                </a:lnTo>
                <a:lnTo>
                  <a:pt x="2035852" y="662529"/>
                </a:lnTo>
                <a:lnTo>
                  <a:pt x="2035852" y="603536"/>
                </a:lnTo>
                <a:lnTo>
                  <a:pt x="2026472" y="603536"/>
                </a:lnTo>
                <a:lnTo>
                  <a:pt x="1986359" y="603536"/>
                </a:lnTo>
                <a:lnTo>
                  <a:pt x="1986359" y="612812"/>
                </a:lnTo>
                <a:lnTo>
                  <a:pt x="1977103" y="612812"/>
                </a:lnTo>
                <a:lnTo>
                  <a:pt x="1977103" y="603536"/>
                </a:lnTo>
                <a:lnTo>
                  <a:pt x="1977103" y="594384"/>
                </a:lnTo>
                <a:lnTo>
                  <a:pt x="1967723" y="594384"/>
                </a:lnTo>
                <a:lnTo>
                  <a:pt x="1961675" y="594384"/>
                </a:lnTo>
                <a:lnTo>
                  <a:pt x="1952418" y="594384"/>
                </a:lnTo>
                <a:lnTo>
                  <a:pt x="1952418" y="585109"/>
                </a:lnTo>
                <a:lnTo>
                  <a:pt x="1943038" y="585109"/>
                </a:lnTo>
                <a:lnTo>
                  <a:pt x="1936990" y="585109"/>
                </a:lnTo>
                <a:lnTo>
                  <a:pt x="1936990" y="578801"/>
                </a:lnTo>
                <a:lnTo>
                  <a:pt x="1927610" y="578801"/>
                </a:lnTo>
                <a:lnTo>
                  <a:pt x="1918354" y="578801"/>
                </a:lnTo>
                <a:lnTo>
                  <a:pt x="1918354" y="569402"/>
                </a:lnTo>
                <a:lnTo>
                  <a:pt x="1908973" y="569402"/>
                </a:lnTo>
                <a:lnTo>
                  <a:pt x="1902926" y="569402"/>
                </a:lnTo>
                <a:lnTo>
                  <a:pt x="1893669" y="560373"/>
                </a:lnTo>
                <a:lnTo>
                  <a:pt x="1893669" y="554066"/>
                </a:lnTo>
                <a:lnTo>
                  <a:pt x="1884289" y="554066"/>
                </a:lnTo>
                <a:lnTo>
                  <a:pt x="1884289" y="544667"/>
                </a:lnTo>
                <a:lnTo>
                  <a:pt x="1878241" y="544667"/>
                </a:lnTo>
                <a:lnTo>
                  <a:pt x="1868985" y="544667"/>
                </a:lnTo>
                <a:lnTo>
                  <a:pt x="1868985" y="535391"/>
                </a:lnTo>
                <a:lnTo>
                  <a:pt x="1859605" y="535391"/>
                </a:lnTo>
                <a:lnTo>
                  <a:pt x="1853557" y="535391"/>
                </a:lnTo>
                <a:lnTo>
                  <a:pt x="1853557" y="526363"/>
                </a:lnTo>
                <a:lnTo>
                  <a:pt x="1844177" y="526363"/>
                </a:lnTo>
                <a:lnTo>
                  <a:pt x="1844177" y="535391"/>
                </a:lnTo>
                <a:lnTo>
                  <a:pt x="1844177" y="544667"/>
                </a:lnTo>
                <a:lnTo>
                  <a:pt x="1834920" y="535391"/>
                </a:lnTo>
                <a:lnTo>
                  <a:pt x="1834920" y="544667"/>
                </a:lnTo>
                <a:lnTo>
                  <a:pt x="1825540" y="544667"/>
                </a:lnTo>
                <a:lnTo>
                  <a:pt x="1819492" y="544667"/>
                </a:lnTo>
                <a:lnTo>
                  <a:pt x="1819492" y="554066"/>
                </a:lnTo>
                <a:lnTo>
                  <a:pt x="1810236" y="554066"/>
                </a:lnTo>
                <a:lnTo>
                  <a:pt x="1810236" y="544667"/>
                </a:lnTo>
                <a:lnTo>
                  <a:pt x="1800855" y="544667"/>
                </a:lnTo>
                <a:lnTo>
                  <a:pt x="1794808" y="544667"/>
                </a:lnTo>
                <a:lnTo>
                  <a:pt x="1794808" y="535391"/>
                </a:lnTo>
                <a:lnTo>
                  <a:pt x="1785551" y="535391"/>
                </a:lnTo>
                <a:lnTo>
                  <a:pt x="1776171" y="544667"/>
                </a:lnTo>
                <a:lnTo>
                  <a:pt x="1766791" y="544667"/>
                </a:lnTo>
                <a:lnTo>
                  <a:pt x="1760743" y="544667"/>
                </a:lnTo>
                <a:lnTo>
                  <a:pt x="1760743" y="554066"/>
                </a:lnTo>
                <a:lnTo>
                  <a:pt x="1751487" y="554066"/>
                </a:lnTo>
                <a:lnTo>
                  <a:pt x="1742106" y="554066"/>
                </a:lnTo>
                <a:lnTo>
                  <a:pt x="1742106" y="544667"/>
                </a:lnTo>
                <a:lnTo>
                  <a:pt x="1736059" y="544667"/>
                </a:lnTo>
                <a:lnTo>
                  <a:pt x="1736059" y="554066"/>
                </a:lnTo>
                <a:lnTo>
                  <a:pt x="1726802" y="554066"/>
                </a:lnTo>
                <a:lnTo>
                  <a:pt x="1717422" y="554066"/>
                </a:lnTo>
                <a:lnTo>
                  <a:pt x="1708412" y="554066"/>
                </a:lnTo>
                <a:lnTo>
                  <a:pt x="1702118" y="554066"/>
                </a:lnTo>
                <a:lnTo>
                  <a:pt x="1692737" y="560373"/>
                </a:lnTo>
                <a:lnTo>
                  <a:pt x="1702118" y="560373"/>
                </a:lnTo>
                <a:lnTo>
                  <a:pt x="1702118" y="569402"/>
                </a:lnTo>
                <a:lnTo>
                  <a:pt x="1692737" y="569402"/>
                </a:lnTo>
                <a:lnTo>
                  <a:pt x="1683728" y="569402"/>
                </a:lnTo>
                <a:lnTo>
                  <a:pt x="1677433" y="569402"/>
                </a:lnTo>
                <a:lnTo>
                  <a:pt x="1677433" y="578801"/>
                </a:lnTo>
                <a:lnTo>
                  <a:pt x="1668053" y="578801"/>
                </a:lnTo>
                <a:lnTo>
                  <a:pt x="1668053" y="569402"/>
                </a:lnTo>
                <a:lnTo>
                  <a:pt x="1659043" y="569402"/>
                </a:lnTo>
                <a:lnTo>
                  <a:pt x="1659043" y="560373"/>
                </a:lnTo>
                <a:lnTo>
                  <a:pt x="1649663" y="560373"/>
                </a:lnTo>
                <a:lnTo>
                  <a:pt x="1649663" y="569402"/>
                </a:lnTo>
                <a:lnTo>
                  <a:pt x="1643369" y="569402"/>
                </a:lnTo>
                <a:lnTo>
                  <a:pt x="1643369" y="560373"/>
                </a:lnTo>
                <a:lnTo>
                  <a:pt x="1633988" y="560373"/>
                </a:lnTo>
                <a:lnTo>
                  <a:pt x="1633988" y="554066"/>
                </a:lnTo>
                <a:lnTo>
                  <a:pt x="1624979" y="554066"/>
                </a:lnTo>
                <a:lnTo>
                  <a:pt x="1624979" y="544667"/>
                </a:lnTo>
                <a:lnTo>
                  <a:pt x="1618684" y="544667"/>
                </a:lnTo>
                <a:lnTo>
                  <a:pt x="1618684" y="554066"/>
                </a:lnTo>
                <a:lnTo>
                  <a:pt x="1609304" y="554066"/>
                </a:lnTo>
                <a:lnTo>
                  <a:pt x="1600294" y="554066"/>
                </a:lnTo>
                <a:lnTo>
                  <a:pt x="1600294" y="544667"/>
                </a:lnTo>
                <a:lnTo>
                  <a:pt x="1590914" y="544667"/>
                </a:lnTo>
                <a:lnTo>
                  <a:pt x="1590914" y="554066"/>
                </a:lnTo>
                <a:lnTo>
                  <a:pt x="1584619" y="554066"/>
                </a:lnTo>
                <a:lnTo>
                  <a:pt x="1584619" y="544667"/>
                </a:lnTo>
                <a:lnTo>
                  <a:pt x="1584619" y="535391"/>
                </a:lnTo>
                <a:lnTo>
                  <a:pt x="1584619" y="526363"/>
                </a:lnTo>
                <a:lnTo>
                  <a:pt x="1575610" y="526363"/>
                </a:lnTo>
                <a:lnTo>
                  <a:pt x="1575610" y="535391"/>
                </a:lnTo>
                <a:lnTo>
                  <a:pt x="1566230" y="535391"/>
                </a:lnTo>
                <a:lnTo>
                  <a:pt x="1566230" y="544667"/>
                </a:lnTo>
                <a:lnTo>
                  <a:pt x="1566230" y="554066"/>
                </a:lnTo>
                <a:lnTo>
                  <a:pt x="1559935" y="554066"/>
                </a:lnTo>
                <a:lnTo>
                  <a:pt x="1559935" y="560373"/>
                </a:lnTo>
                <a:lnTo>
                  <a:pt x="1550925" y="560373"/>
                </a:lnTo>
                <a:lnTo>
                  <a:pt x="1550925" y="569402"/>
                </a:lnTo>
                <a:lnTo>
                  <a:pt x="1550925" y="578801"/>
                </a:lnTo>
                <a:lnTo>
                  <a:pt x="1541545" y="578801"/>
                </a:lnTo>
                <a:lnTo>
                  <a:pt x="1541545" y="569402"/>
                </a:lnTo>
                <a:lnTo>
                  <a:pt x="1535250" y="569402"/>
                </a:lnTo>
                <a:lnTo>
                  <a:pt x="1535250" y="560373"/>
                </a:lnTo>
                <a:lnTo>
                  <a:pt x="1535250" y="554066"/>
                </a:lnTo>
                <a:lnTo>
                  <a:pt x="1541545" y="554066"/>
                </a:lnTo>
                <a:lnTo>
                  <a:pt x="1541545" y="544667"/>
                </a:lnTo>
                <a:lnTo>
                  <a:pt x="1535250" y="544667"/>
                </a:lnTo>
                <a:lnTo>
                  <a:pt x="1525870" y="544667"/>
                </a:lnTo>
                <a:lnTo>
                  <a:pt x="1516861" y="544667"/>
                </a:lnTo>
                <a:lnTo>
                  <a:pt x="1507480" y="554066"/>
                </a:lnTo>
                <a:lnTo>
                  <a:pt x="1501186" y="554066"/>
                </a:lnTo>
                <a:lnTo>
                  <a:pt x="1492176" y="554066"/>
                </a:lnTo>
                <a:lnTo>
                  <a:pt x="1492176" y="544667"/>
                </a:lnTo>
                <a:lnTo>
                  <a:pt x="1492176" y="535391"/>
                </a:lnTo>
                <a:lnTo>
                  <a:pt x="1482796" y="535391"/>
                </a:lnTo>
                <a:lnTo>
                  <a:pt x="1476501" y="544667"/>
                </a:lnTo>
                <a:lnTo>
                  <a:pt x="1476501" y="535391"/>
                </a:lnTo>
                <a:lnTo>
                  <a:pt x="1476501" y="526363"/>
                </a:lnTo>
                <a:lnTo>
                  <a:pt x="1467492" y="526363"/>
                </a:lnTo>
                <a:lnTo>
                  <a:pt x="1458112" y="526363"/>
                </a:lnTo>
                <a:lnTo>
                  <a:pt x="1448731" y="526363"/>
                </a:lnTo>
                <a:lnTo>
                  <a:pt x="1448731" y="535391"/>
                </a:lnTo>
                <a:lnTo>
                  <a:pt x="1442684" y="535391"/>
                </a:lnTo>
                <a:lnTo>
                  <a:pt x="1442684" y="544667"/>
                </a:lnTo>
                <a:lnTo>
                  <a:pt x="1433427" y="544667"/>
                </a:lnTo>
                <a:lnTo>
                  <a:pt x="1433427" y="554066"/>
                </a:lnTo>
                <a:lnTo>
                  <a:pt x="1424047" y="554066"/>
                </a:lnTo>
                <a:lnTo>
                  <a:pt x="1424047" y="544667"/>
                </a:lnTo>
                <a:lnTo>
                  <a:pt x="1417999" y="544667"/>
                </a:lnTo>
                <a:lnTo>
                  <a:pt x="1408743" y="535391"/>
                </a:lnTo>
                <a:lnTo>
                  <a:pt x="1417999" y="535391"/>
                </a:lnTo>
                <a:lnTo>
                  <a:pt x="1417999" y="526363"/>
                </a:lnTo>
                <a:lnTo>
                  <a:pt x="1417999" y="520055"/>
                </a:lnTo>
                <a:lnTo>
                  <a:pt x="1408743" y="520055"/>
                </a:lnTo>
                <a:lnTo>
                  <a:pt x="1399362" y="520055"/>
                </a:lnTo>
                <a:lnTo>
                  <a:pt x="1389982" y="520055"/>
                </a:lnTo>
                <a:lnTo>
                  <a:pt x="1389982" y="510656"/>
                </a:lnTo>
                <a:lnTo>
                  <a:pt x="1389982" y="501380"/>
                </a:lnTo>
                <a:lnTo>
                  <a:pt x="1389982" y="495320"/>
                </a:lnTo>
                <a:lnTo>
                  <a:pt x="1384058" y="495320"/>
                </a:lnTo>
                <a:lnTo>
                  <a:pt x="1374678" y="495320"/>
                </a:lnTo>
                <a:lnTo>
                  <a:pt x="1365298" y="495320"/>
                </a:lnTo>
                <a:lnTo>
                  <a:pt x="1359250" y="495320"/>
                </a:lnTo>
                <a:lnTo>
                  <a:pt x="1349994" y="495320"/>
                </a:lnTo>
                <a:lnTo>
                  <a:pt x="1349994" y="501380"/>
                </a:lnTo>
                <a:lnTo>
                  <a:pt x="1340613" y="501380"/>
                </a:lnTo>
                <a:lnTo>
                  <a:pt x="1340613" y="510656"/>
                </a:lnTo>
                <a:lnTo>
                  <a:pt x="1331233" y="510656"/>
                </a:lnTo>
                <a:lnTo>
                  <a:pt x="1331233" y="501380"/>
                </a:lnTo>
                <a:lnTo>
                  <a:pt x="1325309" y="501380"/>
                </a:lnTo>
                <a:lnTo>
                  <a:pt x="1325309" y="495320"/>
                </a:lnTo>
                <a:lnTo>
                  <a:pt x="1315929" y="495320"/>
                </a:lnTo>
                <a:lnTo>
                  <a:pt x="1315929" y="485921"/>
                </a:lnTo>
                <a:lnTo>
                  <a:pt x="1306549" y="485921"/>
                </a:lnTo>
                <a:lnTo>
                  <a:pt x="1300625" y="485921"/>
                </a:lnTo>
                <a:lnTo>
                  <a:pt x="1300625" y="495320"/>
                </a:lnTo>
                <a:lnTo>
                  <a:pt x="1291244" y="495320"/>
                </a:lnTo>
                <a:lnTo>
                  <a:pt x="1281864" y="495320"/>
                </a:lnTo>
                <a:lnTo>
                  <a:pt x="1281864" y="485921"/>
                </a:lnTo>
                <a:lnTo>
                  <a:pt x="1272608" y="485921"/>
                </a:lnTo>
                <a:lnTo>
                  <a:pt x="1266560" y="485921"/>
                </a:lnTo>
                <a:lnTo>
                  <a:pt x="1266560" y="476645"/>
                </a:lnTo>
                <a:lnTo>
                  <a:pt x="1257180" y="476645"/>
                </a:lnTo>
                <a:lnTo>
                  <a:pt x="1247800" y="476645"/>
                </a:lnTo>
                <a:lnTo>
                  <a:pt x="1241875" y="476645"/>
                </a:lnTo>
                <a:lnTo>
                  <a:pt x="1232495" y="476645"/>
                </a:lnTo>
                <a:lnTo>
                  <a:pt x="1223115" y="476645"/>
                </a:lnTo>
                <a:lnTo>
                  <a:pt x="1223115" y="467246"/>
                </a:lnTo>
                <a:lnTo>
                  <a:pt x="1217191" y="467246"/>
                </a:lnTo>
                <a:lnTo>
                  <a:pt x="1223115" y="461309"/>
                </a:lnTo>
                <a:lnTo>
                  <a:pt x="1223115" y="451910"/>
                </a:lnTo>
                <a:lnTo>
                  <a:pt x="1217191" y="451910"/>
                </a:lnTo>
                <a:lnTo>
                  <a:pt x="1217191" y="442634"/>
                </a:lnTo>
                <a:lnTo>
                  <a:pt x="1217191" y="436574"/>
                </a:lnTo>
                <a:lnTo>
                  <a:pt x="1207811" y="436574"/>
                </a:lnTo>
                <a:lnTo>
                  <a:pt x="1198431" y="436574"/>
                </a:lnTo>
                <a:lnTo>
                  <a:pt x="1198431" y="427175"/>
                </a:lnTo>
                <a:lnTo>
                  <a:pt x="1189421" y="427175"/>
                </a:lnTo>
                <a:lnTo>
                  <a:pt x="1189421" y="436574"/>
                </a:lnTo>
                <a:lnTo>
                  <a:pt x="1189421" y="442634"/>
                </a:lnTo>
                <a:lnTo>
                  <a:pt x="1183126" y="442634"/>
                </a:lnTo>
                <a:lnTo>
                  <a:pt x="1173746" y="436574"/>
                </a:lnTo>
                <a:lnTo>
                  <a:pt x="1164737" y="436574"/>
                </a:lnTo>
                <a:lnTo>
                  <a:pt x="1158442" y="436574"/>
                </a:lnTo>
                <a:lnTo>
                  <a:pt x="1158442" y="442634"/>
                </a:lnTo>
                <a:lnTo>
                  <a:pt x="1149062" y="442634"/>
                </a:lnTo>
                <a:lnTo>
                  <a:pt x="1139682" y="436574"/>
                </a:lnTo>
                <a:lnTo>
                  <a:pt x="1130672" y="427175"/>
                </a:lnTo>
                <a:lnTo>
                  <a:pt x="1130672" y="417899"/>
                </a:lnTo>
                <a:lnTo>
                  <a:pt x="1124377" y="417899"/>
                </a:lnTo>
                <a:lnTo>
                  <a:pt x="1124377" y="408500"/>
                </a:lnTo>
                <a:lnTo>
                  <a:pt x="1114997" y="408500"/>
                </a:lnTo>
                <a:lnTo>
                  <a:pt x="1114997" y="402563"/>
                </a:lnTo>
                <a:lnTo>
                  <a:pt x="1105987" y="402563"/>
                </a:lnTo>
                <a:lnTo>
                  <a:pt x="1099693" y="402563"/>
                </a:lnTo>
                <a:lnTo>
                  <a:pt x="1099693" y="368429"/>
                </a:lnTo>
                <a:lnTo>
                  <a:pt x="1099693" y="309436"/>
                </a:lnTo>
                <a:lnTo>
                  <a:pt x="1099693" y="284701"/>
                </a:lnTo>
                <a:lnTo>
                  <a:pt x="1105987" y="235230"/>
                </a:lnTo>
                <a:lnTo>
                  <a:pt x="1105987" y="201220"/>
                </a:lnTo>
                <a:lnTo>
                  <a:pt x="1105987" y="148534"/>
                </a:lnTo>
                <a:lnTo>
                  <a:pt x="1105987" y="117491"/>
                </a:lnTo>
                <a:lnTo>
                  <a:pt x="1114997" y="31042"/>
                </a:lnTo>
                <a:lnTo>
                  <a:pt x="1031934" y="24611"/>
                </a:lnTo>
                <a:lnTo>
                  <a:pt x="963805" y="24611"/>
                </a:lnTo>
                <a:lnTo>
                  <a:pt x="948500" y="24611"/>
                </a:lnTo>
                <a:lnTo>
                  <a:pt x="865067" y="15335"/>
                </a:lnTo>
                <a:lnTo>
                  <a:pt x="806318" y="15335"/>
                </a:lnTo>
                <a:lnTo>
                  <a:pt x="781633" y="15335"/>
                </a:lnTo>
                <a:lnTo>
                  <a:pt x="654755" y="0"/>
                </a:lnTo>
                <a:lnTo>
                  <a:pt x="645745" y="83481"/>
                </a:lnTo>
                <a:lnTo>
                  <a:pt x="636365" y="148534"/>
                </a:lnTo>
                <a:lnTo>
                  <a:pt x="636365" y="167209"/>
                </a:lnTo>
                <a:lnTo>
                  <a:pt x="630071" y="259966"/>
                </a:lnTo>
                <a:lnTo>
                  <a:pt x="630071" y="294100"/>
                </a:lnTo>
                <a:lnTo>
                  <a:pt x="630071" y="334418"/>
                </a:lnTo>
                <a:lnTo>
                  <a:pt x="620814" y="368429"/>
                </a:lnTo>
                <a:lnTo>
                  <a:pt x="620814" y="427175"/>
                </a:lnTo>
                <a:lnTo>
                  <a:pt x="620814" y="436574"/>
                </a:lnTo>
                <a:lnTo>
                  <a:pt x="611681" y="520055"/>
                </a:lnTo>
                <a:lnTo>
                  <a:pt x="605386" y="560373"/>
                </a:lnTo>
                <a:lnTo>
                  <a:pt x="605386" y="569402"/>
                </a:lnTo>
                <a:lnTo>
                  <a:pt x="605386" y="603536"/>
                </a:lnTo>
                <a:lnTo>
                  <a:pt x="596006" y="687265"/>
                </a:lnTo>
                <a:lnTo>
                  <a:pt x="586996" y="770746"/>
                </a:lnTo>
                <a:lnTo>
                  <a:pt x="577740" y="848166"/>
                </a:lnTo>
                <a:lnTo>
                  <a:pt x="577740" y="863502"/>
                </a:lnTo>
                <a:lnTo>
                  <a:pt x="537627" y="863502"/>
                </a:lnTo>
                <a:lnTo>
                  <a:pt x="429509" y="854474"/>
                </a:lnTo>
                <a:lnTo>
                  <a:pt x="376808" y="848166"/>
                </a:lnTo>
                <a:lnTo>
                  <a:pt x="361380" y="848166"/>
                </a:lnTo>
                <a:lnTo>
                  <a:pt x="302755" y="848166"/>
                </a:lnTo>
                <a:lnTo>
                  <a:pt x="293374" y="838767"/>
                </a:lnTo>
                <a:lnTo>
                  <a:pt x="209941" y="838767"/>
                </a:lnTo>
                <a:lnTo>
                  <a:pt x="200931" y="829491"/>
                </a:lnTo>
                <a:lnTo>
                  <a:pt x="126507" y="829491"/>
                </a:lnTo>
                <a:lnTo>
                  <a:pt x="126507" y="823431"/>
                </a:lnTo>
                <a:lnTo>
                  <a:pt x="49368" y="823431"/>
                </a:lnTo>
                <a:lnTo>
                  <a:pt x="43321" y="814156"/>
                </a:lnTo>
                <a:lnTo>
                  <a:pt x="34064" y="814156"/>
                </a:lnTo>
                <a:lnTo>
                  <a:pt x="15304" y="814156"/>
                </a:lnTo>
                <a:lnTo>
                  <a:pt x="9380" y="814156"/>
                </a:lnTo>
                <a:lnTo>
                  <a:pt x="0" y="814156"/>
                </a:lnTo>
                <a:lnTo>
                  <a:pt x="0" y="823431"/>
                </a:lnTo>
                <a:lnTo>
                  <a:pt x="0" y="829491"/>
                </a:lnTo>
                <a:lnTo>
                  <a:pt x="0" y="838767"/>
                </a:lnTo>
                <a:lnTo>
                  <a:pt x="0" y="848166"/>
                </a:lnTo>
                <a:lnTo>
                  <a:pt x="9380" y="848166"/>
                </a:lnTo>
                <a:lnTo>
                  <a:pt x="9380" y="854474"/>
                </a:lnTo>
                <a:lnTo>
                  <a:pt x="15304" y="854474"/>
                </a:lnTo>
                <a:lnTo>
                  <a:pt x="15304" y="863502"/>
                </a:lnTo>
                <a:lnTo>
                  <a:pt x="24684" y="863502"/>
                </a:lnTo>
                <a:lnTo>
                  <a:pt x="34064" y="863502"/>
                </a:lnTo>
                <a:lnTo>
                  <a:pt x="43321" y="872902"/>
                </a:lnTo>
                <a:lnTo>
                  <a:pt x="43321" y="882177"/>
                </a:lnTo>
                <a:lnTo>
                  <a:pt x="43321" y="888485"/>
                </a:lnTo>
                <a:lnTo>
                  <a:pt x="49368" y="888485"/>
                </a:lnTo>
                <a:lnTo>
                  <a:pt x="49368" y="897513"/>
                </a:lnTo>
                <a:lnTo>
                  <a:pt x="49368" y="906912"/>
                </a:lnTo>
                <a:lnTo>
                  <a:pt x="58749" y="906912"/>
                </a:lnTo>
                <a:lnTo>
                  <a:pt x="58749" y="913220"/>
                </a:lnTo>
                <a:lnTo>
                  <a:pt x="58749" y="922619"/>
                </a:lnTo>
                <a:lnTo>
                  <a:pt x="68005" y="922619"/>
                </a:lnTo>
                <a:lnTo>
                  <a:pt x="68005" y="931647"/>
                </a:lnTo>
                <a:lnTo>
                  <a:pt x="74053" y="931647"/>
                </a:lnTo>
                <a:lnTo>
                  <a:pt x="74053" y="940923"/>
                </a:lnTo>
                <a:lnTo>
                  <a:pt x="83433" y="940923"/>
                </a:lnTo>
                <a:lnTo>
                  <a:pt x="92813" y="940923"/>
                </a:lnTo>
                <a:lnTo>
                  <a:pt x="92813" y="947231"/>
                </a:lnTo>
                <a:lnTo>
                  <a:pt x="101823" y="947231"/>
                </a:lnTo>
                <a:lnTo>
                  <a:pt x="101823" y="956630"/>
                </a:lnTo>
                <a:lnTo>
                  <a:pt x="108118" y="956630"/>
                </a:lnTo>
                <a:lnTo>
                  <a:pt x="108118" y="965658"/>
                </a:lnTo>
                <a:lnTo>
                  <a:pt x="117498" y="965658"/>
                </a:lnTo>
                <a:lnTo>
                  <a:pt x="117498" y="971966"/>
                </a:lnTo>
                <a:lnTo>
                  <a:pt x="117498" y="981365"/>
                </a:lnTo>
                <a:lnTo>
                  <a:pt x="126507" y="981365"/>
                </a:lnTo>
                <a:lnTo>
                  <a:pt x="126507" y="990641"/>
                </a:lnTo>
                <a:lnTo>
                  <a:pt x="132802" y="990641"/>
                </a:lnTo>
                <a:lnTo>
                  <a:pt x="132802" y="999669"/>
                </a:lnTo>
                <a:lnTo>
                  <a:pt x="142182" y="999669"/>
                </a:lnTo>
                <a:lnTo>
                  <a:pt x="151439" y="999669"/>
                </a:lnTo>
                <a:lnTo>
                  <a:pt x="151439" y="1005977"/>
                </a:lnTo>
                <a:lnTo>
                  <a:pt x="151439" y="1015376"/>
                </a:lnTo>
                <a:lnTo>
                  <a:pt x="160572" y="1015376"/>
                </a:lnTo>
                <a:lnTo>
                  <a:pt x="160572" y="1024652"/>
                </a:lnTo>
                <a:lnTo>
                  <a:pt x="160572" y="1030712"/>
                </a:lnTo>
                <a:lnTo>
                  <a:pt x="166867" y="1030712"/>
                </a:lnTo>
                <a:lnTo>
                  <a:pt x="166867" y="1040111"/>
                </a:lnTo>
                <a:lnTo>
                  <a:pt x="176247" y="1040111"/>
                </a:lnTo>
                <a:lnTo>
                  <a:pt x="185256" y="1049387"/>
                </a:lnTo>
                <a:lnTo>
                  <a:pt x="185256" y="1058786"/>
                </a:lnTo>
                <a:lnTo>
                  <a:pt x="191551" y="1058786"/>
                </a:lnTo>
                <a:lnTo>
                  <a:pt x="200931" y="1058786"/>
                </a:lnTo>
                <a:lnTo>
                  <a:pt x="200931" y="1064846"/>
                </a:lnTo>
                <a:lnTo>
                  <a:pt x="209941" y="1064846"/>
                </a:lnTo>
                <a:lnTo>
                  <a:pt x="219321" y="1074122"/>
                </a:lnTo>
                <a:lnTo>
                  <a:pt x="225616" y="1074122"/>
                </a:lnTo>
                <a:lnTo>
                  <a:pt x="225616" y="1083521"/>
                </a:lnTo>
                <a:lnTo>
                  <a:pt x="225616" y="1089458"/>
                </a:lnTo>
                <a:lnTo>
                  <a:pt x="234625" y="1089458"/>
                </a:lnTo>
                <a:lnTo>
                  <a:pt x="244006" y="1089458"/>
                </a:lnTo>
                <a:lnTo>
                  <a:pt x="244006" y="1098857"/>
                </a:lnTo>
                <a:lnTo>
                  <a:pt x="244006" y="1108133"/>
                </a:lnTo>
                <a:lnTo>
                  <a:pt x="250300" y="1108133"/>
                </a:lnTo>
                <a:lnTo>
                  <a:pt x="250300" y="1117532"/>
                </a:lnTo>
                <a:lnTo>
                  <a:pt x="259310" y="1117532"/>
                </a:lnTo>
                <a:lnTo>
                  <a:pt x="259310" y="1123592"/>
                </a:lnTo>
                <a:lnTo>
                  <a:pt x="259310" y="1132868"/>
                </a:lnTo>
                <a:lnTo>
                  <a:pt x="259310" y="1142267"/>
                </a:lnTo>
                <a:lnTo>
                  <a:pt x="268690" y="1148574"/>
                </a:lnTo>
                <a:lnTo>
                  <a:pt x="268690" y="1157603"/>
                </a:lnTo>
                <a:lnTo>
                  <a:pt x="268690" y="1166878"/>
                </a:lnTo>
                <a:lnTo>
                  <a:pt x="277947" y="1166878"/>
                </a:lnTo>
                <a:lnTo>
                  <a:pt x="277947" y="1176278"/>
                </a:lnTo>
                <a:lnTo>
                  <a:pt x="284365" y="1176278"/>
                </a:lnTo>
                <a:lnTo>
                  <a:pt x="284365" y="1182585"/>
                </a:lnTo>
                <a:lnTo>
                  <a:pt x="284365" y="1250730"/>
                </a:lnTo>
                <a:lnTo>
                  <a:pt x="293374" y="1250730"/>
                </a:lnTo>
                <a:lnTo>
                  <a:pt x="293374" y="1259759"/>
                </a:lnTo>
                <a:lnTo>
                  <a:pt x="293374" y="1266066"/>
                </a:lnTo>
                <a:lnTo>
                  <a:pt x="293374" y="1275404"/>
                </a:lnTo>
                <a:lnTo>
                  <a:pt x="302755" y="1275404"/>
                </a:lnTo>
                <a:lnTo>
                  <a:pt x="302755" y="1284741"/>
                </a:lnTo>
                <a:lnTo>
                  <a:pt x="302755" y="1293782"/>
                </a:lnTo>
                <a:lnTo>
                  <a:pt x="309049" y="1300114"/>
                </a:lnTo>
                <a:lnTo>
                  <a:pt x="309049" y="1309452"/>
                </a:lnTo>
                <a:lnTo>
                  <a:pt x="318059" y="1309452"/>
                </a:lnTo>
                <a:lnTo>
                  <a:pt x="318059" y="1318789"/>
                </a:lnTo>
                <a:lnTo>
                  <a:pt x="327439" y="1318789"/>
                </a:lnTo>
                <a:lnTo>
                  <a:pt x="327439" y="1324812"/>
                </a:lnTo>
                <a:lnTo>
                  <a:pt x="336696" y="1324812"/>
                </a:lnTo>
                <a:lnTo>
                  <a:pt x="342743" y="1324812"/>
                </a:lnTo>
                <a:lnTo>
                  <a:pt x="352124" y="1324812"/>
                </a:lnTo>
                <a:lnTo>
                  <a:pt x="352124" y="1334162"/>
                </a:lnTo>
                <a:lnTo>
                  <a:pt x="352124" y="1343499"/>
                </a:lnTo>
                <a:lnTo>
                  <a:pt x="361380" y="1343499"/>
                </a:lnTo>
                <a:lnTo>
                  <a:pt x="361380" y="1352837"/>
                </a:lnTo>
                <a:lnTo>
                  <a:pt x="367428" y="1352837"/>
                </a:lnTo>
                <a:lnTo>
                  <a:pt x="367428" y="1358860"/>
                </a:lnTo>
                <a:lnTo>
                  <a:pt x="376808" y="1358860"/>
                </a:lnTo>
                <a:lnTo>
                  <a:pt x="376808" y="1368210"/>
                </a:lnTo>
                <a:lnTo>
                  <a:pt x="386188" y="1368210"/>
                </a:lnTo>
                <a:lnTo>
                  <a:pt x="395445" y="1368210"/>
                </a:lnTo>
                <a:lnTo>
                  <a:pt x="395445" y="1377547"/>
                </a:lnTo>
                <a:lnTo>
                  <a:pt x="401493" y="1377547"/>
                </a:lnTo>
                <a:lnTo>
                  <a:pt x="410873" y="1377547"/>
                </a:lnTo>
                <a:lnTo>
                  <a:pt x="420129" y="1377547"/>
                </a:lnTo>
                <a:lnTo>
                  <a:pt x="429509" y="1377547"/>
                </a:lnTo>
                <a:lnTo>
                  <a:pt x="429509" y="1383570"/>
                </a:lnTo>
                <a:lnTo>
                  <a:pt x="429509" y="1392908"/>
                </a:lnTo>
                <a:lnTo>
                  <a:pt x="429509" y="1402258"/>
                </a:lnTo>
                <a:lnTo>
                  <a:pt x="435557" y="1392908"/>
                </a:lnTo>
                <a:lnTo>
                  <a:pt x="435557" y="1402258"/>
                </a:lnTo>
                <a:lnTo>
                  <a:pt x="444814" y="1402258"/>
                </a:lnTo>
                <a:lnTo>
                  <a:pt x="454194" y="1402258"/>
                </a:lnTo>
                <a:lnTo>
                  <a:pt x="460242" y="1402258"/>
                </a:lnTo>
                <a:lnTo>
                  <a:pt x="460242" y="1408578"/>
                </a:lnTo>
                <a:lnTo>
                  <a:pt x="469622" y="1417618"/>
                </a:lnTo>
                <a:lnTo>
                  <a:pt x="478878" y="1426956"/>
                </a:lnTo>
                <a:lnTo>
                  <a:pt x="487888" y="1426956"/>
                </a:lnTo>
                <a:lnTo>
                  <a:pt x="494306" y="1426956"/>
                </a:lnTo>
                <a:lnTo>
                  <a:pt x="494306" y="1436306"/>
                </a:lnTo>
                <a:lnTo>
                  <a:pt x="503563" y="1436306"/>
                </a:lnTo>
                <a:lnTo>
                  <a:pt x="503563" y="1442625"/>
                </a:lnTo>
                <a:lnTo>
                  <a:pt x="512573" y="1442625"/>
                </a:lnTo>
                <a:lnTo>
                  <a:pt x="518991" y="1442625"/>
                </a:lnTo>
                <a:lnTo>
                  <a:pt x="528247" y="1442625"/>
                </a:lnTo>
                <a:lnTo>
                  <a:pt x="528247" y="1436306"/>
                </a:lnTo>
                <a:lnTo>
                  <a:pt x="528247" y="1426956"/>
                </a:lnTo>
                <a:lnTo>
                  <a:pt x="537627" y="1426956"/>
                </a:lnTo>
                <a:lnTo>
                  <a:pt x="537627" y="1417618"/>
                </a:lnTo>
                <a:lnTo>
                  <a:pt x="546637" y="1417618"/>
                </a:lnTo>
                <a:lnTo>
                  <a:pt x="546637" y="1408578"/>
                </a:lnTo>
                <a:lnTo>
                  <a:pt x="553055" y="1408578"/>
                </a:lnTo>
                <a:lnTo>
                  <a:pt x="562312" y="1408578"/>
                </a:lnTo>
                <a:lnTo>
                  <a:pt x="562312" y="1402258"/>
                </a:lnTo>
                <a:lnTo>
                  <a:pt x="571322" y="1402258"/>
                </a:lnTo>
                <a:lnTo>
                  <a:pt x="571322" y="1392908"/>
                </a:lnTo>
                <a:lnTo>
                  <a:pt x="571322" y="1383570"/>
                </a:lnTo>
                <a:lnTo>
                  <a:pt x="571322" y="1377547"/>
                </a:lnTo>
                <a:lnTo>
                  <a:pt x="577740" y="1377547"/>
                </a:lnTo>
                <a:lnTo>
                  <a:pt x="577740" y="1368210"/>
                </a:lnTo>
                <a:lnTo>
                  <a:pt x="586996" y="1368210"/>
                </a:lnTo>
                <a:lnTo>
                  <a:pt x="586996" y="1358860"/>
                </a:lnTo>
                <a:lnTo>
                  <a:pt x="586996" y="1352837"/>
                </a:lnTo>
                <a:lnTo>
                  <a:pt x="586996" y="1343499"/>
                </a:lnTo>
                <a:lnTo>
                  <a:pt x="596006" y="1343499"/>
                </a:lnTo>
                <a:lnTo>
                  <a:pt x="596006" y="1334162"/>
                </a:lnTo>
                <a:lnTo>
                  <a:pt x="596006" y="1324812"/>
                </a:lnTo>
                <a:lnTo>
                  <a:pt x="605386" y="1324812"/>
                </a:lnTo>
                <a:lnTo>
                  <a:pt x="605386" y="1318789"/>
                </a:lnTo>
                <a:lnTo>
                  <a:pt x="611681" y="1318789"/>
                </a:lnTo>
                <a:lnTo>
                  <a:pt x="611681" y="1309452"/>
                </a:lnTo>
                <a:lnTo>
                  <a:pt x="620814" y="1309452"/>
                </a:lnTo>
                <a:lnTo>
                  <a:pt x="620814" y="1300114"/>
                </a:lnTo>
                <a:lnTo>
                  <a:pt x="630071" y="1300114"/>
                </a:lnTo>
                <a:lnTo>
                  <a:pt x="636365" y="1300114"/>
                </a:lnTo>
                <a:lnTo>
                  <a:pt x="645745" y="1300114"/>
                </a:lnTo>
                <a:lnTo>
                  <a:pt x="654755" y="1300114"/>
                </a:lnTo>
                <a:lnTo>
                  <a:pt x="664135" y="1300114"/>
                </a:lnTo>
                <a:lnTo>
                  <a:pt x="664135" y="1293782"/>
                </a:lnTo>
                <a:lnTo>
                  <a:pt x="664135" y="1284741"/>
                </a:lnTo>
                <a:lnTo>
                  <a:pt x="670430" y="1284741"/>
                </a:lnTo>
                <a:lnTo>
                  <a:pt x="679440" y="1284741"/>
                </a:lnTo>
                <a:lnTo>
                  <a:pt x="688820" y="1284741"/>
                </a:lnTo>
                <a:lnTo>
                  <a:pt x="688820" y="1293782"/>
                </a:lnTo>
                <a:lnTo>
                  <a:pt x="695114" y="1293782"/>
                </a:lnTo>
                <a:lnTo>
                  <a:pt x="695114" y="1300114"/>
                </a:lnTo>
                <a:lnTo>
                  <a:pt x="704248" y="1300114"/>
                </a:lnTo>
                <a:lnTo>
                  <a:pt x="713504" y="1300114"/>
                </a:lnTo>
                <a:lnTo>
                  <a:pt x="753617" y="1300114"/>
                </a:lnTo>
                <a:lnTo>
                  <a:pt x="753617" y="1309452"/>
                </a:lnTo>
                <a:lnTo>
                  <a:pt x="796938" y="1309452"/>
                </a:lnTo>
                <a:lnTo>
                  <a:pt x="796938" y="1300114"/>
                </a:lnTo>
                <a:lnTo>
                  <a:pt x="806318" y="1300114"/>
                </a:lnTo>
                <a:lnTo>
                  <a:pt x="806318" y="1309452"/>
                </a:lnTo>
                <a:lnTo>
                  <a:pt x="812366" y="1309452"/>
                </a:lnTo>
                <a:lnTo>
                  <a:pt x="812366" y="1318789"/>
                </a:lnTo>
                <a:lnTo>
                  <a:pt x="821622" y="1318789"/>
                </a:lnTo>
                <a:lnTo>
                  <a:pt x="821622" y="1324812"/>
                </a:lnTo>
                <a:lnTo>
                  <a:pt x="831002" y="1324812"/>
                </a:lnTo>
                <a:lnTo>
                  <a:pt x="831002" y="1334162"/>
                </a:lnTo>
                <a:lnTo>
                  <a:pt x="840382" y="1334162"/>
                </a:lnTo>
                <a:lnTo>
                  <a:pt x="840382" y="1343499"/>
                </a:lnTo>
                <a:lnTo>
                  <a:pt x="840382" y="1352837"/>
                </a:lnTo>
                <a:lnTo>
                  <a:pt x="846307" y="1352837"/>
                </a:lnTo>
                <a:lnTo>
                  <a:pt x="846307" y="1358860"/>
                </a:lnTo>
                <a:lnTo>
                  <a:pt x="855687" y="1358860"/>
                </a:lnTo>
                <a:lnTo>
                  <a:pt x="865067" y="1368210"/>
                </a:lnTo>
                <a:lnTo>
                  <a:pt x="871115" y="1368210"/>
                </a:lnTo>
                <a:lnTo>
                  <a:pt x="880371" y="1377547"/>
                </a:lnTo>
                <a:lnTo>
                  <a:pt x="880371" y="1383570"/>
                </a:lnTo>
                <a:lnTo>
                  <a:pt x="889751" y="1392908"/>
                </a:lnTo>
                <a:lnTo>
                  <a:pt x="899132" y="1392908"/>
                </a:lnTo>
                <a:lnTo>
                  <a:pt x="899132" y="1402258"/>
                </a:lnTo>
                <a:lnTo>
                  <a:pt x="905056" y="1402258"/>
                </a:lnTo>
                <a:lnTo>
                  <a:pt x="905056" y="1408578"/>
                </a:lnTo>
                <a:lnTo>
                  <a:pt x="914436" y="1408578"/>
                </a:lnTo>
                <a:lnTo>
                  <a:pt x="914436" y="1417618"/>
                </a:lnTo>
                <a:lnTo>
                  <a:pt x="923816" y="1417618"/>
                </a:lnTo>
                <a:lnTo>
                  <a:pt x="923816" y="1426956"/>
                </a:lnTo>
                <a:lnTo>
                  <a:pt x="923816" y="1436306"/>
                </a:lnTo>
                <a:lnTo>
                  <a:pt x="929740" y="1436306"/>
                </a:lnTo>
                <a:lnTo>
                  <a:pt x="929740" y="1442625"/>
                </a:lnTo>
                <a:lnTo>
                  <a:pt x="939120" y="1442625"/>
                </a:lnTo>
                <a:lnTo>
                  <a:pt x="939120" y="1451666"/>
                </a:lnTo>
                <a:lnTo>
                  <a:pt x="939120" y="1461004"/>
                </a:lnTo>
                <a:lnTo>
                  <a:pt x="939120" y="1467336"/>
                </a:lnTo>
                <a:lnTo>
                  <a:pt x="939120" y="1476673"/>
                </a:lnTo>
                <a:lnTo>
                  <a:pt x="948500" y="1476673"/>
                </a:lnTo>
                <a:lnTo>
                  <a:pt x="939120" y="1485714"/>
                </a:lnTo>
                <a:lnTo>
                  <a:pt x="948500" y="1485714"/>
                </a:lnTo>
                <a:lnTo>
                  <a:pt x="948500" y="1495052"/>
                </a:lnTo>
                <a:lnTo>
                  <a:pt x="954548" y="1495052"/>
                </a:lnTo>
                <a:lnTo>
                  <a:pt x="954548" y="1501384"/>
                </a:lnTo>
                <a:lnTo>
                  <a:pt x="954548" y="1510721"/>
                </a:lnTo>
                <a:lnTo>
                  <a:pt x="963805" y="1510721"/>
                </a:lnTo>
                <a:lnTo>
                  <a:pt x="963805" y="1519762"/>
                </a:lnTo>
                <a:lnTo>
                  <a:pt x="963805" y="1526094"/>
                </a:lnTo>
                <a:lnTo>
                  <a:pt x="963805" y="1535432"/>
                </a:lnTo>
                <a:lnTo>
                  <a:pt x="973185" y="1535432"/>
                </a:lnTo>
                <a:lnTo>
                  <a:pt x="973185" y="1544769"/>
                </a:lnTo>
                <a:lnTo>
                  <a:pt x="982195" y="1544769"/>
                </a:lnTo>
                <a:lnTo>
                  <a:pt x="982195" y="1553810"/>
                </a:lnTo>
                <a:lnTo>
                  <a:pt x="982195" y="1560142"/>
                </a:lnTo>
                <a:lnTo>
                  <a:pt x="988489" y="1560142"/>
                </a:lnTo>
                <a:lnTo>
                  <a:pt x="988489" y="1569479"/>
                </a:lnTo>
                <a:lnTo>
                  <a:pt x="988489" y="1578817"/>
                </a:lnTo>
                <a:lnTo>
                  <a:pt x="988489" y="1584840"/>
                </a:lnTo>
                <a:lnTo>
                  <a:pt x="988489" y="1594190"/>
                </a:lnTo>
                <a:lnTo>
                  <a:pt x="997869" y="1594190"/>
                </a:lnTo>
                <a:lnTo>
                  <a:pt x="997869" y="1603527"/>
                </a:lnTo>
                <a:lnTo>
                  <a:pt x="997869" y="1612865"/>
                </a:lnTo>
                <a:lnTo>
                  <a:pt x="1006879" y="1612865"/>
                </a:lnTo>
                <a:lnTo>
                  <a:pt x="1006879" y="1618888"/>
                </a:lnTo>
                <a:lnTo>
                  <a:pt x="1013174" y="1618888"/>
                </a:lnTo>
                <a:lnTo>
                  <a:pt x="1013174" y="1628238"/>
                </a:lnTo>
                <a:lnTo>
                  <a:pt x="1022554" y="1628238"/>
                </a:lnTo>
                <a:lnTo>
                  <a:pt x="1031934" y="1628238"/>
                </a:lnTo>
                <a:lnTo>
                  <a:pt x="1031934" y="1637575"/>
                </a:lnTo>
                <a:lnTo>
                  <a:pt x="1031934" y="1643598"/>
                </a:lnTo>
                <a:lnTo>
                  <a:pt x="1040944" y="1643598"/>
                </a:lnTo>
                <a:lnTo>
                  <a:pt x="1040944" y="1652936"/>
                </a:lnTo>
                <a:lnTo>
                  <a:pt x="1040944" y="1662286"/>
                </a:lnTo>
                <a:lnTo>
                  <a:pt x="1047238" y="1662286"/>
                </a:lnTo>
                <a:lnTo>
                  <a:pt x="1056619" y="1662286"/>
                </a:lnTo>
                <a:lnTo>
                  <a:pt x="1056619" y="1671623"/>
                </a:lnTo>
                <a:lnTo>
                  <a:pt x="1056619" y="1677646"/>
                </a:lnTo>
                <a:lnTo>
                  <a:pt x="1056619" y="1686984"/>
                </a:lnTo>
                <a:lnTo>
                  <a:pt x="1065628" y="1686984"/>
                </a:lnTo>
                <a:lnTo>
                  <a:pt x="1065628" y="1696333"/>
                </a:lnTo>
                <a:lnTo>
                  <a:pt x="1065628" y="1702653"/>
                </a:lnTo>
                <a:lnTo>
                  <a:pt x="1071923" y="1702653"/>
                </a:lnTo>
                <a:lnTo>
                  <a:pt x="1071923" y="1711694"/>
                </a:lnTo>
                <a:lnTo>
                  <a:pt x="1081303" y="1711694"/>
                </a:lnTo>
                <a:lnTo>
                  <a:pt x="1081303" y="1721031"/>
                </a:lnTo>
                <a:lnTo>
                  <a:pt x="1090313" y="1721031"/>
                </a:lnTo>
                <a:lnTo>
                  <a:pt x="1090313" y="1727364"/>
                </a:lnTo>
                <a:lnTo>
                  <a:pt x="1099693" y="1727364"/>
                </a:lnTo>
                <a:lnTo>
                  <a:pt x="1099693" y="1736701"/>
                </a:lnTo>
                <a:lnTo>
                  <a:pt x="1105987" y="1736701"/>
                </a:lnTo>
                <a:lnTo>
                  <a:pt x="1114997" y="1736701"/>
                </a:lnTo>
                <a:lnTo>
                  <a:pt x="1124377" y="1745742"/>
                </a:lnTo>
                <a:lnTo>
                  <a:pt x="1124377" y="1755079"/>
                </a:lnTo>
                <a:lnTo>
                  <a:pt x="1124377" y="1761412"/>
                </a:lnTo>
                <a:lnTo>
                  <a:pt x="1124377" y="1804797"/>
                </a:lnTo>
                <a:lnTo>
                  <a:pt x="1130672" y="1804797"/>
                </a:lnTo>
                <a:lnTo>
                  <a:pt x="1130672" y="1854218"/>
                </a:lnTo>
                <a:lnTo>
                  <a:pt x="1139682" y="1854218"/>
                </a:lnTo>
                <a:lnTo>
                  <a:pt x="1139682" y="1863555"/>
                </a:lnTo>
                <a:lnTo>
                  <a:pt x="1139682" y="1872893"/>
                </a:lnTo>
                <a:lnTo>
                  <a:pt x="1149062" y="1872893"/>
                </a:lnTo>
                <a:lnTo>
                  <a:pt x="1149062" y="1878928"/>
                </a:lnTo>
                <a:lnTo>
                  <a:pt x="1158442" y="1878928"/>
                </a:lnTo>
                <a:lnTo>
                  <a:pt x="1158442" y="1888266"/>
                </a:lnTo>
                <a:lnTo>
                  <a:pt x="1158442" y="1897603"/>
                </a:lnTo>
                <a:lnTo>
                  <a:pt x="1164737" y="1897603"/>
                </a:lnTo>
                <a:lnTo>
                  <a:pt x="1164737" y="1903626"/>
                </a:lnTo>
                <a:lnTo>
                  <a:pt x="1164737" y="1912976"/>
                </a:lnTo>
                <a:lnTo>
                  <a:pt x="1173746" y="1912976"/>
                </a:lnTo>
                <a:lnTo>
                  <a:pt x="1173746" y="1922313"/>
                </a:lnTo>
                <a:lnTo>
                  <a:pt x="1173746" y="1931651"/>
                </a:lnTo>
                <a:lnTo>
                  <a:pt x="1173746" y="1937674"/>
                </a:lnTo>
                <a:lnTo>
                  <a:pt x="1173746" y="1947024"/>
                </a:lnTo>
                <a:lnTo>
                  <a:pt x="1183126" y="1947024"/>
                </a:lnTo>
                <a:lnTo>
                  <a:pt x="1183126" y="1956361"/>
                </a:lnTo>
                <a:lnTo>
                  <a:pt x="1189421" y="1956361"/>
                </a:lnTo>
                <a:lnTo>
                  <a:pt x="1189421" y="1962681"/>
                </a:lnTo>
                <a:lnTo>
                  <a:pt x="1183126" y="1962681"/>
                </a:lnTo>
                <a:lnTo>
                  <a:pt x="1183126" y="1971722"/>
                </a:lnTo>
                <a:lnTo>
                  <a:pt x="1189421" y="1971722"/>
                </a:lnTo>
                <a:lnTo>
                  <a:pt x="1198431" y="1971722"/>
                </a:lnTo>
                <a:lnTo>
                  <a:pt x="1207811" y="1971722"/>
                </a:lnTo>
                <a:lnTo>
                  <a:pt x="1207811" y="1981072"/>
                </a:lnTo>
                <a:lnTo>
                  <a:pt x="1217191" y="1981072"/>
                </a:lnTo>
                <a:lnTo>
                  <a:pt x="1223115" y="1981072"/>
                </a:lnTo>
                <a:lnTo>
                  <a:pt x="1232495" y="1981072"/>
                </a:lnTo>
                <a:lnTo>
                  <a:pt x="1241875" y="1981072"/>
                </a:lnTo>
                <a:lnTo>
                  <a:pt x="1241875" y="1990409"/>
                </a:lnTo>
                <a:lnTo>
                  <a:pt x="1241875" y="1996729"/>
                </a:lnTo>
                <a:lnTo>
                  <a:pt x="1247800" y="1996729"/>
                </a:lnTo>
                <a:lnTo>
                  <a:pt x="1257180" y="1996729"/>
                </a:lnTo>
                <a:lnTo>
                  <a:pt x="1257180" y="2005770"/>
                </a:lnTo>
                <a:lnTo>
                  <a:pt x="1266560" y="2005770"/>
                </a:lnTo>
                <a:lnTo>
                  <a:pt x="1272608" y="1996729"/>
                </a:lnTo>
                <a:lnTo>
                  <a:pt x="1272608" y="2005770"/>
                </a:lnTo>
                <a:lnTo>
                  <a:pt x="1281864" y="2005770"/>
                </a:lnTo>
                <a:lnTo>
                  <a:pt x="1291244" y="2005770"/>
                </a:lnTo>
                <a:lnTo>
                  <a:pt x="1291244" y="2015120"/>
                </a:lnTo>
                <a:lnTo>
                  <a:pt x="1300625" y="2005770"/>
                </a:lnTo>
                <a:lnTo>
                  <a:pt x="1300625" y="2015120"/>
                </a:lnTo>
                <a:lnTo>
                  <a:pt x="1306549" y="2015120"/>
                </a:lnTo>
                <a:lnTo>
                  <a:pt x="1306549" y="2021439"/>
                </a:lnTo>
                <a:lnTo>
                  <a:pt x="1315929" y="2021439"/>
                </a:lnTo>
                <a:lnTo>
                  <a:pt x="1315929" y="2030777"/>
                </a:lnTo>
                <a:lnTo>
                  <a:pt x="1325309" y="2030777"/>
                </a:lnTo>
                <a:lnTo>
                  <a:pt x="1331233" y="2039818"/>
                </a:lnTo>
                <a:lnTo>
                  <a:pt x="1340613" y="2039818"/>
                </a:lnTo>
                <a:lnTo>
                  <a:pt x="1399362" y="2039818"/>
                </a:lnTo>
                <a:lnTo>
                  <a:pt x="1399362" y="2049167"/>
                </a:lnTo>
                <a:lnTo>
                  <a:pt x="1408743" y="2049167"/>
                </a:lnTo>
                <a:lnTo>
                  <a:pt x="1417999" y="2049167"/>
                </a:lnTo>
                <a:lnTo>
                  <a:pt x="1424047" y="2049167"/>
                </a:lnTo>
                <a:lnTo>
                  <a:pt x="1433427" y="2049167"/>
                </a:lnTo>
                <a:lnTo>
                  <a:pt x="1433427" y="2055487"/>
                </a:lnTo>
                <a:lnTo>
                  <a:pt x="1442684" y="2055487"/>
                </a:lnTo>
                <a:lnTo>
                  <a:pt x="1442684" y="2064825"/>
                </a:lnTo>
                <a:lnTo>
                  <a:pt x="1448731" y="2064825"/>
                </a:lnTo>
                <a:lnTo>
                  <a:pt x="1448731" y="2073865"/>
                </a:lnTo>
                <a:lnTo>
                  <a:pt x="1458112" y="2073865"/>
                </a:lnTo>
                <a:lnTo>
                  <a:pt x="1458112" y="2080198"/>
                </a:lnTo>
                <a:lnTo>
                  <a:pt x="1467492" y="2073865"/>
                </a:lnTo>
                <a:lnTo>
                  <a:pt x="1467492" y="2080198"/>
                </a:lnTo>
                <a:lnTo>
                  <a:pt x="1476501" y="2080198"/>
                </a:lnTo>
                <a:lnTo>
                  <a:pt x="1482796" y="2080198"/>
                </a:lnTo>
                <a:lnTo>
                  <a:pt x="1482796" y="2073865"/>
                </a:lnTo>
                <a:lnTo>
                  <a:pt x="1492176" y="2073865"/>
                </a:lnTo>
                <a:lnTo>
                  <a:pt x="1492176" y="2064825"/>
                </a:lnTo>
                <a:lnTo>
                  <a:pt x="1501186" y="2064825"/>
                </a:lnTo>
                <a:lnTo>
                  <a:pt x="1501186" y="2055487"/>
                </a:lnTo>
                <a:lnTo>
                  <a:pt x="1501186" y="2049167"/>
                </a:lnTo>
                <a:lnTo>
                  <a:pt x="1507480" y="2049167"/>
                </a:lnTo>
                <a:lnTo>
                  <a:pt x="1507480" y="2039818"/>
                </a:lnTo>
                <a:lnTo>
                  <a:pt x="1501186" y="2039818"/>
                </a:lnTo>
                <a:lnTo>
                  <a:pt x="1501186" y="2030777"/>
                </a:lnTo>
                <a:lnTo>
                  <a:pt x="1492176" y="2030777"/>
                </a:lnTo>
                <a:lnTo>
                  <a:pt x="1492176" y="2021439"/>
                </a:lnTo>
                <a:lnTo>
                  <a:pt x="1492176" y="2015120"/>
                </a:lnTo>
                <a:lnTo>
                  <a:pt x="1492176" y="2005770"/>
                </a:lnTo>
                <a:lnTo>
                  <a:pt x="1482796" y="2005770"/>
                </a:lnTo>
                <a:lnTo>
                  <a:pt x="1482796" y="1996729"/>
                </a:lnTo>
                <a:lnTo>
                  <a:pt x="1492176" y="1996729"/>
                </a:lnTo>
                <a:lnTo>
                  <a:pt x="1492176" y="1990409"/>
                </a:lnTo>
                <a:lnTo>
                  <a:pt x="1482796" y="1990409"/>
                </a:lnTo>
                <a:lnTo>
                  <a:pt x="1482796" y="1981072"/>
                </a:lnTo>
                <a:lnTo>
                  <a:pt x="1476501" y="1981072"/>
                </a:lnTo>
                <a:lnTo>
                  <a:pt x="1467492" y="1971722"/>
                </a:lnTo>
                <a:lnTo>
                  <a:pt x="1467492" y="1962681"/>
                </a:lnTo>
                <a:lnTo>
                  <a:pt x="1476501" y="1971722"/>
                </a:lnTo>
                <a:lnTo>
                  <a:pt x="1476501" y="1962681"/>
                </a:lnTo>
                <a:lnTo>
                  <a:pt x="1476501" y="1956361"/>
                </a:lnTo>
                <a:lnTo>
                  <a:pt x="1476501" y="1947024"/>
                </a:lnTo>
                <a:lnTo>
                  <a:pt x="1476501" y="1937674"/>
                </a:lnTo>
                <a:lnTo>
                  <a:pt x="1476501" y="1931651"/>
                </a:lnTo>
                <a:lnTo>
                  <a:pt x="1467492" y="1931651"/>
                </a:lnTo>
                <a:lnTo>
                  <a:pt x="1467492" y="1922313"/>
                </a:lnTo>
                <a:lnTo>
                  <a:pt x="1467492" y="1912976"/>
                </a:lnTo>
                <a:lnTo>
                  <a:pt x="1467492" y="1903626"/>
                </a:lnTo>
                <a:lnTo>
                  <a:pt x="1458112" y="1903626"/>
                </a:lnTo>
                <a:lnTo>
                  <a:pt x="1458112" y="1863555"/>
                </a:lnTo>
                <a:lnTo>
                  <a:pt x="1467492" y="1863555"/>
                </a:lnTo>
                <a:lnTo>
                  <a:pt x="1467492" y="1854218"/>
                </a:lnTo>
                <a:lnTo>
                  <a:pt x="1467492" y="1844880"/>
                </a:lnTo>
                <a:lnTo>
                  <a:pt x="1476501" y="1844880"/>
                </a:lnTo>
                <a:lnTo>
                  <a:pt x="1476501" y="1838845"/>
                </a:lnTo>
                <a:lnTo>
                  <a:pt x="1476501" y="1829507"/>
                </a:lnTo>
                <a:lnTo>
                  <a:pt x="1476501" y="1820170"/>
                </a:lnTo>
                <a:lnTo>
                  <a:pt x="1482796" y="1813838"/>
                </a:lnTo>
                <a:lnTo>
                  <a:pt x="1476501" y="1813838"/>
                </a:lnTo>
                <a:lnTo>
                  <a:pt x="1467492" y="1820170"/>
                </a:lnTo>
                <a:lnTo>
                  <a:pt x="1458112" y="1820170"/>
                </a:lnTo>
                <a:lnTo>
                  <a:pt x="1448731" y="1820170"/>
                </a:lnTo>
                <a:lnTo>
                  <a:pt x="1442684" y="1820170"/>
                </a:lnTo>
                <a:lnTo>
                  <a:pt x="1442684" y="1813838"/>
                </a:lnTo>
                <a:lnTo>
                  <a:pt x="1448731" y="1813838"/>
                </a:lnTo>
                <a:lnTo>
                  <a:pt x="1448731" y="1804797"/>
                </a:lnTo>
                <a:lnTo>
                  <a:pt x="1442684" y="1804797"/>
                </a:lnTo>
                <a:lnTo>
                  <a:pt x="1433427" y="1804797"/>
                </a:lnTo>
                <a:lnTo>
                  <a:pt x="1433427" y="1795459"/>
                </a:lnTo>
                <a:lnTo>
                  <a:pt x="1442684" y="1795459"/>
                </a:lnTo>
                <a:lnTo>
                  <a:pt x="1448731" y="1795459"/>
                </a:lnTo>
                <a:lnTo>
                  <a:pt x="1448731" y="1804797"/>
                </a:lnTo>
                <a:lnTo>
                  <a:pt x="1458112" y="1804797"/>
                </a:lnTo>
                <a:lnTo>
                  <a:pt x="1458112" y="1795459"/>
                </a:lnTo>
                <a:lnTo>
                  <a:pt x="1467492" y="1795459"/>
                </a:lnTo>
                <a:lnTo>
                  <a:pt x="1467492" y="1804797"/>
                </a:lnTo>
                <a:lnTo>
                  <a:pt x="1476501" y="1804797"/>
                </a:lnTo>
                <a:lnTo>
                  <a:pt x="1482796" y="1804797"/>
                </a:lnTo>
                <a:lnTo>
                  <a:pt x="1482796" y="1795459"/>
                </a:lnTo>
                <a:lnTo>
                  <a:pt x="1482796" y="1786122"/>
                </a:lnTo>
                <a:lnTo>
                  <a:pt x="1492176" y="1786122"/>
                </a:lnTo>
                <a:lnTo>
                  <a:pt x="1492176" y="1779790"/>
                </a:lnTo>
                <a:lnTo>
                  <a:pt x="1492176" y="1770749"/>
                </a:lnTo>
                <a:lnTo>
                  <a:pt x="1492176" y="1761412"/>
                </a:lnTo>
                <a:lnTo>
                  <a:pt x="1501186" y="1761412"/>
                </a:lnTo>
                <a:lnTo>
                  <a:pt x="1501186" y="1755079"/>
                </a:lnTo>
                <a:lnTo>
                  <a:pt x="1501186" y="1745742"/>
                </a:lnTo>
                <a:lnTo>
                  <a:pt x="1507480" y="1745742"/>
                </a:lnTo>
                <a:lnTo>
                  <a:pt x="1507480" y="1736701"/>
                </a:lnTo>
                <a:lnTo>
                  <a:pt x="1507480" y="1727364"/>
                </a:lnTo>
                <a:lnTo>
                  <a:pt x="1501186" y="1727364"/>
                </a:lnTo>
                <a:lnTo>
                  <a:pt x="1492176" y="1727364"/>
                </a:lnTo>
                <a:lnTo>
                  <a:pt x="1492176" y="1721031"/>
                </a:lnTo>
                <a:lnTo>
                  <a:pt x="1482796" y="1721031"/>
                </a:lnTo>
                <a:lnTo>
                  <a:pt x="1482796" y="1711694"/>
                </a:lnTo>
                <a:lnTo>
                  <a:pt x="1476501" y="1711694"/>
                </a:lnTo>
                <a:lnTo>
                  <a:pt x="1467492" y="1711694"/>
                </a:lnTo>
                <a:lnTo>
                  <a:pt x="1467492" y="1702653"/>
                </a:lnTo>
                <a:lnTo>
                  <a:pt x="1476501" y="1702653"/>
                </a:lnTo>
                <a:lnTo>
                  <a:pt x="1482796" y="1702653"/>
                </a:lnTo>
                <a:lnTo>
                  <a:pt x="1482796" y="1711694"/>
                </a:lnTo>
                <a:lnTo>
                  <a:pt x="1492176" y="1711694"/>
                </a:lnTo>
                <a:lnTo>
                  <a:pt x="1492176" y="1702653"/>
                </a:lnTo>
                <a:lnTo>
                  <a:pt x="1501186" y="1702653"/>
                </a:lnTo>
                <a:lnTo>
                  <a:pt x="1507480" y="1702653"/>
                </a:lnTo>
                <a:lnTo>
                  <a:pt x="1516861" y="1702653"/>
                </a:lnTo>
                <a:lnTo>
                  <a:pt x="1516861" y="1711694"/>
                </a:lnTo>
                <a:lnTo>
                  <a:pt x="1525870" y="1711694"/>
                </a:lnTo>
                <a:lnTo>
                  <a:pt x="1525870" y="1702653"/>
                </a:lnTo>
                <a:lnTo>
                  <a:pt x="1525870" y="1696333"/>
                </a:lnTo>
                <a:lnTo>
                  <a:pt x="1535250" y="1696333"/>
                </a:lnTo>
                <a:lnTo>
                  <a:pt x="1535250" y="1686984"/>
                </a:lnTo>
                <a:lnTo>
                  <a:pt x="1541545" y="1686984"/>
                </a:lnTo>
                <a:lnTo>
                  <a:pt x="1541545" y="1677646"/>
                </a:lnTo>
                <a:lnTo>
                  <a:pt x="1550925" y="1677646"/>
                </a:lnTo>
                <a:lnTo>
                  <a:pt x="1550925" y="1671623"/>
                </a:lnTo>
                <a:lnTo>
                  <a:pt x="1550925" y="1662286"/>
                </a:lnTo>
                <a:lnTo>
                  <a:pt x="1541545" y="1662286"/>
                </a:lnTo>
                <a:lnTo>
                  <a:pt x="1535250" y="1662286"/>
                </a:lnTo>
                <a:lnTo>
                  <a:pt x="1535250" y="1671623"/>
                </a:lnTo>
                <a:lnTo>
                  <a:pt x="1535250" y="1677646"/>
                </a:lnTo>
                <a:lnTo>
                  <a:pt x="1525870" y="1677646"/>
                </a:lnTo>
                <a:lnTo>
                  <a:pt x="1525870" y="1671623"/>
                </a:lnTo>
                <a:lnTo>
                  <a:pt x="1525870" y="1662286"/>
                </a:lnTo>
                <a:lnTo>
                  <a:pt x="1516861" y="1662286"/>
                </a:lnTo>
                <a:lnTo>
                  <a:pt x="1525870" y="1652936"/>
                </a:lnTo>
                <a:lnTo>
                  <a:pt x="1525870" y="1643598"/>
                </a:lnTo>
                <a:lnTo>
                  <a:pt x="1535250" y="1643598"/>
                </a:lnTo>
                <a:lnTo>
                  <a:pt x="1541545" y="1643598"/>
                </a:lnTo>
                <a:lnTo>
                  <a:pt x="1550925" y="1643598"/>
                </a:lnTo>
                <a:lnTo>
                  <a:pt x="1550925" y="1652936"/>
                </a:lnTo>
                <a:lnTo>
                  <a:pt x="1559935" y="1652936"/>
                </a:lnTo>
                <a:lnTo>
                  <a:pt x="1559935" y="1643598"/>
                </a:lnTo>
                <a:lnTo>
                  <a:pt x="1566230" y="1643598"/>
                </a:lnTo>
                <a:lnTo>
                  <a:pt x="1566230" y="1652936"/>
                </a:lnTo>
                <a:lnTo>
                  <a:pt x="1575610" y="1652936"/>
                </a:lnTo>
                <a:lnTo>
                  <a:pt x="1575610" y="1643598"/>
                </a:lnTo>
                <a:lnTo>
                  <a:pt x="1584619" y="1643598"/>
                </a:lnTo>
                <a:lnTo>
                  <a:pt x="1584619" y="1637575"/>
                </a:lnTo>
                <a:lnTo>
                  <a:pt x="1590914" y="1637575"/>
                </a:lnTo>
                <a:lnTo>
                  <a:pt x="1590914" y="1628238"/>
                </a:lnTo>
                <a:lnTo>
                  <a:pt x="1590914" y="1618888"/>
                </a:lnTo>
                <a:lnTo>
                  <a:pt x="1590914" y="1612865"/>
                </a:lnTo>
                <a:lnTo>
                  <a:pt x="1584619" y="1603527"/>
                </a:lnTo>
                <a:lnTo>
                  <a:pt x="1575610" y="1603527"/>
                </a:lnTo>
                <a:lnTo>
                  <a:pt x="1575610" y="1594190"/>
                </a:lnTo>
                <a:lnTo>
                  <a:pt x="1584619" y="1594190"/>
                </a:lnTo>
                <a:lnTo>
                  <a:pt x="1584619" y="1584840"/>
                </a:lnTo>
                <a:lnTo>
                  <a:pt x="1590914" y="1584840"/>
                </a:lnTo>
                <a:lnTo>
                  <a:pt x="1590914" y="1594190"/>
                </a:lnTo>
                <a:lnTo>
                  <a:pt x="1600294" y="1594190"/>
                </a:lnTo>
                <a:lnTo>
                  <a:pt x="1600294" y="1603527"/>
                </a:lnTo>
                <a:lnTo>
                  <a:pt x="1609304" y="1603527"/>
                </a:lnTo>
                <a:lnTo>
                  <a:pt x="1609304" y="1612865"/>
                </a:lnTo>
                <a:lnTo>
                  <a:pt x="1618684" y="1612865"/>
                </a:lnTo>
                <a:lnTo>
                  <a:pt x="1624979" y="1612865"/>
                </a:lnTo>
                <a:lnTo>
                  <a:pt x="1624979" y="1603527"/>
                </a:lnTo>
                <a:lnTo>
                  <a:pt x="1633988" y="1603527"/>
                </a:lnTo>
                <a:lnTo>
                  <a:pt x="1643369" y="1603527"/>
                </a:lnTo>
                <a:lnTo>
                  <a:pt x="1649663" y="1594190"/>
                </a:lnTo>
                <a:lnTo>
                  <a:pt x="1649663" y="1584840"/>
                </a:lnTo>
                <a:lnTo>
                  <a:pt x="1643369" y="1584840"/>
                </a:lnTo>
                <a:lnTo>
                  <a:pt x="1633988" y="1584840"/>
                </a:lnTo>
                <a:lnTo>
                  <a:pt x="1643369" y="1578817"/>
                </a:lnTo>
                <a:lnTo>
                  <a:pt x="1633988" y="1578817"/>
                </a:lnTo>
                <a:lnTo>
                  <a:pt x="1633988" y="1569479"/>
                </a:lnTo>
                <a:lnTo>
                  <a:pt x="1624979" y="1569479"/>
                </a:lnTo>
                <a:lnTo>
                  <a:pt x="1618684" y="1569479"/>
                </a:lnTo>
                <a:lnTo>
                  <a:pt x="1618684" y="1560142"/>
                </a:lnTo>
                <a:lnTo>
                  <a:pt x="1624979" y="1560142"/>
                </a:lnTo>
                <a:lnTo>
                  <a:pt x="1618684" y="1553810"/>
                </a:lnTo>
                <a:lnTo>
                  <a:pt x="1618684" y="1544769"/>
                </a:lnTo>
                <a:lnTo>
                  <a:pt x="1609304" y="1544769"/>
                </a:lnTo>
                <a:lnTo>
                  <a:pt x="1609304" y="1535432"/>
                </a:lnTo>
                <a:lnTo>
                  <a:pt x="1618684" y="1535432"/>
                </a:lnTo>
                <a:lnTo>
                  <a:pt x="1624979" y="1535432"/>
                </a:lnTo>
                <a:lnTo>
                  <a:pt x="1624979" y="1544769"/>
                </a:lnTo>
                <a:lnTo>
                  <a:pt x="1624979" y="1553810"/>
                </a:lnTo>
                <a:lnTo>
                  <a:pt x="1633988" y="1553810"/>
                </a:lnTo>
                <a:lnTo>
                  <a:pt x="1643369" y="1553810"/>
                </a:lnTo>
                <a:lnTo>
                  <a:pt x="1649663" y="1553810"/>
                </a:lnTo>
                <a:lnTo>
                  <a:pt x="1649663" y="1544769"/>
                </a:lnTo>
                <a:lnTo>
                  <a:pt x="1649663" y="1535432"/>
                </a:lnTo>
                <a:lnTo>
                  <a:pt x="1659043" y="1535432"/>
                </a:lnTo>
                <a:lnTo>
                  <a:pt x="1649663" y="1544769"/>
                </a:lnTo>
                <a:lnTo>
                  <a:pt x="1659043" y="1544769"/>
                </a:lnTo>
                <a:lnTo>
                  <a:pt x="1659043" y="1553810"/>
                </a:lnTo>
                <a:lnTo>
                  <a:pt x="1668053" y="1553810"/>
                </a:lnTo>
                <a:lnTo>
                  <a:pt x="1677433" y="1553810"/>
                </a:lnTo>
                <a:lnTo>
                  <a:pt x="1683728" y="1553810"/>
                </a:lnTo>
                <a:lnTo>
                  <a:pt x="1683728" y="1544769"/>
                </a:lnTo>
                <a:lnTo>
                  <a:pt x="1692737" y="1544769"/>
                </a:lnTo>
                <a:lnTo>
                  <a:pt x="1692737" y="1553810"/>
                </a:lnTo>
                <a:lnTo>
                  <a:pt x="1683728" y="1553810"/>
                </a:lnTo>
                <a:lnTo>
                  <a:pt x="1683728" y="1560142"/>
                </a:lnTo>
                <a:lnTo>
                  <a:pt x="1683728" y="1569479"/>
                </a:lnTo>
                <a:lnTo>
                  <a:pt x="1692737" y="1569479"/>
                </a:lnTo>
                <a:lnTo>
                  <a:pt x="1692737" y="1560142"/>
                </a:lnTo>
                <a:lnTo>
                  <a:pt x="1702118" y="1560142"/>
                </a:lnTo>
                <a:lnTo>
                  <a:pt x="1708412" y="1560142"/>
                </a:lnTo>
                <a:lnTo>
                  <a:pt x="1708412" y="1553810"/>
                </a:lnTo>
                <a:lnTo>
                  <a:pt x="1717422" y="1553810"/>
                </a:lnTo>
                <a:lnTo>
                  <a:pt x="1726802" y="1553810"/>
                </a:lnTo>
                <a:lnTo>
                  <a:pt x="1726802" y="1560142"/>
                </a:lnTo>
                <a:lnTo>
                  <a:pt x="1736059" y="1560142"/>
                </a:lnTo>
                <a:lnTo>
                  <a:pt x="1742106" y="1560142"/>
                </a:lnTo>
                <a:lnTo>
                  <a:pt x="1742106" y="1553810"/>
                </a:lnTo>
                <a:lnTo>
                  <a:pt x="1736059" y="1553810"/>
                </a:lnTo>
                <a:lnTo>
                  <a:pt x="1736059" y="1544769"/>
                </a:lnTo>
                <a:lnTo>
                  <a:pt x="1742106" y="1544769"/>
                </a:lnTo>
                <a:lnTo>
                  <a:pt x="1751487" y="1544769"/>
                </a:lnTo>
                <a:lnTo>
                  <a:pt x="1751487" y="1535432"/>
                </a:lnTo>
                <a:lnTo>
                  <a:pt x="1760743" y="1535432"/>
                </a:lnTo>
                <a:lnTo>
                  <a:pt x="1766791" y="1535432"/>
                </a:lnTo>
                <a:lnTo>
                  <a:pt x="1766791" y="1544769"/>
                </a:lnTo>
                <a:lnTo>
                  <a:pt x="1776171" y="1544769"/>
                </a:lnTo>
                <a:lnTo>
                  <a:pt x="1776171" y="1535432"/>
                </a:lnTo>
                <a:lnTo>
                  <a:pt x="1785551" y="1535432"/>
                </a:lnTo>
                <a:lnTo>
                  <a:pt x="1794808" y="1526094"/>
                </a:lnTo>
                <a:lnTo>
                  <a:pt x="1800855" y="1526094"/>
                </a:lnTo>
                <a:lnTo>
                  <a:pt x="1800855" y="1519762"/>
                </a:lnTo>
                <a:lnTo>
                  <a:pt x="1810236" y="1519762"/>
                </a:lnTo>
                <a:lnTo>
                  <a:pt x="1819492" y="1519762"/>
                </a:lnTo>
                <a:lnTo>
                  <a:pt x="1819492" y="1510721"/>
                </a:lnTo>
                <a:lnTo>
                  <a:pt x="1825540" y="1510721"/>
                </a:lnTo>
                <a:lnTo>
                  <a:pt x="1825540" y="1501384"/>
                </a:lnTo>
                <a:lnTo>
                  <a:pt x="1834920" y="1501384"/>
                </a:lnTo>
                <a:lnTo>
                  <a:pt x="1844177" y="1501384"/>
                </a:lnTo>
                <a:lnTo>
                  <a:pt x="1844177" y="1495052"/>
                </a:lnTo>
                <a:lnTo>
                  <a:pt x="1853557" y="1495052"/>
                </a:lnTo>
                <a:lnTo>
                  <a:pt x="1853557" y="1485714"/>
                </a:lnTo>
                <a:lnTo>
                  <a:pt x="1853557" y="1476673"/>
                </a:lnTo>
                <a:lnTo>
                  <a:pt x="1859605" y="1476673"/>
                </a:lnTo>
                <a:lnTo>
                  <a:pt x="1859605" y="1467336"/>
                </a:lnTo>
                <a:lnTo>
                  <a:pt x="1868985" y="1467336"/>
                </a:lnTo>
                <a:lnTo>
                  <a:pt x="1868985" y="1461004"/>
                </a:lnTo>
                <a:lnTo>
                  <a:pt x="1868985" y="1451666"/>
                </a:lnTo>
                <a:lnTo>
                  <a:pt x="1878241" y="1451666"/>
                </a:lnTo>
                <a:lnTo>
                  <a:pt x="1884289" y="1442625"/>
                </a:lnTo>
                <a:lnTo>
                  <a:pt x="1884289" y="1436306"/>
                </a:lnTo>
                <a:lnTo>
                  <a:pt x="1893669" y="1436306"/>
                </a:lnTo>
                <a:lnTo>
                  <a:pt x="1893669" y="1426956"/>
                </a:lnTo>
                <a:lnTo>
                  <a:pt x="1902926" y="1426956"/>
                </a:lnTo>
                <a:lnTo>
                  <a:pt x="1908973" y="1426956"/>
                </a:lnTo>
                <a:lnTo>
                  <a:pt x="1908973" y="1417618"/>
                </a:lnTo>
                <a:lnTo>
                  <a:pt x="1908973" y="1408578"/>
                </a:lnTo>
                <a:lnTo>
                  <a:pt x="1908973" y="1402258"/>
                </a:lnTo>
                <a:lnTo>
                  <a:pt x="1902926" y="1402258"/>
                </a:lnTo>
                <a:lnTo>
                  <a:pt x="1902926" y="1392908"/>
                </a:lnTo>
                <a:lnTo>
                  <a:pt x="1902926" y="1383570"/>
                </a:lnTo>
                <a:lnTo>
                  <a:pt x="1893669" y="1383570"/>
                </a:lnTo>
                <a:lnTo>
                  <a:pt x="1884289" y="1383570"/>
                </a:lnTo>
                <a:lnTo>
                  <a:pt x="1884289" y="1377547"/>
                </a:lnTo>
                <a:lnTo>
                  <a:pt x="1893669" y="1377547"/>
                </a:lnTo>
                <a:lnTo>
                  <a:pt x="1893669" y="1368210"/>
                </a:lnTo>
                <a:lnTo>
                  <a:pt x="1884289" y="1358860"/>
                </a:lnTo>
                <a:lnTo>
                  <a:pt x="1893669" y="1358860"/>
                </a:lnTo>
                <a:lnTo>
                  <a:pt x="1893669" y="1352837"/>
                </a:lnTo>
                <a:lnTo>
                  <a:pt x="1902926" y="1352837"/>
                </a:lnTo>
                <a:lnTo>
                  <a:pt x="1902926" y="1358860"/>
                </a:lnTo>
                <a:lnTo>
                  <a:pt x="1908973" y="1358860"/>
                </a:lnTo>
                <a:lnTo>
                  <a:pt x="1908973" y="1352837"/>
                </a:lnTo>
                <a:lnTo>
                  <a:pt x="1918354" y="1343499"/>
                </a:lnTo>
                <a:lnTo>
                  <a:pt x="1927610" y="1334162"/>
                </a:lnTo>
                <a:lnTo>
                  <a:pt x="1936990" y="1334162"/>
                </a:lnTo>
                <a:lnTo>
                  <a:pt x="1943038" y="1334162"/>
                </a:lnTo>
                <a:lnTo>
                  <a:pt x="1943038" y="1343499"/>
                </a:lnTo>
                <a:lnTo>
                  <a:pt x="1943038" y="1352837"/>
                </a:lnTo>
                <a:lnTo>
                  <a:pt x="1943038" y="1358860"/>
                </a:lnTo>
                <a:lnTo>
                  <a:pt x="1936990" y="1358860"/>
                </a:lnTo>
                <a:lnTo>
                  <a:pt x="1936990" y="1368210"/>
                </a:lnTo>
                <a:lnTo>
                  <a:pt x="1936990" y="1377547"/>
                </a:lnTo>
                <a:lnTo>
                  <a:pt x="1943038" y="1377547"/>
                </a:lnTo>
                <a:lnTo>
                  <a:pt x="1952418" y="1377547"/>
                </a:lnTo>
                <a:lnTo>
                  <a:pt x="1961675" y="1377547"/>
                </a:lnTo>
                <a:lnTo>
                  <a:pt x="1967723" y="1377547"/>
                </a:lnTo>
                <a:lnTo>
                  <a:pt x="1977103" y="1377547"/>
                </a:lnTo>
                <a:lnTo>
                  <a:pt x="1977103" y="1383570"/>
                </a:lnTo>
                <a:lnTo>
                  <a:pt x="1986359" y="1383570"/>
                </a:lnTo>
                <a:lnTo>
                  <a:pt x="1995493" y="1377547"/>
                </a:lnTo>
                <a:lnTo>
                  <a:pt x="2001787" y="1377547"/>
                </a:lnTo>
                <a:lnTo>
                  <a:pt x="2011044" y="1368210"/>
                </a:lnTo>
                <a:lnTo>
                  <a:pt x="2020177" y="1368210"/>
                </a:lnTo>
                <a:lnTo>
                  <a:pt x="2026472" y="1368210"/>
                </a:lnTo>
                <a:lnTo>
                  <a:pt x="2026472" y="1358860"/>
                </a:lnTo>
                <a:lnTo>
                  <a:pt x="2035852" y="1358860"/>
                </a:lnTo>
                <a:lnTo>
                  <a:pt x="2045108" y="1358860"/>
                </a:lnTo>
                <a:lnTo>
                  <a:pt x="2045108" y="1352837"/>
                </a:lnTo>
                <a:lnTo>
                  <a:pt x="2054118" y="1352837"/>
                </a:lnTo>
                <a:lnTo>
                  <a:pt x="2060536" y="1352837"/>
                </a:lnTo>
                <a:lnTo>
                  <a:pt x="2069793" y="1352837"/>
                </a:lnTo>
                <a:lnTo>
                  <a:pt x="2078926" y="1352837"/>
                </a:lnTo>
                <a:lnTo>
                  <a:pt x="2085221" y="1352837"/>
                </a:lnTo>
                <a:lnTo>
                  <a:pt x="2078926" y="1343499"/>
                </a:lnTo>
                <a:lnTo>
                  <a:pt x="2078926" y="1334162"/>
                </a:lnTo>
                <a:lnTo>
                  <a:pt x="2069793" y="1334162"/>
                </a:lnTo>
                <a:lnTo>
                  <a:pt x="2069793" y="1324812"/>
                </a:lnTo>
                <a:lnTo>
                  <a:pt x="2069793" y="1318789"/>
                </a:lnTo>
                <a:lnTo>
                  <a:pt x="2069793" y="1309452"/>
                </a:lnTo>
                <a:lnTo>
                  <a:pt x="2078926" y="1309452"/>
                </a:lnTo>
                <a:lnTo>
                  <a:pt x="2078926" y="1300114"/>
                </a:lnTo>
                <a:lnTo>
                  <a:pt x="2078926" y="1293782"/>
                </a:lnTo>
                <a:lnTo>
                  <a:pt x="2085221" y="1293782"/>
                </a:lnTo>
                <a:lnTo>
                  <a:pt x="2094477" y="1293782"/>
                </a:lnTo>
                <a:lnTo>
                  <a:pt x="2094477" y="1284741"/>
                </a:lnTo>
                <a:lnTo>
                  <a:pt x="2103611" y="1284741"/>
                </a:lnTo>
                <a:lnTo>
                  <a:pt x="2103611" y="1235024"/>
                </a:lnTo>
                <a:lnTo>
                  <a:pt x="2094477" y="1235024"/>
                </a:lnTo>
                <a:lnTo>
                  <a:pt x="2094477" y="1225624"/>
                </a:lnTo>
                <a:lnTo>
                  <a:pt x="2094477" y="1216596"/>
                </a:lnTo>
                <a:lnTo>
                  <a:pt x="2094477" y="1207320"/>
                </a:lnTo>
                <a:lnTo>
                  <a:pt x="2103611" y="1207320"/>
                </a:lnTo>
                <a:lnTo>
                  <a:pt x="2103611" y="1166878"/>
                </a:lnTo>
                <a:lnTo>
                  <a:pt x="2112867" y="1166878"/>
                </a:lnTo>
                <a:lnTo>
                  <a:pt x="2112867" y="1157603"/>
                </a:lnTo>
                <a:lnTo>
                  <a:pt x="2119285" y="1157603"/>
                </a:lnTo>
                <a:lnTo>
                  <a:pt x="2119285" y="1148574"/>
                </a:lnTo>
                <a:lnTo>
                  <a:pt x="2119285" y="1142267"/>
                </a:lnTo>
                <a:lnTo>
                  <a:pt x="2119285" y="1132868"/>
                </a:lnTo>
                <a:lnTo>
                  <a:pt x="2128295" y="1132868"/>
                </a:lnTo>
                <a:lnTo>
                  <a:pt x="2128295" y="1123592"/>
                </a:lnTo>
                <a:lnTo>
                  <a:pt x="2128295" y="1117532"/>
                </a:lnTo>
                <a:lnTo>
                  <a:pt x="2128295" y="1108133"/>
                </a:lnTo>
                <a:lnTo>
                  <a:pt x="2128295" y="1098857"/>
                </a:lnTo>
                <a:lnTo>
                  <a:pt x="2119285" y="1098857"/>
                </a:lnTo>
                <a:lnTo>
                  <a:pt x="2119285" y="1089458"/>
                </a:lnTo>
                <a:lnTo>
                  <a:pt x="2128295" y="1089458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4349162" y="5797039"/>
            <a:ext cx="9009" cy="9040"/>
          </a:xfrm>
          <a:custGeom>
            <a:avLst/>
            <a:gdLst/>
            <a:ahLst/>
            <a:cxnLst/>
            <a:rect l="l" t="t" r="r" b="b"/>
            <a:pathLst>
              <a:path w="9009" h="9040">
                <a:moveTo>
                  <a:pt x="0" y="0"/>
                </a:moveTo>
                <a:lnTo>
                  <a:pt x="9009" y="0"/>
                </a:lnTo>
                <a:lnTo>
                  <a:pt x="0" y="9040"/>
                </a:lnTo>
                <a:lnTo>
                  <a:pt x="0" y="0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4305717" y="5821749"/>
            <a:ext cx="18760" cy="24710"/>
          </a:xfrm>
          <a:custGeom>
            <a:avLst/>
            <a:gdLst/>
            <a:ahLst/>
            <a:cxnLst/>
            <a:rect l="l" t="t" r="r" b="b"/>
            <a:pathLst>
              <a:path w="18760" h="24710">
                <a:moveTo>
                  <a:pt x="9380" y="24710"/>
                </a:moveTo>
                <a:lnTo>
                  <a:pt x="9380" y="18378"/>
                </a:lnTo>
                <a:lnTo>
                  <a:pt x="0" y="18378"/>
                </a:lnTo>
                <a:lnTo>
                  <a:pt x="9380" y="9337"/>
                </a:lnTo>
                <a:lnTo>
                  <a:pt x="9380" y="0"/>
                </a:lnTo>
                <a:lnTo>
                  <a:pt x="18760" y="0"/>
                </a:lnTo>
                <a:lnTo>
                  <a:pt x="9380" y="9337"/>
                </a:lnTo>
                <a:lnTo>
                  <a:pt x="9380" y="18378"/>
                </a:lnTo>
                <a:lnTo>
                  <a:pt x="18760" y="18378"/>
                </a:lnTo>
                <a:lnTo>
                  <a:pt x="18760" y="24710"/>
                </a:lnTo>
                <a:lnTo>
                  <a:pt x="9380" y="24710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4735227" y="5394500"/>
            <a:ext cx="6047" cy="9337"/>
          </a:xfrm>
          <a:custGeom>
            <a:avLst/>
            <a:gdLst/>
            <a:ahLst/>
            <a:cxnLst/>
            <a:rect l="l" t="t" r="r" b="b"/>
            <a:pathLst>
              <a:path w="6047" h="9337">
                <a:moveTo>
                  <a:pt x="6047" y="0"/>
                </a:moveTo>
                <a:lnTo>
                  <a:pt x="6047" y="9337"/>
                </a:lnTo>
                <a:lnTo>
                  <a:pt x="0" y="0"/>
                </a:lnTo>
                <a:lnTo>
                  <a:pt x="6047" y="0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4608472" y="5605107"/>
            <a:ext cx="15304" cy="9040"/>
          </a:xfrm>
          <a:custGeom>
            <a:avLst/>
            <a:gdLst/>
            <a:ahLst/>
            <a:cxnLst/>
            <a:rect l="l" t="t" r="r" b="b"/>
            <a:pathLst>
              <a:path w="15304" h="9040">
                <a:moveTo>
                  <a:pt x="15304" y="0"/>
                </a:moveTo>
                <a:lnTo>
                  <a:pt x="0" y="0"/>
                </a:lnTo>
                <a:lnTo>
                  <a:pt x="0" y="9040"/>
                </a:lnTo>
                <a:lnTo>
                  <a:pt x="9256" y="9040"/>
                </a:lnTo>
                <a:lnTo>
                  <a:pt x="15304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4608472" y="5605107"/>
            <a:ext cx="15304" cy="9040"/>
          </a:xfrm>
          <a:custGeom>
            <a:avLst/>
            <a:gdLst/>
            <a:ahLst/>
            <a:cxnLst/>
            <a:rect l="l" t="t" r="r" b="b"/>
            <a:pathLst>
              <a:path w="15304" h="9040">
                <a:moveTo>
                  <a:pt x="0" y="0"/>
                </a:moveTo>
                <a:lnTo>
                  <a:pt x="0" y="9040"/>
                </a:lnTo>
                <a:lnTo>
                  <a:pt x="9256" y="9040"/>
                </a:lnTo>
                <a:lnTo>
                  <a:pt x="15304" y="0"/>
                </a:lnTo>
                <a:lnTo>
                  <a:pt x="9256" y="0"/>
                </a:lnTo>
                <a:lnTo>
                  <a:pt x="0" y="0"/>
                </a:lnTo>
                <a:close/>
              </a:path>
            </a:pathLst>
          </a:custGeom>
          <a:ln w="603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4574407" y="5620477"/>
            <a:ext cx="9337" cy="9340"/>
          </a:xfrm>
          <a:custGeom>
            <a:avLst/>
            <a:gdLst/>
            <a:ahLst/>
            <a:cxnLst/>
            <a:rect l="l" t="t" r="r" b="b"/>
            <a:pathLst>
              <a:path w="9337" h="9340">
                <a:moveTo>
                  <a:pt x="-3011" y="4670"/>
                </a:moveTo>
                <a:lnTo>
                  <a:pt x="12349" y="4670"/>
                </a:lnTo>
              </a:path>
            </a:pathLst>
          </a:custGeom>
          <a:ln w="166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4506648" y="5614148"/>
            <a:ext cx="9380" cy="6332"/>
          </a:xfrm>
          <a:custGeom>
            <a:avLst/>
            <a:gdLst/>
            <a:ahLst/>
            <a:cxnLst/>
            <a:rect l="l" t="t" r="r" b="b"/>
            <a:pathLst>
              <a:path w="9380" h="6332">
                <a:moveTo>
                  <a:pt x="0" y="0"/>
                </a:moveTo>
                <a:lnTo>
                  <a:pt x="0" y="6332"/>
                </a:lnTo>
                <a:lnTo>
                  <a:pt x="9380" y="6332"/>
                </a:lnTo>
                <a:lnTo>
                  <a:pt x="0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4506648" y="5614148"/>
            <a:ext cx="9380" cy="6332"/>
          </a:xfrm>
          <a:custGeom>
            <a:avLst/>
            <a:gdLst/>
            <a:ahLst/>
            <a:cxnLst/>
            <a:rect l="l" t="t" r="r" b="b"/>
            <a:pathLst>
              <a:path w="9380" h="6332">
                <a:moveTo>
                  <a:pt x="0" y="6332"/>
                </a:moveTo>
                <a:lnTo>
                  <a:pt x="9380" y="6332"/>
                </a:lnTo>
                <a:lnTo>
                  <a:pt x="0" y="0"/>
                </a:lnTo>
                <a:lnTo>
                  <a:pt x="0" y="6332"/>
                </a:lnTo>
                <a:close/>
              </a:path>
            </a:pathLst>
          </a:custGeom>
          <a:ln w="603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4516029" y="5614148"/>
            <a:ext cx="9009" cy="6332"/>
          </a:xfrm>
          <a:custGeom>
            <a:avLst/>
            <a:gdLst/>
            <a:ahLst/>
            <a:cxnLst/>
            <a:rect l="l" t="t" r="r" b="b"/>
            <a:pathLst>
              <a:path w="9009" h="6332">
                <a:moveTo>
                  <a:pt x="9009" y="0"/>
                </a:moveTo>
                <a:lnTo>
                  <a:pt x="0" y="6332"/>
                </a:lnTo>
                <a:lnTo>
                  <a:pt x="9009" y="6332"/>
                </a:lnTo>
                <a:lnTo>
                  <a:pt x="9009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4516029" y="5614148"/>
            <a:ext cx="9009" cy="6332"/>
          </a:xfrm>
          <a:custGeom>
            <a:avLst/>
            <a:gdLst/>
            <a:ahLst/>
            <a:cxnLst/>
            <a:rect l="l" t="t" r="r" b="b"/>
            <a:pathLst>
              <a:path w="9009" h="6332">
                <a:moveTo>
                  <a:pt x="9009" y="6332"/>
                </a:moveTo>
                <a:lnTo>
                  <a:pt x="9009" y="0"/>
                </a:lnTo>
                <a:lnTo>
                  <a:pt x="0" y="6332"/>
                </a:lnTo>
                <a:lnTo>
                  <a:pt x="9009" y="6332"/>
                </a:lnTo>
                <a:close/>
              </a:path>
            </a:pathLst>
          </a:custGeom>
          <a:ln w="603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4750655" y="5477956"/>
            <a:ext cx="43321" cy="34047"/>
          </a:xfrm>
          <a:custGeom>
            <a:avLst/>
            <a:gdLst/>
            <a:ahLst/>
            <a:cxnLst/>
            <a:rect l="l" t="t" r="r" b="b"/>
            <a:pathLst>
              <a:path w="43321" h="34047">
                <a:moveTo>
                  <a:pt x="9256" y="25007"/>
                </a:moveTo>
                <a:lnTo>
                  <a:pt x="0" y="25007"/>
                </a:lnTo>
                <a:lnTo>
                  <a:pt x="0" y="34047"/>
                </a:lnTo>
                <a:lnTo>
                  <a:pt x="9256" y="25007"/>
                </a:lnTo>
                <a:close/>
              </a:path>
              <a:path w="43321" h="34047">
                <a:moveTo>
                  <a:pt x="15304" y="18687"/>
                </a:moveTo>
                <a:lnTo>
                  <a:pt x="9256" y="18687"/>
                </a:lnTo>
                <a:lnTo>
                  <a:pt x="9256" y="25007"/>
                </a:lnTo>
                <a:lnTo>
                  <a:pt x="15304" y="25007"/>
                </a:lnTo>
                <a:lnTo>
                  <a:pt x="15304" y="18687"/>
                </a:lnTo>
                <a:close/>
              </a:path>
              <a:path w="43321" h="34047">
                <a:moveTo>
                  <a:pt x="24684" y="9337"/>
                </a:moveTo>
                <a:lnTo>
                  <a:pt x="15304" y="9337"/>
                </a:lnTo>
                <a:lnTo>
                  <a:pt x="15304" y="18687"/>
                </a:lnTo>
                <a:lnTo>
                  <a:pt x="24684" y="9337"/>
                </a:lnTo>
                <a:close/>
              </a:path>
              <a:path w="43321" h="34047">
                <a:moveTo>
                  <a:pt x="33941" y="9337"/>
                </a:moveTo>
                <a:lnTo>
                  <a:pt x="24684" y="9337"/>
                </a:lnTo>
                <a:lnTo>
                  <a:pt x="24684" y="18687"/>
                </a:lnTo>
                <a:lnTo>
                  <a:pt x="33941" y="9337"/>
                </a:lnTo>
                <a:close/>
              </a:path>
              <a:path w="43321" h="34047">
                <a:moveTo>
                  <a:pt x="43321" y="0"/>
                </a:moveTo>
                <a:lnTo>
                  <a:pt x="33941" y="0"/>
                </a:lnTo>
                <a:lnTo>
                  <a:pt x="33941" y="9337"/>
                </a:lnTo>
                <a:lnTo>
                  <a:pt x="43321" y="9337"/>
                </a:lnTo>
                <a:lnTo>
                  <a:pt x="43321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4735227" y="5477956"/>
            <a:ext cx="58749" cy="49717"/>
          </a:xfrm>
          <a:custGeom>
            <a:avLst/>
            <a:gdLst/>
            <a:ahLst/>
            <a:cxnLst/>
            <a:rect l="l" t="t" r="r" b="b"/>
            <a:pathLst>
              <a:path w="58749" h="49717">
                <a:moveTo>
                  <a:pt x="24684" y="25007"/>
                </a:moveTo>
                <a:lnTo>
                  <a:pt x="15427" y="34047"/>
                </a:lnTo>
                <a:lnTo>
                  <a:pt x="6047" y="34047"/>
                </a:lnTo>
                <a:lnTo>
                  <a:pt x="6047" y="43385"/>
                </a:lnTo>
                <a:lnTo>
                  <a:pt x="0" y="43385"/>
                </a:lnTo>
                <a:lnTo>
                  <a:pt x="0" y="49717"/>
                </a:lnTo>
                <a:lnTo>
                  <a:pt x="0" y="43385"/>
                </a:lnTo>
                <a:lnTo>
                  <a:pt x="6047" y="43385"/>
                </a:lnTo>
                <a:lnTo>
                  <a:pt x="6047" y="34047"/>
                </a:lnTo>
                <a:lnTo>
                  <a:pt x="15427" y="34047"/>
                </a:lnTo>
                <a:lnTo>
                  <a:pt x="15427" y="25007"/>
                </a:lnTo>
                <a:lnTo>
                  <a:pt x="24684" y="25007"/>
                </a:lnTo>
                <a:lnTo>
                  <a:pt x="24684" y="18687"/>
                </a:lnTo>
                <a:lnTo>
                  <a:pt x="24684" y="25007"/>
                </a:lnTo>
                <a:lnTo>
                  <a:pt x="24684" y="18687"/>
                </a:lnTo>
                <a:lnTo>
                  <a:pt x="30732" y="18687"/>
                </a:lnTo>
                <a:lnTo>
                  <a:pt x="24684" y="18687"/>
                </a:lnTo>
                <a:lnTo>
                  <a:pt x="30732" y="18687"/>
                </a:lnTo>
                <a:lnTo>
                  <a:pt x="24684" y="18687"/>
                </a:lnTo>
                <a:lnTo>
                  <a:pt x="30732" y="18687"/>
                </a:lnTo>
                <a:lnTo>
                  <a:pt x="40112" y="18687"/>
                </a:lnTo>
                <a:lnTo>
                  <a:pt x="40112" y="9337"/>
                </a:lnTo>
                <a:lnTo>
                  <a:pt x="30732" y="18687"/>
                </a:lnTo>
                <a:lnTo>
                  <a:pt x="30732" y="9337"/>
                </a:lnTo>
                <a:lnTo>
                  <a:pt x="40112" y="9337"/>
                </a:lnTo>
                <a:lnTo>
                  <a:pt x="49368" y="9337"/>
                </a:lnTo>
                <a:lnTo>
                  <a:pt x="49368" y="0"/>
                </a:lnTo>
                <a:lnTo>
                  <a:pt x="58749" y="0"/>
                </a:lnTo>
                <a:lnTo>
                  <a:pt x="58749" y="9337"/>
                </a:lnTo>
                <a:lnTo>
                  <a:pt x="49368" y="9337"/>
                </a:lnTo>
                <a:lnTo>
                  <a:pt x="40112" y="18687"/>
                </a:lnTo>
                <a:lnTo>
                  <a:pt x="30732" y="18687"/>
                </a:lnTo>
                <a:lnTo>
                  <a:pt x="30732" y="25007"/>
                </a:lnTo>
                <a:lnTo>
                  <a:pt x="24684" y="25007"/>
                </a:lnTo>
                <a:close/>
              </a:path>
            </a:pathLst>
          </a:custGeom>
          <a:ln w="60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4516029" y="5645177"/>
            <a:ext cx="24684" cy="18687"/>
          </a:xfrm>
          <a:custGeom>
            <a:avLst/>
            <a:gdLst/>
            <a:ahLst/>
            <a:cxnLst/>
            <a:rect l="l" t="t" r="r" b="b"/>
            <a:pathLst>
              <a:path w="24684" h="18687">
                <a:moveTo>
                  <a:pt x="24684" y="0"/>
                </a:moveTo>
                <a:lnTo>
                  <a:pt x="18389" y="0"/>
                </a:lnTo>
                <a:lnTo>
                  <a:pt x="18389" y="9349"/>
                </a:lnTo>
                <a:lnTo>
                  <a:pt x="9009" y="9349"/>
                </a:lnTo>
                <a:lnTo>
                  <a:pt x="9009" y="18687"/>
                </a:lnTo>
                <a:lnTo>
                  <a:pt x="0" y="18687"/>
                </a:lnTo>
                <a:lnTo>
                  <a:pt x="0" y="9349"/>
                </a:lnTo>
                <a:lnTo>
                  <a:pt x="9009" y="9349"/>
                </a:lnTo>
                <a:lnTo>
                  <a:pt x="18389" y="9349"/>
                </a:lnTo>
                <a:lnTo>
                  <a:pt x="18389" y="0"/>
                </a:lnTo>
                <a:lnTo>
                  <a:pt x="24684" y="0"/>
                </a:lnTo>
                <a:close/>
              </a:path>
            </a:pathLst>
          </a:custGeom>
          <a:ln w="60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4441605" y="5663865"/>
            <a:ext cx="74423" cy="58758"/>
          </a:xfrm>
          <a:custGeom>
            <a:avLst/>
            <a:gdLst/>
            <a:ahLst/>
            <a:cxnLst/>
            <a:rect l="l" t="t" r="r" b="b"/>
            <a:pathLst>
              <a:path w="74423" h="58758">
                <a:moveTo>
                  <a:pt x="6294" y="40070"/>
                </a:moveTo>
                <a:lnTo>
                  <a:pt x="0" y="49408"/>
                </a:lnTo>
                <a:lnTo>
                  <a:pt x="0" y="58758"/>
                </a:lnTo>
                <a:lnTo>
                  <a:pt x="6294" y="58758"/>
                </a:lnTo>
                <a:lnTo>
                  <a:pt x="6294" y="40070"/>
                </a:lnTo>
                <a:close/>
              </a:path>
              <a:path w="74423" h="58758">
                <a:moveTo>
                  <a:pt x="15674" y="40070"/>
                </a:moveTo>
                <a:lnTo>
                  <a:pt x="6294" y="40070"/>
                </a:lnTo>
                <a:lnTo>
                  <a:pt x="6294" y="49408"/>
                </a:lnTo>
                <a:lnTo>
                  <a:pt x="15674" y="49408"/>
                </a:lnTo>
                <a:lnTo>
                  <a:pt x="15674" y="40070"/>
                </a:lnTo>
                <a:close/>
              </a:path>
              <a:path w="74423" h="58758">
                <a:moveTo>
                  <a:pt x="24684" y="34047"/>
                </a:moveTo>
                <a:lnTo>
                  <a:pt x="15674" y="34047"/>
                </a:lnTo>
                <a:lnTo>
                  <a:pt x="15674" y="40070"/>
                </a:lnTo>
                <a:lnTo>
                  <a:pt x="24684" y="40070"/>
                </a:lnTo>
                <a:lnTo>
                  <a:pt x="24684" y="34047"/>
                </a:lnTo>
                <a:close/>
              </a:path>
              <a:path w="74423" h="58758">
                <a:moveTo>
                  <a:pt x="40359" y="24710"/>
                </a:moveTo>
                <a:lnTo>
                  <a:pt x="24684" y="24710"/>
                </a:lnTo>
                <a:lnTo>
                  <a:pt x="24684" y="34047"/>
                </a:lnTo>
                <a:lnTo>
                  <a:pt x="40359" y="34047"/>
                </a:lnTo>
                <a:lnTo>
                  <a:pt x="40359" y="24710"/>
                </a:lnTo>
                <a:close/>
              </a:path>
              <a:path w="74423" h="58758">
                <a:moveTo>
                  <a:pt x="58749" y="15360"/>
                </a:moveTo>
                <a:lnTo>
                  <a:pt x="40359" y="15360"/>
                </a:lnTo>
                <a:lnTo>
                  <a:pt x="40359" y="24710"/>
                </a:lnTo>
                <a:lnTo>
                  <a:pt x="49368" y="24710"/>
                </a:lnTo>
                <a:lnTo>
                  <a:pt x="58749" y="15360"/>
                </a:lnTo>
                <a:close/>
              </a:path>
              <a:path w="74423" h="58758">
                <a:moveTo>
                  <a:pt x="65043" y="0"/>
                </a:moveTo>
                <a:lnTo>
                  <a:pt x="65043" y="9337"/>
                </a:lnTo>
                <a:lnTo>
                  <a:pt x="49368" y="9337"/>
                </a:lnTo>
                <a:lnTo>
                  <a:pt x="49368" y="15360"/>
                </a:lnTo>
                <a:lnTo>
                  <a:pt x="65043" y="15360"/>
                </a:lnTo>
                <a:lnTo>
                  <a:pt x="74423" y="9337"/>
                </a:lnTo>
                <a:lnTo>
                  <a:pt x="65043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4441605" y="5663865"/>
            <a:ext cx="74423" cy="58758"/>
          </a:xfrm>
          <a:custGeom>
            <a:avLst/>
            <a:gdLst/>
            <a:ahLst/>
            <a:cxnLst/>
            <a:rect l="l" t="t" r="r" b="b"/>
            <a:pathLst>
              <a:path w="74423" h="58758">
                <a:moveTo>
                  <a:pt x="58749" y="15360"/>
                </a:moveTo>
                <a:lnTo>
                  <a:pt x="49368" y="24710"/>
                </a:lnTo>
                <a:lnTo>
                  <a:pt x="40359" y="24710"/>
                </a:lnTo>
                <a:lnTo>
                  <a:pt x="40359" y="34047"/>
                </a:lnTo>
                <a:lnTo>
                  <a:pt x="34064" y="34047"/>
                </a:lnTo>
                <a:lnTo>
                  <a:pt x="24684" y="34047"/>
                </a:lnTo>
                <a:lnTo>
                  <a:pt x="24684" y="40070"/>
                </a:lnTo>
                <a:lnTo>
                  <a:pt x="15674" y="40070"/>
                </a:lnTo>
                <a:lnTo>
                  <a:pt x="15674" y="49408"/>
                </a:lnTo>
                <a:lnTo>
                  <a:pt x="6294" y="49408"/>
                </a:lnTo>
                <a:lnTo>
                  <a:pt x="6294" y="58758"/>
                </a:lnTo>
                <a:lnTo>
                  <a:pt x="0" y="58758"/>
                </a:lnTo>
                <a:lnTo>
                  <a:pt x="0" y="49408"/>
                </a:lnTo>
                <a:lnTo>
                  <a:pt x="6294" y="49408"/>
                </a:lnTo>
                <a:lnTo>
                  <a:pt x="0" y="49408"/>
                </a:lnTo>
                <a:lnTo>
                  <a:pt x="6294" y="49408"/>
                </a:lnTo>
                <a:lnTo>
                  <a:pt x="0" y="49408"/>
                </a:lnTo>
                <a:lnTo>
                  <a:pt x="6294" y="40070"/>
                </a:lnTo>
                <a:lnTo>
                  <a:pt x="0" y="40070"/>
                </a:lnTo>
                <a:lnTo>
                  <a:pt x="0" y="49408"/>
                </a:lnTo>
                <a:lnTo>
                  <a:pt x="0" y="40070"/>
                </a:lnTo>
                <a:lnTo>
                  <a:pt x="6294" y="40070"/>
                </a:lnTo>
                <a:lnTo>
                  <a:pt x="6294" y="49408"/>
                </a:lnTo>
                <a:lnTo>
                  <a:pt x="6294" y="40070"/>
                </a:lnTo>
                <a:lnTo>
                  <a:pt x="6294" y="49408"/>
                </a:lnTo>
                <a:lnTo>
                  <a:pt x="6294" y="40070"/>
                </a:lnTo>
                <a:lnTo>
                  <a:pt x="15674" y="40070"/>
                </a:lnTo>
                <a:lnTo>
                  <a:pt x="15674" y="34047"/>
                </a:lnTo>
                <a:lnTo>
                  <a:pt x="24684" y="34047"/>
                </a:lnTo>
                <a:lnTo>
                  <a:pt x="24684" y="24710"/>
                </a:lnTo>
                <a:lnTo>
                  <a:pt x="34064" y="24710"/>
                </a:lnTo>
                <a:lnTo>
                  <a:pt x="40359" y="24710"/>
                </a:lnTo>
                <a:lnTo>
                  <a:pt x="40359" y="15360"/>
                </a:lnTo>
                <a:lnTo>
                  <a:pt x="34064" y="15360"/>
                </a:lnTo>
                <a:lnTo>
                  <a:pt x="40359" y="15360"/>
                </a:lnTo>
                <a:lnTo>
                  <a:pt x="49368" y="15360"/>
                </a:lnTo>
                <a:lnTo>
                  <a:pt x="40359" y="15360"/>
                </a:lnTo>
                <a:lnTo>
                  <a:pt x="49368" y="15360"/>
                </a:lnTo>
                <a:lnTo>
                  <a:pt x="58749" y="15360"/>
                </a:lnTo>
                <a:lnTo>
                  <a:pt x="49368" y="15360"/>
                </a:lnTo>
                <a:lnTo>
                  <a:pt x="49368" y="9337"/>
                </a:lnTo>
                <a:lnTo>
                  <a:pt x="58749" y="9337"/>
                </a:lnTo>
                <a:lnTo>
                  <a:pt x="65043" y="9337"/>
                </a:lnTo>
                <a:lnTo>
                  <a:pt x="65043" y="0"/>
                </a:lnTo>
                <a:lnTo>
                  <a:pt x="74423" y="0"/>
                </a:lnTo>
                <a:lnTo>
                  <a:pt x="65043" y="0"/>
                </a:lnTo>
                <a:lnTo>
                  <a:pt x="74423" y="9337"/>
                </a:lnTo>
                <a:lnTo>
                  <a:pt x="65043" y="15360"/>
                </a:lnTo>
                <a:lnTo>
                  <a:pt x="58749" y="15360"/>
                </a:lnTo>
                <a:close/>
              </a:path>
            </a:pathLst>
          </a:custGeom>
          <a:ln w="60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4490974" y="5663865"/>
            <a:ext cx="9380" cy="9337"/>
          </a:xfrm>
          <a:custGeom>
            <a:avLst/>
            <a:gdLst/>
            <a:ahLst/>
            <a:cxnLst/>
            <a:rect l="l" t="t" r="r" b="b"/>
            <a:pathLst>
              <a:path w="9380" h="9337">
                <a:moveTo>
                  <a:pt x="9380" y="0"/>
                </a:moveTo>
                <a:lnTo>
                  <a:pt x="0" y="0"/>
                </a:lnTo>
                <a:lnTo>
                  <a:pt x="0" y="9337"/>
                </a:lnTo>
                <a:lnTo>
                  <a:pt x="0" y="0"/>
                </a:lnTo>
                <a:lnTo>
                  <a:pt x="9380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4490974" y="5663865"/>
            <a:ext cx="9380" cy="9337"/>
          </a:xfrm>
          <a:custGeom>
            <a:avLst/>
            <a:gdLst/>
            <a:ahLst/>
            <a:cxnLst/>
            <a:rect l="l" t="t" r="r" b="b"/>
            <a:pathLst>
              <a:path w="9380" h="9337">
                <a:moveTo>
                  <a:pt x="9380" y="0"/>
                </a:moveTo>
                <a:lnTo>
                  <a:pt x="0" y="0"/>
                </a:lnTo>
                <a:lnTo>
                  <a:pt x="0" y="9337"/>
                </a:lnTo>
                <a:lnTo>
                  <a:pt x="0" y="0"/>
                </a:lnTo>
                <a:lnTo>
                  <a:pt x="9380" y="0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4500354" y="5663865"/>
            <a:ext cx="6294" cy="9337"/>
          </a:xfrm>
          <a:custGeom>
            <a:avLst/>
            <a:gdLst/>
            <a:ahLst/>
            <a:cxnLst/>
            <a:rect l="l" t="t" r="r" b="b"/>
            <a:pathLst>
              <a:path w="6294" h="9337">
                <a:moveTo>
                  <a:pt x="6294" y="0"/>
                </a:moveTo>
                <a:lnTo>
                  <a:pt x="0" y="0"/>
                </a:lnTo>
                <a:lnTo>
                  <a:pt x="0" y="9337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4500354" y="5663865"/>
            <a:ext cx="6294" cy="9337"/>
          </a:xfrm>
          <a:custGeom>
            <a:avLst/>
            <a:gdLst/>
            <a:ahLst/>
            <a:cxnLst/>
            <a:rect l="l" t="t" r="r" b="b"/>
            <a:pathLst>
              <a:path w="6294" h="9337">
                <a:moveTo>
                  <a:pt x="6294" y="0"/>
                </a:moveTo>
                <a:lnTo>
                  <a:pt x="0" y="0"/>
                </a:lnTo>
                <a:lnTo>
                  <a:pt x="0" y="9337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4475670" y="5673202"/>
            <a:ext cx="6294" cy="6022"/>
          </a:xfrm>
          <a:custGeom>
            <a:avLst/>
            <a:gdLst/>
            <a:ahLst/>
            <a:cxnLst/>
            <a:rect l="l" t="t" r="r" b="b"/>
            <a:pathLst>
              <a:path w="6294" h="6022">
                <a:moveTo>
                  <a:pt x="6294" y="0"/>
                </a:moveTo>
                <a:lnTo>
                  <a:pt x="0" y="0"/>
                </a:lnTo>
                <a:lnTo>
                  <a:pt x="0" y="6022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4475670" y="5673202"/>
            <a:ext cx="6294" cy="6022"/>
          </a:xfrm>
          <a:custGeom>
            <a:avLst/>
            <a:gdLst/>
            <a:ahLst/>
            <a:cxnLst/>
            <a:rect l="l" t="t" r="r" b="b"/>
            <a:pathLst>
              <a:path w="6294" h="6022">
                <a:moveTo>
                  <a:pt x="6294" y="0"/>
                </a:moveTo>
                <a:lnTo>
                  <a:pt x="0" y="0"/>
                </a:lnTo>
                <a:lnTo>
                  <a:pt x="0" y="6022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4407911" y="5713273"/>
            <a:ext cx="33694" cy="43397"/>
          </a:xfrm>
          <a:custGeom>
            <a:avLst/>
            <a:gdLst/>
            <a:ahLst/>
            <a:cxnLst/>
            <a:rect l="l" t="t" r="r" b="b"/>
            <a:pathLst>
              <a:path w="33694" h="43397">
                <a:moveTo>
                  <a:pt x="9009" y="34047"/>
                </a:moveTo>
                <a:lnTo>
                  <a:pt x="0" y="34047"/>
                </a:lnTo>
                <a:lnTo>
                  <a:pt x="0" y="43397"/>
                </a:lnTo>
                <a:lnTo>
                  <a:pt x="9009" y="43397"/>
                </a:lnTo>
                <a:lnTo>
                  <a:pt x="9009" y="34047"/>
                </a:lnTo>
                <a:close/>
              </a:path>
              <a:path w="33694" h="43397">
                <a:moveTo>
                  <a:pt x="33694" y="0"/>
                </a:moveTo>
                <a:lnTo>
                  <a:pt x="24684" y="0"/>
                </a:lnTo>
                <a:lnTo>
                  <a:pt x="15304" y="9349"/>
                </a:lnTo>
                <a:lnTo>
                  <a:pt x="15304" y="18687"/>
                </a:lnTo>
                <a:lnTo>
                  <a:pt x="9009" y="18687"/>
                </a:lnTo>
                <a:lnTo>
                  <a:pt x="9009" y="34047"/>
                </a:lnTo>
                <a:lnTo>
                  <a:pt x="15304" y="24710"/>
                </a:lnTo>
                <a:lnTo>
                  <a:pt x="24684" y="18687"/>
                </a:lnTo>
                <a:lnTo>
                  <a:pt x="24684" y="9349"/>
                </a:lnTo>
                <a:lnTo>
                  <a:pt x="33694" y="9349"/>
                </a:lnTo>
                <a:lnTo>
                  <a:pt x="33694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4398531" y="5713273"/>
            <a:ext cx="43074" cy="49717"/>
          </a:xfrm>
          <a:custGeom>
            <a:avLst/>
            <a:gdLst/>
            <a:ahLst/>
            <a:cxnLst/>
            <a:rect l="l" t="t" r="r" b="b"/>
            <a:pathLst>
              <a:path w="43074" h="49717">
                <a:moveTo>
                  <a:pt x="24684" y="24710"/>
                </a:moveTo>
                <a:lnTo>
                  <a:pt x="18389" y="34047"/>
                </a:lnTo>
                <a:lnTo>
                  <a:pt x="18389" y="43397"/>
                </a:lnTo>
                <a:lnTo>
                  <a:pt x="9380" y="43397"/>
                </a:lnTo>
                <a:lnTo>
                  <a:pt x="9380" y="49717"/>
                </a:lnTo>
                <a:lnTo>
                  <a:pt x="0" y="49717"/>
                </a:lnTo>
                <a:lnTo>
                  <a:pt x="9380" y="49717"/>
                </a:lnTo>
                <a:lnTo>
                  <a:pt x="0" y="49717"/>
                </a:lnTo>
                <a:lnTo>
                  <a:pt x="9380" y="49717"/>
                </a:lnTo>
                <a:lnTo>
                  <a:pt x="9380" y="43397"/>
                </a:lnTo>
                <a:lnTo>
                  <a:pt x="9380" y="34047"/>
                </a:lnTo>
                <a:lnTo>
                  <a:pt x="9380" y="43397"/>
                </a:lnTo>
                <a:lnTo>
                  <a:pt x="9380" y="34047"/>
                </a:lnTo>
                <a:lnTo>
                  <a:pt x="18389" y="34047"/>
                </a:lnTo>
                <a:lnTo>
                  <a:pt x="18389" y="24710"/>
                </a:lnTo>
                <a:lnTo>
                  <a:pt x="18389" y="18687"/>
                </a:lnTo>
                <a:lnTo>
                  <a:pt x="24684" y="18687"/>
                </a:lnTo>
                <a:lnTo>
                  <a:pt x="24684" y="9349"/>
                </a:lnTo>
                <a:lnTo>
                  <a:pt x="34064" y="0"/>
                </a:lnTo>
                <a:lnTo>
                  <a:pt x="43074" y="0"/>
                </a:lnTo>
                <a:lnTo>
                  <a:pt x="43074" y="9349"/>
                </a:lnTo>
                <a:lnTo>
                  <a:pt x="34064" y="9349"/>
                </a:lnTo>
                <a:lnTo>
                  <a:pt x="34064" y="18687"/>
                </a:lnTo>
                <a:lnTo>
                  <a:pt x="24684" y="24710"/>
                </a:lnTo>
                <a:close/>
              </a:path>
            </a:pathLst>
          </a:custGeom>
          <a:ln w="60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4392236" y="5762991"/>
            <a:ext cx="6294" cy="9040"/>
          </a:xfrm>
          <a:custGeom>
            <a:avLst/>
            <a:gdLst/>
            <a:ahLst/>
            <a:cxnLst/>
            <a:rect l="l" t="t" r="r" b="b"/>
            <a:pathLst>
              <a:path w="6294" h="9040">
                <a:moveTo>
                  <a:pt x="6294" y="0"/>
                </a:moveTo>
                <a:lnTo>
                  <a:pt x="0" y="0"/>
                </a:lnTo>
                <a:lnTo>
                  <a:pt x="0" y="9040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4392236" y="5762991"/>
            <a:ext cx="6294" cy="9040"/>
          </a:xfrm>
          <a:custGeom>
            <a:avLst/>
            <a:gdLst/>
            <a:ahLst/>
            <a:cxnLst/>
            <a:rect l="l" t="t" r="r" b="b"/>
            <a:pathLst>
              <a:path w="6294" h="9040">
                <a:moveTo>
                  <a:pt x="6294" y="0"/>
                </a:moveTo>
                <a:lnTo>
                  <a:pt x="0" y="0"/>
                </a:lnTo>
                <a:lnTo>
                  <a:pt x="0" y="9040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4339782" y="5772032"/>
            <a:ext cx="58749" cy="117813"/>
          </a:xfrm>
          <a:custGeom>
            <a:avLst/>
            <a:gdLst/>
            <a:ahLst/>
            <a:cxnLst/>
            <a:rect l="l" t="t" r="r" b="b"/>
            <a:pathLst>
              <a:path w="58749" h="117813">
                <a:moveTo>
                  <a:pt x="9380" y="102143"/>
                </a:moveTo>
                <a:lnTo>
                  <a:pt x="0" y="102143"/>
                </a:lnTo>
                <a:lnTo>
                  <a:pt x="0" y="117813"/>
                </a:lnTo>
                <a:lnTo>
                  <a:pt x="9380" y="108475"/>
                </a:lnTo>
                <a:lnTo>
                  <a:pt x="9380" y="102143"/>
                </a:lnTo>
                <a:close/>
              </a:path>
              <a:path w="58749" h="117813">
                <a:moveTo>
                  <a:pt x="18389" y="68095"/>
                </a:moveTo>
                <a:lnTo>
                  <a:pt x="9380" y="68095"/>
                </a:lnTo>
                <a:lnTo>
                  <a:pt x="9380" y="83765"/>
                </a:lnTo>
                <a:lnTo>
                  <a:pt x="18389" y="83765"/>
                </a:lnTo>
                <a:lnTo>
                  <a:pt x="18389" y="68095"/>
                </a:lnTo>
                <a:close/>
              </a:path>
              <a:path w="58749" h="117813">
                <a:moveTo>
                  <a:pt x="24684" y="49717"/>
                </a:moveTo>
                <a:lnTo>
                  <a:pt x="18389" y="59055"/>
                </a:lnTo>
                <a:lnTo>
                  <a:pt x="18389" y="68095"/>
                </a:lnTo>
                <a:lnTo>
                  <a:pt x="24684" y="59055"/>
                </a:lnTo>
                <a:lnTo>
                  <a:pt x="24684" y="49717"/>
                </a:lnTo>
                <a:close/>
              </a:path>
              <a:path w="58749" h="117813">
                <a:moveTo>
                  <a:pt x="43074" y="25007"/>
                </a:moveTo>
                <a:lnTo>
                  <a:pt x="34064" y="25007"/>
                </a:lnTo>
                <a:lnTo>
                  <a:pt x="34064" y="34047"/>
                </a:lnTo>
                <a:lnTo>
                  <a:pt x="24684" y="34047"/>
                </a:lnTo>
                <a:lnTo>
                  <a:pt x="24684" y="49717"/>
                </a:lnTo>
                <a:lnTo>
                  <a:pt x="34064" y="43385"/>
                </a:lnTo>
                <a:lnTo>
                  <a:pt x="43074" y="34047"/>
                </a:lnTo>
                <a:lnTo>
                  <a:pt x="43074" y="25007"/>
                </a:lnTo>
                <a:close/>
              </a:path>
              <a:path w="58749" h="117813">
                <a:moveTo>
                  <a:pt x="52454" y="15669"/>
                </a:moveTo>
                <a:lnTo>
                  <a:pt x="43074" y="15669"/>
                </a:lnTo>
                <a:lnTo>
                  <a:pt x="43074" y="25007"/>
                </a:lnTo>
                <a:lnTo>
                  <a:pt x="52454" y="15669"/>
                </a:lnTo>
                <a:close/>
              </a:path>
              <a:path w="58749" h="117813">
                <a:moveTo>
                  <a:pt x="58749" y="0"/>
                </a:moveTo>
                <a:lnTo>
                  <a:pt x="52454" y="0"/>
                </a:lnTo>
                <a:lnTo>
                  <a:pt x="52454" y="9337"/>
                </a:lnTo>
                <a:lnTo>
                  <a:pt x="58749" y="9337"/>
                </a:lnTo>
                <a:lnTo>
                  <a:pt x="58749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4339782" y="5772032"/>
            <a:ext cx="58749" cy="117813"/>
          </a:xfrm>
          <a:custGeom>
            <a:avLst/>
            <a:gdLst/>
            <a:ahLst/>
            <a:cxnLst/>
            <a:rect l="l" t="t" r="r" b="b"/>
            <a:pathLst>
              <a:path w="58749" h="117813">
                <a:moveTo>
                  <a:pt x="24684" y="49717"/>
                </a:moveTo>
                <a:lnTo>
                  <a:pt x="24684" y="59055"/>
                </a:lnTo>
                <a:lnTo>
                  <a:pt x="18389" y="68095"/>
                </a:lnTo>
                <a:lnTo>
                  <a:pt x="18389" y="74427"/>
                </a:lnTo>
                <a:lnTo>
                  <a:pt x="18389" y="83765"/>
                </a:lnTo>
                <a:lnTo>
                  <a:pt x="9380" y="83765"/>
                </a:lnTo>
                <a:lnTo>
                  <a:pt x="9380" y="93102"/>
                </a:lnTo>
                <a:lnTo>
                  <a:pt x="9380" y="102143"/>
                </a:lnTo>
                <a:lnTo>
                  <a:pt x="9380" y="108475"/>
                </a:lnTo>
                <a:lnTo>
                  <a:pt x="0" y="117813"/>
                </a:lnTo>
                <a:lnTo>
                  <a:pt x="0" y="108475"/>
                </a:lnTo>
                <a:lnTo>
                  <a:pt x="0" y="102143"/>
                </a:lnTo>
                <a:lnTo>
                  <a:pt x="9380" y="102143"/>
                </a:lnTo>
                <a:lnTo>
                  <a:pt x="9380" y="93102"/>
                </a:lnTo>
                <a:lnTo>
                  <a:pt x="9380" y="83765"/>
                </a:lnTo>
                <a:lnTo>
                  <a:pt x="9380" y="74427"/>
                </a:lnTo>
                <a:lnTo>
                  <a:pt x="9380" y="68095"/>
                </a:lnTo>
                <a:lnTo>
                  <a:pt x="18389" y="68095"/>
                </a:lnTo>
                <a:lnTo>
                  <a:pt x="18389" y="59055"/>
                </a:lnTo>
                <a:lnTo>
                  <a:pt x="24684" y="49717"/>
                </a:lnTo>
                <a:lnTo>
                  <a:pt x="24684" y="43385"/>
                </a:lnTo>
                <a:lnTo>
                  <a:pt x="24684" y="34047"/>
                </a:lnTo>
                <a:lnTo>
                  <a:pt x="34064" y="34047"/>
                </a:lnTo>
                <a:lnTo>
                  <a:pt x="43074" y="34047"/>
                </a:lnTo>
                <a:lnTo>
                  <a:pt x="34064" y="34047"/>
                </a:lnTo>
                <a:lnTo>
                  <a:pt x="34064" y="25007"/>
                </a:lnTo>
                <a:lnTo>
                  <a:pt x="43074" y="25007"/>
                </a:lnTo>
                <a:lnTo>
                  <a:pt x="43074" y="15669"/>
                </a:lnTo>
                <a:lnTo>
                  <a:pt x="52454" y="15669"/>
                </a:lnTo>
                <a:lnTo>
                  <a:pt x="52454" y="9337"/>
                </a:lnTo>
                <a:lnTo>
                  <a:pt x="52454" y="0"/>
                </a:lnTo>
                <a:lnTo>
                  <a:pt x="58749" y="0"/>
                </a:lnTo>
                <a:lnTo>
                  <a:pt x="52454" y="0"/>
                </a:lnTo>
                <a:lnTo>
                  <a:pt x="58749" y="0"/>
                </a:lnTo>
                <a:lnTo>
                  <a:pt x="58749" y="9337"/>
                </a:lnTo>
                <a:lnTo>
                  <a:pt x="52454" y="9337"/>
                </a:lnTo>
                <a:lnTo>
                  <a:pt x="52454" y="15669"/>
                </a:lnTo>
                <a:lnTo>
                  <a:pt x="43074" y="25007"/>
                </a:lnTo>
                <a:lnTo>
                  <a:pt x="43074" y="34047"/>
                </a:lnTo>
                <a:lnTo>
                  <a:pt x="34064" y="43385"/>
                </a:lnTo>
                <a:lnTo>
                  <a:pt x="24684" y="49717"/>
                </a:lnTo>
                <a:close/>
              </a:path>
            </a:pathLst>
          </a:custGeom>
          <a:ln w="60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4315097" y="5865136"/>
            <a:ext cx="9337" cy="9039"/>
          </a:xfrm>
          <a:custGeom>
            <a:avLst/>
            <a:gdLst/>
            <a:ahLst/>
            <a:cxnLst/>
            <a:rect l="l" t="t" r="r" b="b"/>
            <a:pathLst>
              <a:path w="9337" h="9039">
                <a:moveTo>
                  <a:pt x="-3011" y="4519"/>
                </a:moveTo>
                <a:lnTo>
                  <a:pt x="12349" y="4519"/>
                </a:lnTo>
              </a:path>
            </a:pathLst>
          </a:custGeom>
          <a:ln w="163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4339782" y="5939266"/>
            <a:ext cx="34064" cy="117800"/>
          </a:xfrm>
          <a:custGeom>
            <a:avLst/>
            <a:gdLst/>
            <a:ahLst/>
            <a:cxnLst/>
            <a:rect l="l" t="t" r="r" b="b"/>
            <a:pathLst>
              <a:path w="34064" h="117800">
                <a:moveTo>
                  <a:pt x="24684" y="102143"/>
                </a:moveTo>
                <a:lnTo>
                  <a:pt x="24684" y="111481"/>
                </a:lnTo>
                <a:lnTo>
                  <a:pt x="34064" y="117800"/>
                </a:lnTo>
                <a:lnTo>
                  <a:pt x="34064" y="111481"/>
                </a:lnTo>
                <a:lnTo>
                  <a:pt x="24684" y="102143"/>
                </a:lnTo>
                <a:close/>
              </a:path>
              <a:path w="34064" h="117800">
                <a:moveTo>
                  <a:pt x="24684" y="77433"/>
                </a:moveTo>
                <a:lnTo>
                  <a:pt x="18389" y="77433"/>
                </a:lnTo>
                <a:lnTo>
                  <a:pt x="24684" y="83753"/>
                </a:lnTo>
                <a:lnTo>
                  <a:pt x="24684" y="77433"/>
                </a:lnTo>
                <a:close/>
              </a:path>
              <a:path w="34064" h="117800">
                <a:moveTo>
                  <a:pt x="9380" y="43385"/>
                </a:moveTo>
                <a:lnTo>
                  <a:pt x="9380" y="52722"/>
                </a:lnTo>
                <a:lnTo>
                  <a:pt x="18389" y="52722"/>
                </a:lnTo>
                <a:lnTo>
                  <a:pt x="9380" y="43385"/>
                </a:lnTo>
                <a:close/>
              </a:path>
              <a:path w="34064" h="117800">
                <a:moveTo>
                  <a:pt x="0" y="0"/>
                </a:moveTo>
                <a:lnTo>
                  <a:pt x="0" y="24698"/>
                </a:lnTo>
                <a:lnTo>
                  <a:pt x="9380" y="24698"/>
                </a:lnTo>
                <a:lnTo>
                  <a:pt x="9380" y="9337"/>
                </a:lnTo>
                <a:lnTo>
                  <a:pt x="0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4339782" y="5889845"/>
            <a:ext cx="34064" cy="210310"/>
          </a:xfrm>
          <a:custGeom>
            <a:avLst/>
            <a:gdLst/>
            <a:ahLst/>
            <a:cxnLst/>
            <a:rect l="l" t="t" r="r" b="b"/>
            <a:pathLst>
              <a:path w="34064" h="210310">
                <a:moveTo>
                  <a:pt x="9380" y="102143"/>
                </a:moveTo>
                <a:lnTo>
                  <a:pt x="9380" y="92806"/>
                </a:lnTo>
                <a:lnTo>
                  <a:pt x="9380" y="83468"/>
                </a:lnTo>
                <a:lnTo>
                  <a:pt x="0" y="83468"/>
                </a:lnTo>
                <a:lnTo>
                  <a:pt x="9380" y="83468"/>
                </a:lnTo>
                <a:lnTo>
                  <a:pt x="9380" y="74118"/>
                </a:lnTo>
                <a:lnTo>
                  <a:pt x="0" y="74118"/>
                </a:lnTo>
                <a:lnTo>
                  <a:pt x="0" y="68095"/>
                </a:lnTo>
                <a:lnTo>
                  <a:pt x="0" y="49420"/>
                </a:lnTo>
                <a:lnTo>
                  <a:pt x="0" y="58758"/>
                </a:lnTo>
                <a:lnTo>
                  <a:pt x="0" y="0"/>
                </a:lnTo>
                <a:lnTo>
                  <a:pt x="9380" y="0"/>
                </a:lnTo>
                <a:lnTo>
                  <a:pt x="0" y="0"/>
                </a:lnTo>
                <a:lnTo>
                  <a:pt x="0" y="9337"/>
                </a:lnTo>
                <a:lnTo>
                  <a:pt x="0" y="15372"/>
                </a:lnTo>
                <a:lnTo>
                  <a:pt x="0" y="24710"/>
                </a:lnTo>
                <a:lnTo>
                  <a:pt x="0" y="34047"/>
                </a:lnTo>
                <a:lnTo>
                  <a:pt x="0" y="43385"/>
                </a:lnTo>
                <a:lnTo>
                  <a:pt x="0" y="49420"/>
                </a:lnTo>
                <a:lnTo>
                  <a:pt x="9380" y="58758"/>
                </a:lnTo>
                <a:lnTo>
                  <a:pt x="9380" y="68095"/>
                </a:lnTo>
                <a:lnTo>
                  <a:pt x="9380" y="74118"/>
                </a:lnTo>
                <a:lnTo>
                  <a:pt x="9380" y="83468"/>
                </a:lnTo>
                <a:lnTo>
                  <a:pt x="9380" y="92806"/>
                </a:lnTo>
                <a:lnTo>
                  <a:pt x="18389" y="102143"/>
                </a:lnTo>
                <a:lnTo>
                  <a:pt x="18389" y="108166"/>
                </a:lnTo>
                <a:lnTo>
                  <a:pt x="18389" y="117516"/>
                </a:lnTo>
                <a:lnTo>
                  <a:pt x="18389" y="126854"/>
                </a:lnTo>
                <a:lnTo>
                  <a:pt x="24684" y="126854"/>
                </a:lnTo>
                <a:lnTo>
                  <a:pt x="24684" y="133173"/>
                </a:lnTo>
                <a:lnTo>
                  <a:pt x="24684" y="142214"/>
                </a:lnTo>
                <a:lnTo>
                  <a:pt x="24684" y="151564"/>
                </a:lnTo>
                <a:lnTo>
                  <a:pt x="34064" y="160901"/>
                </a:lnTo>
                <a:lnTo>
                  <a:pt x="34064" y="210310"/>
                </a:lnTo>
                <a:lnTo>
                  <a:pt x="34064" y="201269"/>
                </a:lnTo>
                <a:lnTo>
                  <a:pt x="34064" y="191932"/>
                </a:lnTo>
                <a:lnTo>
                  <a:pt x="34064" y="185612"/>
                </a:lnTo>
                <a:lnTo>
                  <a:pt x="34064" y="176262"/>
                </a:lnTo>
                <a:lnTo>
                  <a:pt x="34064" y="167221"/>
                </a:lnTo>
                <a:lnTo>
                  <a:pt x="24684" y="160901"/>
                </a:lnTo>
                <a:lnTo>
                  <a:pt x="24684" y="151564"/>
                </a:lnTo>
                <a:lnTo>
                  <a:pt x="24684" y="142214"/>
                </a:lnTo>
                <a:lnTo>
                  <a:pt x="24684" y="133173"/>
                </a:lnTo>
                <a:lnTo>
                  <a:pt x="18389" y="133173"/>
                </a:lnTo>
                <a:lnTo>
                  <a:pt x="24684" y="133173"/>
                </a:lnTo>
                <a:lnTo>
                  <a:pt x="18389" y="126854"/>
                </a:lnTo>
                <a:lnTo>
                  <a:pt x="18389" y="117516"/>
                </a:lnTo>
                <a:lnTo>
                  <a:pt x="18389" y="108166"/>
                </a:lnTo>
                <a:lnTo>
                  <a:pt x="9380" y="108166"/>
                </a:lnTo>
                <a:lnTo>
                  <a:pt x="18389" y="108166"/>
                </a:lnTo>
                <a:lnTo>
                  <a:pt x="18389" y="102143"/>
                </a:lnTo>
                <a:lnTo>
                  <a:pt x="9380" y="102143"/>
                </a:lnTo>
                <a:lnTo>
                  <a:pt x="9380" y="108166"/>
                </a:lnTo>
                <a:lnTo>
                  <a:pt x="9380" y="102143"/>
                </a:lnTo>
                <a:close/>
              </a:path>
            </a:pathLst>
          </a:custGeom>
          <a:ln w="60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4324477" y="5914552"/>
            <a:ext cx="9035" cy="9340"/>
          </a:xfrm>
          <a:custGeom>
            <a:avLst/>
            <a:gdLst/>
            <a:ahLst/>
            <a:cxnLst/>
            <a:rect l="l" t="t" r="r" b="b"/>
            <a:pathLst>
              <a:path w="9035" h="9340">
                <a:moveTo>
                  <a:pt x="-3011" y="4670"/>
                </a:moveTo>
                <a:lnTo>
                  <a:pt x="12047" y="4670"/>
                </a:lnTo>
              </a:path>
            </a:pathLst>
          </a:custGeom>
          <a:ln w="166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4324477" y="5923890"/>
            <a:ext cx="9035" cy="9340"/>
          </a:xfrm>
          <a:custGeom>
            <a:avLst/>
            <a:gdLst/>
            <a:ahLst/>
            <a:cxnLst/>
            <a:rect l="l" t="t" r="r" b="b"/>
            <a:pathLst>
              <a:path w="9035" h="9340">
                <a:moveTo>
                  <a:pt x="-3011" y="4670"/>
                </a:moveTo>
                <a:lnTo>
                  <a:pt x="12047" y="4670"/>
                </a:lnTo>
              </a:path>
            </a:pathLst>
          </a:custGeom>
          <a:ln w="166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4358171" y="6032060"/>
            <a:ext cx="6294" cy="9349"/>
          </a:xfrm>
          <a:custGeom>
            <a:avLst/>
            <a:gdLst/>
            <a:ahLst/>
            <a:cxnLst/>
            <a:rect l="l" t="t" r="r" b="b"/>
            <a:pathLst>
              <a:path w="6294" h="9349">
                <a:moveTo>
                  <a:pt x="0" y="0"/>
                </a:moveTo>
                <a:lnTo>
                  <a:pt x="6294" y="0"/>
                </a:lnTo>
                <a:lnTo>
                  <a:pt x="6294" y="9349"/>
                </a:lnTo>
                <a:lnTo>
                  <a:pt x="6294" y="0"/>
                </a:lnTo>
                <a:lnTo>
                  <a:pt x="0" y="0"/>
                </a:lnTo>
                <a:lnTo>
                  <a:pt x="6294" y="0"/>
                </a:lnTo>
                <a:lnTo>
                  <a:pt x="0" y="0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7289700" y="5673202"/>
            <a:ext cx="25054" cy="30733"/>
          </a:xfrm>
          <a:custGeom>
            <a:avLst/>
            <a:gdLst/>
            <a:ahLst/>
            <a:cxnLst/>
            <a:rect l="l" t="t" r="r" b="b"/>
            <a:pathLst>
              <a:path w="25054" h="30733">
                <a:moveTo>
                  <a:pt x="9380" y="6022"/>
                </a:moveTo>
                <a:lnTo>
                  <a:pt x="9380" y="0"/>
                </a:lnTo>
                <a:lnTo>
                  <a:pt x="0" y="0"/>
                </a:lnTo>
                <a:lnTo>
                  <a:pt x="9380" y="0"/>
                </a:lnTo>
                <a:lnTo>
                  <a:pt x="9380" y="6022"/>
                </a:lnTo>
                <a:lnTo>
                  <a:pt x="9380" y="15372"/>
                </a:lnTo>
                <a:lnTo>
                  <a:pt x="18760" y="15372"/>
                </a:lnTo>
                <a:lnTo>
                  <a:pt x="18760" y="24710"/>
                </a:lnTo>
                <a:lnTo>
                  <a:pt x="25054" y="30733"/>
                </a:lnTo>
                <a:lnTo>
                  <a:pt x="18760" y="24710"/>
                </a:lnTo>
                <a:lnTo>
                  <a:pt x="18760" y="15372"/>
                </a:lnTo>
                <a:lnTo>
                  <a:pt x="9380" y="15372"/>
                </a:lnTo>
                <a:lnTo>
                  <a:pt x="9380" y="6022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6767693" y="1478688"/>
            <a:ext cx="1708519" cy="18198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527807" y="2459233"/>
            <a:ext cx="1115071" cy="2077749"/>
          </a:xfrm>
          <a:custGeom>
            <a:avLst/>
            <a:gdLst/>
            <a:ahLst/>
            <a:cxnLst/>
            <a:rect l="l" t="t" r="r" b="b"/>
            <a:pathLst>
              <a:path w="1115071" h="2077749">
                <a:moveTo>
                  <a:pt x="1105938" y="2028279"/>
                </a:moveTo>
                <a:lnTo>
                  <a:pt x="679501" y="2028279"/>
                </a:lnTo>
                <a:lnTo>
                  <a:pt x="694855" y="2040646"/>
                </a:lnTo>
                <a:lnTo>
                  <a:pt x="837025" y="2053014"/>
                </a:lnTo>
                <a:lnTo>
                  <a:pt x="1062617" y="2077749"/>
                </a:lnTo>
                <a:lnTo>
                  <a:pt x="1096681" y="2077749"/>
                </a:lnTo>
                <a:lnTo>
                  <a:pt x="1096681" y="2065381"/>
                </a:lnTo>
                <a:lnTo>
                  <a:pt x="1105938" y="2065381"/>
                </a:lnTo>
                <a:lnTo>
                  <a:pt x="1105938" y="2053014"/>
                </a:lnTo>
                <a:lnTo>
                  <a:pt x="1115071" y="2053014"/>
                </a:lnTo>
                <a:lnTo>
                  <a:pt x="1115071" y="2040646"/>
                </a:lnTo>
                <a:lnTo>
                  <a:pt x="1105938" y="2040646"/>
                </a:lnTo>
                <a:lnTo>
                  <a:pt x="1105938" y="2028279"/>
                </a:lnTo>
                <a:close/>
              </a:path>
              <a:path w="1115071" h="2077749">
                <a:moveTo>
                  <a:pt x="1130746" y="1904603"/>
                </a:moveTo>
                <a:lnTo>
                  <a:pt x="670158" y="1904603"/>
                </a:lnTo>
                <a:lnTo>
                  <a:pt x="670158" y="1991176"/>
                </a:lnTo>
                <a:lnTo>
                  <a:pt x="679501" y="1991176"/>
                </a:lnTo>
                <a:lnTo>
                  <a:pt x="679501" y="2015911"/>
                </a:lnTo>
                <a:lnTo>
                  <a:pt x="685821" y="2015911"/>
                </a:lnTo>
                <a:lnTo>
                  <a:pt x="685821" y="2028279"/>
                </a:lnTo>
                <a:lnTo>
                  <a:pt x="1081254" y="2028279"/>
                </a:lnTo>
                <a:lnTo>
                  <a:pt x="1081254" y="2003544"/>
                </a:lnTo>
                <a:lnTo>
                  <a:pt x="1090387" y="2003544"/>
                </a:lnTo>
                <a:lnTo>
                  <a:pt x="1090387" y="1978808"/>
                </a:lnTo>
                <a:lnTo>
                  <a:pt x="1081254" y="1978808"/>
                </a:lnTo>
                <a:lnTo>
                  <a:pt x="1081254" y="1966441"/>
                </a:lnTo>
                <a:lnTo>
                  <a:pt x="1090387" y="1966441"/>
                </a:lnTo>
                <a:lnTo>
                  <a:pt x="1090387" y="1954073"/>
                </a:lnTo>
                <a:lnTo>
                  <a:pt x="1105938" y="1954073"/>
                </a:lnTo>
                <a:lnTo>
                  <a:pt x="1105938" y="1941706"/>
                </a:lnTo>
                <a:lnTo>
                  <a:pt x="1115071" y="1941706"/>
                </a:lnTo>
                <a:lnTo>
                  <a:pt x="1115071" y="1929338"/>
                </a:lnTo>
                <a:lnTo>
                  <a:pt x="1121366" y="1929338"/>
                </a:lnTo>
                <a:lnTo>
                  <a:pt x="1130746" y="1916971"/>
                </a:lnTo>
                <a:lnTo>
                  <a:pt x="1130746" y="1904603"/>
                </a:lnTo>
                <a:close/>
              </a:path>
              <a:path w="1115071" h="2077749">
                <a:moveTo>
                  <a:pt x="670158" y="1991176"/>
                </a:moveTo>
                <a:lnTo>
                  <a:pt x="661124" y="2003544"/>
                </a:lnTo>
                <a:lnTo>
                  <a:pt x="661124" y="2015911"/>
                </a:lnTo>
                <a:lnTo>
                  <a:pt x="670158" y="2015911"/>
                </a:lnTo>
                <a:lnTo>
                  <a:pt x="670158" y="1991176"/>
                </a:lnTo>
                <a:close/>
              </a:path>
              <a:path w="1115071" h="2077749">
                <a:moveTo>
                  <a:pt x="679501" y="2003544"/>
                </a:moveTo>
                <a:lnTo>
                  <a:pt x="670158" y="2003544"/>
                </a:lnTo>
                <a:lnTo>
                  <a:pt x="670158" y="2015911"/>
                </a:lnTo>
                <a:lnTo>
                  <a:pt x="679501" y="2015911"/>
                </a:lnTo>
                <a:lnTo>
                  <a:pt x="679501" y="2003544"/>
                </a:lnTo>
                <a:close/>
              </a:path>
              <a:path w="1115071" h="2077749">
                <a:moveTo>
                  <a:pt x="1149012" y="1855133"/>
                </a:moveTo>
                <a:lnTo>
                  <a:pt x="645462" y="1855133"/>
                </a:lnTo>
                <a:lnTo>
                  <a:pt x="645462" y="1867500"/>
                </a:lnTo>
                <a:lnTo>
                  <a:pt x="651793" y="1867500"/>
                </a:lnTo>
                <a:lnTo>
                  <a:pt x="651793" y="1879868"/>
                </a:lnTo>
                <a:lnTo>
                  <a:pt x="661124" y="1879868"/>
                </a:lnTo>
                <a:lnTo>
                  <a:pt x="661124" y="1904603"/>
                </a:lnTo>
                <a:lnTo>
                  <a:pt x="1139756" y="1904603"/>
                </a:lnTo>
                <a:lnTo>
                  <a:pt x="1139756" y="1867500"/>
                </a:lnTo>
                <a:lnTo>
                  <a:pt x="1149012" y="1855133"/>
                </a:lnTo>
                <a:close/>
              </a:path>
              <a:path w="1115071" h="2077749">
                <a:moveTo>
                  <a:pt x="1139756" y="1842765"/>
                </a:moveTo>
                <a:lnTo>
                  <a:pt x="636427" y="1842765"/>
                </a:lnTo>
                <a:lnTo>
                  <a:pt x="636427" y="1855133"/>
                </a:lnTo>
                <a:lnTo>
                  <a:pt x="1139756" y="1855133"/>
                </a:lnTo>
                <a:lnTo>
                  <a:pt x="1139756" y="1842765"/>
                </a:lnTo>
                <a:close/>
              </a:path>
              <a:path w="1115071" h="2077749">
                <a:moveTo>
                  <a:pt x="1164440" y="1830398"/>
                </a:moveTo>
                <a:lnTo>
                  <a:pt x="627096" y="1830398"/>
                </a:lnTo>
                <a:lnTo>
                  <a:pt x="627096" y="1842765"/>
                </a:lnTo>
                <a:lnTo>
                  <a:pt x="1164440" y="1842765"/>
                </a:lnTo>
                <a:lnTo>
                  <a:pt x="1164440" y="1830398"/>
                </a:lnTo>
                <a:close/>
              </a:path>
              <a:path w="1115071" h="2077749">
                <a:moveTo>
                  <a:pt x="1173820" y="1818030"/>
                </a:moveTo>
                <a:lnTo>
                  <a:pt x="620765" y="1818030"/>
                </a:lnTo>
                <a:lnTo>
                  <a:pt x="620765" y="1830398"/>
                </a:lnTo>
                <a:lnTo>
                  <a:pt x="1173820" y="1830398"/>
                </a:lnTo>
                <a:lnTo>
                  <a:pt x="1173820" y="1818030"/>
                </a:lnTo>
                <a:close/>
              </a:path>
              <a:path w="1115071" h="2077749">
                <a:moveTo>
                  <a:pt x="1214180" y="1793295"/>
                </a:moveTo>
                <a:lnTo>
                  <a:pt x="611730" y="1793295"/>
                </a:lnTo>
                <a:lnTo>
                  <a:pt x="602387" y="1805663"/>
                </a:lnTo>
                <a:lnTo>
                  <a:pt x="611730" y="1818030"/>
                </a:lnTo>
                <a:lnTo>
                  <a:pt x="1207762" y="1818030"/>
                </a:lnTo>
                <a:lnTo>
                  <a:pt x="1207762" y="1805663"/>
                </a:lnTo>
                <a:lnTo>
                  <a:pt x="1214180" y="1805663"/>
                </a:lnTo>
                <a:lnTo>
                  <a:pt x="1214180" y="1793295"/>
                </a:lnTo>
                <a:close/>
              </a:path>
              <a:path w="1115071" h="2077749">
                <a:moveTo>
                  <a:pt x="602387" y="1793295"/>
                </a:moveTo>
                <a:lnTo>
                  <a:pt x="593056" y="1793295"/>
                </a:lnTo>
                <a:lnTo>
                  <a:pt x="593056" y="1805663"/>
                </a:lnTo>
                <a:lnTo>
                  <a:pt x="602387" y="1805663"/>
                </a:lnTo>
                <a:lnTo>
                  <a:pt x="602387" y="1793295"/>
                </a:lnTo>
                <a:close/>
              </a:path>
              <a:path w="1115071" h="2077749">
                <a:moveTo>
                  <a:pt x="1207762" y="1780928"/>
                </a:moveTo>
                <a:lnTo>
                  <a:pt x="587033" y="1780928"/>
                </a:lnTo>
                <a:lnTo>
                  <a:pt x="587033" y="1793295"/>
                </a:lnTo>
                <a:lnTo>
                  <a:pt x="1207762" y="1793295"/>
                </a:lnTo>
                <a:lnTo>
                  <a:pt x="1207762" y="1780928"/>
                </a:lnTo>
                <a:close/>
              </a:path>
              <a:path w="1115071" h="2077749">
                <a:moveTo>
                  <a:pt x="1198505" y="1768560"/>
                </a:moveTo>
                <a:lnTo>
                  <a:pt x="577690" y="1768560"/>
                </a:lnTo>
                <a:lnTo>
                  <a:pt x="577690" y="1780928"/>
                </a:lnTo>
                <a:lnTo>
                  <a:pt x="1198505" y="1780928"/>
                </a:lnTo>
                <a:lnTo>
                  <a:pt x="1198505" y="1768560"/>
                </a:lnTo>
                <a:close/>
              </a:path>
              <a:path w="1115071" h="2077749">
                <a:moveTo>
                  <a:pt x="1155430" y="1669620"/>
                </a:moveTo>
                <a:lnTo>
                  <a:pt x="444863" y="1669620"/>
                </a:lnTo>
                <a:lnTo>
                  <a:pt x="460229" y="1694355"/>
                </a:lnTo>
                <a:lnTo>
                  <a:pt x="528297" y="1694355"/>
                </a:lnTo>
                <a:lnTo>
                  <a:pt x="528297" y="1719090"/>
                </a:lnTo>
                <a:lnTo>
                  <a:pt x="534320" y="1719090"/>
                </a:lnTo>
                <a:lnTo>
                  <a:pt x="534320" y="1756192"/>
                </a:lnTo>
                <a:lnTo>
                  <a:pt x="528297" y="1756192"/>
                </a:lnTo>
                <a:lnTo>
                  <a:pt x="528297" y="1768560"/>
                </a:lnTo>
                <a:lnTo>
                  <a:pt x="1180115" y="1768560"/>
                </a:lnTo>
                <a:lnTo>
                  <a:pt x="1180115" y="1719090"/>
                </a:lnTo>
                <a:lnTo>
                  <a:pt x="1173820" y="1706722"/>
                </a:lnTo>
                <a:lnTo>
                  <a:pt x="1164440" y="1694355"/>
                </a:lnTo>
                <a:lnTo>
                  <a:pt x="1164440" y="1681987"/>
                </a:lnTo>
                <a:lnTo>
                  <a:pt x="1155430" y="1669620"/>
                </a:lnTo>
                <a:close/>
              </a:path>
              <a:path w="1115071" h="2077749">
                <a:moveTo>
                  <a:pt x="1105938" y="1558312"/>
                </a:moveTo>
                <a:lnTo>
                  <a:pt x="318059" y="1558312"/>
                </a:lnTo>
                <a:lnTo>
                  <a:pt x="318059" y="1570679"/>
                </a:lnTo>
                <a:lnTo>
                  <a:pt x="333721" y="1570679"/>
                </a:lnTo>
                <a:lnTo>
                  <a:pt x="333721" y="1583047"/>
                </a:lnTo>
                <a:lnTo>
                  <a:pt x="386126" y="1583047"/>
                </a:lnTo>
                <a:lnTo>
                  <a:pt x="386126" y="1595414"/>
                </a:lnTo>
                <a:lnTo>
                  <a:pt x="392149" y="1595414"/>
                </a:lnTo>
                <a:lnTo>
                  <a:pt x="392149" y="1607782"/>
                </a:lnTo>
                <a:lnTo>
                  <a:pt x="410836" y="1607782"/>
                </a:lnTo>
                <a:lnTo>
                  <a:pt x="410836" y="1620149"/>
                </a:lnTo>
                <a:lnTo>
                  <a:pt x="420166" y="1632517"/>
                </a:lnTo>
                <a:lnTo>
                  <a:pt x="426189" y="1644884"/>
                </a:lnTo>
                <a:lnTo>
                  <a:pt x="426189" y="1669620"/>
                </a:lnTo>
                <a:lnTo>
                  <a:pt x="1164440" y="1669620"/>
                </a:lnTo>
                <a:lnTo>
                  <a:pt x="1164440" y="1644884"/>
                </a:lnTo>
                <a:lnTo>
                  <a:pt x="1155430" y="1644884"/>
                </a:lnTo>
                <a:lnTo>
                  <a:pt x="1149012" y="1632517"/>
                </a:lnTo>
                <a:lnTo>
                  <a:pt x="1139756" y="1607782"/>
                </a:lnTo>
                <a:lnTo>
                  <a:pt x="1121366" y="1595414"/>
                </a:lnTo>
                <a:lnTo>
                  <a:pt x="1115071" y="1583047"/>
                </a:lnTo>
                <a:lnTo>
                  <a:pt x="1105938" y="1558312"/>
                </a:lnTo>
                <a:close/>
              </a:path>
              <a:path w="1115071" h="2077749">
                <a:moveTo>
                  <a:pt x="1090387" y="1533576"/>
                </a:moveTo>
                <a:lnTo>
                  <a:pt x="250288" y="1533576"/>
                </a:lnTo>
                <a:lnTo>
                  <a:pt x="250288" y="1558312"/>
                </a:lnTo>
                <a:lnTo>
                  <a:pt x="1096681" y="1558312"/>
                </a:lnTo>
                <a:lnTo>
                  <a:pt x="1090387" y="1533576"/>
                </a:lnTo>
                <a:close/>
              </a:path>
              <a:path w="1115071" h="2077749">
                <a:moveTo>
                  <a:pt x="1071997" y="1508841"/>
                </a:moveTo>
                <a:lnTo>
                  <a:pt x="225591" y="1508841"/>
                </a:lnTo>
                <a:lnTo>
                  <a:pt x="225591" y="1521209"/>
                </a:lnTo>
                <a:lnTo>
                  <a:pt x="234625" y="1521209"/>
                </a:lnTo>
                <a:lnTo>
                  <a:pt x="234625" y="1533576"/>
                </a:lnTo>
                <a:lnTo>
                  <a:pt x="1081254" y="1533576"/>
                </a:lnTo>
                <a:lnTo>
                  <a:pt x="1071997" y="1508841"/>
                </a:lnTo>
                <a:close/>
              </a:path>
              <a:path w="1115071" h="2077749">
                <a:moveTo>
                  <a:pt x="1022505" y="1434636"/>
                </a:moveTo>
                <a:lnTo>
                  <a:pt x="250288" y="1434636"/>
                </a:lnTo>
                <a:lnTo>
                  <a:pt x="250288" y="1447004"/>
                </a:lnTo>
                <a:lnTo>
                  <a:pt x="243969" y="1447004"/>
                </a:lnTo>
                <a:lnTo>
                  <a:pt x="243969" y="1459371"/>
                </a:lnTo>
                <a:lnTo>
                  <a:pt x="250288" y="1459371"/>
                </a:lnTo>
                <a:lnTo>
                  <a:pt x="250288" y="1471739"/>
                </a:lnTo>
                <a:lnTo>
                  <a:pt x="243969" y="1471739"/>
                </a:lnTo>
                <a:lnTo>
                  <a:pt x="243969" y="1496474"/>
                </a:lnTo>
                <a:lnTo>
                  <a:pt x="234625" y="1508841"/>
                </a:lnTo>
                <a:lnTo>
                  <a:pt x="1062617" y="1508841"/>
                </a:lnTo>
                <a:lnTo>
                  <a:pt x="1056322" y="1496474"/>
                </a:lnTo>
                <a:lnTo>
                  <a:pt x="1047312" y="1484106"/>
                </a:lnTo>
                <a:lnTo>
                  <a:pt x="1047312" y="1471739"/>
                </a:lnTo>
                <a:lnTo>
                  <a:pt x="1028552" y="1447004"/>
                </a:lnTo>
                <a:lnTo>
                  <a:pt x="1022505" y="1434636"/>
                </a:lnTo>
                <a:close/>
              </a:path>
              <a:path w="1115071" h="2077749">
                <a:moveTo>
                  <a:pt x="846368" y="1174917"/>
                </a:moveTo>
                <a:lnTo>
                  <a:pt x="151192" y="1174917"/>
                </a:lnTo>
                <a:lnTo>
                  <a:pt x="151192" y="1187285"/>
                </a:lnTo>
                <a:lnTo>
                  <a:pt x="160535" y="1187285"/>
                </a:lnTo>
                <a:lnTo>
                  <a:pt x="160535" y="1212020"/>
                </a:lnTo>
                <a:lnTo>
                  <a:pt x="166854" y="1212020"/>
                </a:lnTo>
                <a:lnTo>
                  <a:pt x="166854" y="1224388"/>
                </a:lnTo>
                <a:lnTo>
                  <a:pt x="175889" y="1224388"/>
                </a:lnTo>
                <a:lnTo>
                  <a:pt x="175889" y="1249123"/>
                </a:lnTo>
                <a:lnTo>
                  <a:pt x="185232" y="1249123"/>
                </a:lnTo>
                <a:lnTo>
                  <a:pt x="185232" y="1286225"/>
                </a:lnTo>
                <a:lnTo>
                  <a:pt x="191551" y="1286225"/>
                </a:lnTo>
                <a:lnTo>
                  <a:pt x="191551" y="1298593"/>
                </a:lnTo>
                <a:lnTo>
                  <a:pt x="209929" y="1298593"/>
                </a:lnTo>
                <a:lnTo>
                  <a:pt x="209929" y="1323328"/>
                </a:lnTo>
                <a:lnTo>
                  <a:pt x="216260" y="1323328"/>
                </a:lnTo>
                <a:lnTo>
                  <a:pt x="216260" y="1348063"/>
                </a:lnTo>
                <a:lnTo>
                  <a:pt x="234625" y="1348063"/>
                </a:lnTo>
                <a:lnTo>
                  <a:pt x="234625" y="1372798"/>
                </a:lnTo>
                <a:lnTo>
                  <a:pt x="225591" y="1372798"/>
                </a:lnTo>
                <a:lnTo>
                  <a:pt x="225591" y="1397533"/>
                </a:lnTo>
                <a:lnTo>
                  <a:pt x="234625" y="1397533"/>
                </a:lnTo>
                <a:lnTo>
                  <a:pt x="234625" y="1409901"/>
                </a:lnTo>
                <a:lnTo>
                  <a:pt x="259322" y="1409901"/>
                </a:lnTo>
                <a:lnTo>
                  <a:pt x="259322" y="1434636"/>
                </a:lnTo>
                <a:lnTo>
                  <a:pt x="1013248" y="1434636"/>
                </a:lnTo>
                <a:lnTo>
                  <a:pt x="1013248" y="1422268"/>
                </a:lnTo>
                <a:lnTo>
                  <a:pt x="997820" y="1397533"/>
                </a:lnTo>
                <a:lnTo>
                  <a:pt x="969803" y="1360431"/>
                </a:lnTo>
                <a:lnTo>
                  <a:pt x="920459" y="1286225"/>
                </a:lnTo>
                <a:lnTo>
                  <a:pt x="886419" y="1249123"/>
                </a:lnTo>
                <a:lnTo>
                  <a:pt x="861722" y="1199652"/>
                </a:lnTo>
                <a:lnTo>
                  <a:pt x="852688" y="1199652"/>
                </a:lnTo>
                <a:lnTo>
                  <a:pt x="846368" y="1174917"/>
                </a:lnTo>
                <a:close/>
              </a:path>
              <a:path w="1115071" h="2077749">
                <a:moveTo>
                  <a:pt x="787632" y="1088344"/>
                </a:moveTo>
                <a:lnTo>
                  <a:pt x="142157" y="1088344"/>
                </a:lnTo>
                <a:lnTo>
                  <a:pt x="142157" y="1100712"/>
                </a:lnTo>
                <a:lnTo>
                  <a:pt x="132827" y="1100712"/>
                </a:lnTo>
                <a:lnTo>
                  <a:pt x="132827" y="1162550"/>
                </a:lnTo>
                <a:lnTo>
                  <a:pt x="142157" y="1162550"/>
                </a:lnTo>
                <a:lnTo>
                  <a:pt x="142157" y="1174917"/>
                </a:lnTo>
                <a:lnTo>
                  <a:pt x="837025" y="1174917"/>
                </a:lnTo>
                <a:lnTo>
                  <a:pt x="827991" y="1162550"/>
                </a:lnTo>
                <a:lnTo>
                  <a:pt x="821672" y="1150182"/>
                </a:lnTo>
                <a:lnTo>
                  <a:pt x="802986" y="1113080"/>
                </a:lnTo>
                <a:lnTo>
                  <a:pt x="796962" y="1113080"/>
                </a:lnTo>
                <a:lnTo>
                  <a:pt x="787632" y="1088344"/>
                </a:lnTo>
                <a:close/>
              </a:path>
              <a:path w="1115071" h="2077749">
                <a:moveTo>
                  <a:pt x="762935" y="1038874"/>
                </a:moveTo>
                <a:lnTo>
                  <a:pt x="175889" y="1038874"/>
                </a:lnTo>
                <a:lnTo>
                  <a:pt x="175889" y="1051242"/>
                </a:lnTo>
                <a:lnTo>
                  <a:pt x="185232" y="1051242"/>
                </a:lnTo>
                <a:lnTo>
                  <a:pt x="185232" y="1063609"/>
                </a:lnTo>
                <a:lnTo>
                  <a:pt x="175889" y="1063609"/>
                </a:lnTo>
                <a:lnTo>
                  <a:pt x="175889" y="1075977"/>
                </a:lnTo>
                <a:lnTo>
                  <a:pt x="160535" y="1075977"/>
                </a:lnTo>
                <a:lnTo>
                  <a:pt x="160535" y="1088344"/>
                </a:lnTo>
                <a:lnTo>
                  <a:pt x="778289" y="1088344"/>
                </a:lnTo>
                <a:lnTo>
                  <a:pt x="778289" y="1075977"/>
                </a:lnTo>
                <a:lnTo>
                  <a:pt x="769254" y="1063609"/>
                </a:lnTo>
                <a:lnTo>
                  <a:pt x="762935" y="1038874"/>
                </a:lnTo>
                <a:close/>
              </a:path>
              <a:path w="1115071" h="2077749">
                <a:moveTo>
                  <a:pt x="151192" y="902831"/>
                </a:moveTo>
                <a:lnTo>
                  <a:pt x="108130" y="902831"/>
                </a:lnTo>
                <a:lnTo>
                  <a:pt x="108130" y="939934"/>
                </a:lnTo>
                <a:lnTo>
                  <a:pt x="101798" y="952301"/>
                </a:lnTo>
                <a:lnTo>
                  <a:pt x="101798" y="964669"/>
                </a:lnTo>
                <a:lnTo>
                  <a:pt x="108130" y="964669"/>
                </a:lnTo>
                <a:lnTo>
                  <a:pt x="108130" y="977036"/>
                </a:lnTo>
                <a:lnTo>
                  <a:pt x="117461" y="977036"/>
                </a:lnTo>
                <a:lnTo>
                  <a:pt x="117461" y="1001772"/>
                </a:lnTo>
                <a:lnTo>
                  <a:pt x="126495" y="1001772"/>
                </a:lnTo>
                <a:lnTo>
                  <a:pt x="126495" y="1014139"/>
                </a:lnTo>
                <a:lnTo>
                  <a:pt x="160535" y="1014139"/>
                </a:lnTo>
                <a:lnTo>
                  <a:pt x="160535" y="1026507"/>
                </a:lnTo>
                <a:lnTo>
                  <a:pt x="166854" y="1026507"/>
                </a:lnTo>
                <a:lnTo>
                  <a:pt x="166854" y="1038874"/>
                </a:lnTo>
                <a:lnTo>
                  <a:pt x="744557" y="1038874"/>
                </a:lnTo>
                <a:lnTo>
                  <a:pt x="738238" y="1014139"/>
                </a:lnTo>
                <a:lnTo>
                  <a:pt x="728895" y="1001772"/>
                </a:lnTo>
                <a:lnTo>
                  <a:pt x="719861" y="989404"/>
                </a:lnTo>
                <a:lnTo>
                  <a:pt x="704198" y="964669"/>
                </a:lnTo>
                <a:lnTo>
                  <a:pt x="694855" y="952301"/>
                </a:lnTo>
                <a:lnTo>
                  <a:pt x="685821" y="939934"/>
                </a:lnTo>
                <a:lnTo>
                  <a:pt x="679501" y="927566"/>
                </a:lnTo>
                <a:lnTo>
                  <a:pt x="160535" y="927566"/>
                </a:lnTo>
                <a:lnTo>
                  <a:pt x="160535" y="915199"/>
                </a:lnTo>
                <a:lnTo>
                  <a:pt x="151192" y="915199"/>
                </a:lnTo>
                <a:lnTo>
                  <a:pt x="151192" y="902831"/>
                </a:lnTo>
                <a:close/>
              </a:path>
              <a:path w="1115071" h="2077749">
                <a:moveTo>
                  <a:pt x="160535" y="1014139"/>
                </a:moveTo>
                <a:lnTo>
                  <a:pt x="151192" y="1014139"/>
                </a:lnTo>
                <a:lnTo>
                  <a:pt x="151192" y="1026507"/>
                </a:lnTo>
                <a:lnTo>
                  <a:pt x="160535" y="1014139"/>
                </a:lnTo>
                <a:close/>
              </a:path>
              <a:path w="1115071" h="2077749">
                <a:moveTo>
                  <a:pt x="636427" y="853361"/>
                </a:moveTo>
                <a:lnTo>
                  <a:pt x="160535" y="853361"/>
                </a:lnTo>
                <a:lnTo>
                  <a:pt x="160535" y="865728"/>
                </a:lnTo>
                <a:lnTo>
                  <a:pt x="151192" y="865728"/>
                </a:lnTo>
                <a:lnTo>
                  <a:pt x="151192" y="878096"/>
                </a:lnTo>
                <a:lnTo>
                  <a:pt x="160535" y="878096"/>
                </a:lnTo>
                <a:lnTo>
                  <a:pt x="160535" y="915199"/>
                </a:lnTo>
                <a:lnTo>
                  <a:pt x="166854" y="915199"/>
                </a:lnTo>
                <a:lnTo>
                  <a:pt x="166854" y="927566"/>
                </a:lnTo>
                <a:lnTo>
                  <a:pt x="679501" y="927566"/>
                </a:lnTo>
                <a:lnTo>
                  <a:pt x="670158" y="915199"/>
                </a:lnTo>
                <a:lnTo>
                  <a:pt x="661124" y="902831"/>
                </a:lnTo>
                <a:lnTo>
                  <a:pt x="651793" y="890464"/>
                </a:lnTo>
                <a:lnTo>
                  <a:pt x="645462" y="878096"/>
                </a:lnTo>
                <a:lnTo>
                  <a:pt x="636427" y="865728"/>
                </a:lnTo>
                <a:lnTo>
                  <a:pt x="636427" y="853361"/>
                </a:lnTo>
                <a:close/>
              </a:path>
              <a:path w="1115071" h="2077749">
                <a:moveTo>
                  <a:pt x="142157" y="890464"/>
                </a:moveTo>
                <a:lnTo>
                  <a:pt x="101798" y="890464"/>
                </a:lnTo>
                <a:lnTo>
                  <a:pt x="101798" y="902831"/>
                </a:lnTo>
                <a:lnTo>
                  <a:pt x="142157" y="902831"/>
                </a:lnTo>
                <a:lnTo>
                  <a:pt x="142157" y="890464"/>
                </a:lnTo>
                <a:close/>
              </a:path>
              <a:path w="1115071" h="2077749">
                <a:moveTo>
                  <a:pt x="117461" y="840993"/>
                </a:moveTo>
                <a:lnTo>
                  <a:pt x="117461" y="865728"/>
                </a:lnTo>
                <a:lnTo>
                  <a:pt x="108130" y="878096"/>
                </a:lnTo>
                <a:lnTo>
                  <a:pt x="108130" y="890464"/>
                </a:lnTo>
                <a:lnTo>
                  <a:pt x="126495" y="890464"/>
                </a:lnTo>
                <a:lnTo>
                  <a:pt x="126495" y="878096"/>
                </a:lnTo>
                <a:lnTo>
                  <a:pt x="132827" y="878096"/>
                </a:lnTo>
                <a:lnTo>
                  <a:pt x="132827" y="853361"/>
                </a:lnTo>
                <a:lnTo>
                  <a:pt x="126495" y="853361"/>
                </a:lnTo>
                <a:lnTo>
                  <a:pt x="117461" y="840993"/>
                </a:lnTo>
                <a:close/>
              </a:path>
              <a:path w="1115071" h="2077749">
                <a:moveTo>
                  <a:pt x="132827" y="840993"/>
                </a:moveTo>
                <a:lnTo>
                  <a:pt x="126495" y="840993"/>
                </a:lnTo>
                <a:lnTo>
                  <a:pt x="126495" y="853361"/>
                </a:lnTo>
                <a:lnTo>
                  <a:pt x="132827" y="853361"/>
                </a:lnTo>
                <a:lnTo>
                  <a:pt x="132827" y="840993"/>
                </a:lnTo>
                <a:close/>
              </a:path>
              <a:path w="1115071" h="2077749">
                <a:moveTo>
                  <a:pt x="274985" y="828626"/>
                </a:moveTo>
                <a:lnTo>
                  <a:pt x="151192" y="828626"/>
                </a:lnTo>
                <a:lnTo>
                  <a:pt x="151192" y="853361"/>
                </a:lnTo>
                <a:lnTo>
                  <a:pt x="284019" y="853361"/>
                </a:lnTo>
                <a:lnTo>
                  <a:pt x="284019" y="840993"/>
                </a:lnTo>
                <a:lnTo>
                  <a:pt x="274985" y="840993"/>
                </a:lnTo>
                <a:lnTo>
                  <a:pt x="274985" y="828626"/>
                </a:lnTo>
                <a:close/>
              </a:path>
              <a:path w="1115071" h="2077749">
                <a:moveTo>
                  <a:pt x="562028" y="754420"/>
                </a:moveTo>
                <a:lnTo>
                  <a:pt x="83421" y="754420"/>
                </a:lnTo>
                <a:lnTo>
                  <a:pt x="83421" y="779156"/>
                </a:lnTo>
                <a:lnTo>
                  <a:pt x="175889" y="779156"/>
                </a:lnTo>
                <a:lnTo>
                  <a:pt x="175889" y="791523"/>
                </a:lnTo>
                <a:lnTo>
                  <a:pt x="166854" y="791523"/>
                </a:lnTo>
                <a:lnTo>
                  <a:pt x="166854" y="803891"/>
                </a:lnTo>
                <a:lnTo>
                  <a:pt x="259322" y="803891"/>
                </a:lnTo>
                <a:lnTo>
                  <a:pt x="259322" y="816258"/>
                </a:lnTo>
                <a:lnTo>
                  <a:pt x="268665" y="816258"/>
                </a:lnTo>
                <a:lnTo>
                  <a:pt x="268665" y="828626"/>
                </a:lnTo>
                <a:lnTo>
                  <a:pt x="274985" y="828626"/>
                </a:lnTo>
                <a:lnTo>
                  <a:pt x="274985" y="840993"/>
                </a:lnTo>
                <a:lnTo>
                  <a:pt x="284019" y="840993"/>
                </a:lnTo>
                <a:lnTo>
                  <a:pt x="284019" y="853361"/>
                </a:lnTo>
                <a:lnTo>
                  <a:pt x="627096" y="853361"/>
                </a:lnTo>
                <a:lnTo>
                  <a:pt x="620765" y="840993"/>
                </a:lnTo>
                <a:lnTo>
                  <a:pt x="611730" y="828626"/>
                </a:lnTo>
                <a:lnTo>
                  <a:pt x="593056" y="803891"/>
                </a:lnTo>
                <a:lnTo>
                  <a:pt x="587033" y="791523"/>
                </a:lnTo>
                <a:lnTo>
                  <a:pt x="568360" y="766788"/>
                </a:lnTo>
                <a:lnTo>
                  <a:pt x="562028" y="754420"/>
                </a:lnTo>
                <a:close/>
              </a:path>
              <a:path w="1115071" h="2077749">
                <a:moveTo>
                  <a:pt x="126495" y="816258"/>
                </a:moveTo>
                <a:lnTo>
                  <a:pt x="108130" y="816258"/>
                </a:lnTo>
                <a:lnTo>
                  <a:pt x="108130" y="828626"/>
                </a:lnTo>
                <a:lnTo>
                  <a:pt x="117461" y="828626"/>
                </a:lnTo>
                <a:lnTo>
                  <a:pt x="117461" y="840993"/>
                </a:lnTo>
                <a:lnTo>
                  <a:pt x="126495" y="840993"/>
                </a:lnTo>
                <a:lnTo>
                  <a:pt x="126495" y="816258"/>
                </a:lnTo>
                <a:close/>
              </a:path>
              <a:path w="1115071" h="2077749">
                <a:moveTo>
                  <a:pt x="216260" y="816258"/>
                </a:moveTo>
                <a:lnTo>
                  <a:pt x="142157" y="816258"/>
                </a:lnTo>
                <a:lnTo>
                  <a:pt x="142157" y="828626"/>
                </a:lnTo>
                <a:lnTo>
                  <a:pt x="216260" y="828626"/>
                </a:lnTo>
                <a:lnTo>
                  <a:pt x="216260" y="816258"/>
                </a:lnTo>
                <a:close/>
              </a:path>
              <a:path w="1115071" h="2077749">
                <a:moveTo>
                  <a:pt x="243969" y="816258"/>
                </a:moveTo>
                <a:lnTo>
                  <a:pt x="234625" y="816258"/>
                </a:lnTo>
                <a:lnTo>
                  <a:pt x="234625" y="828626"/>
                </a:lnTo>
                <a:lnTo>
                  <a:pt x="243969" y="828626"/>
                </a:lnTo>
                <a:lnTo>
                  <a:pt x="243969" y="816258"/>
                </a:lnTo>
                <a:close/>
              </a:path>
              <a:path w="1115071" h="2077749">
                <a:moveTo>
                  <a:pt x="268665" y="816258"/>
                </a:moveTo>
                <a:lnTo>
                  <a:pt x="250288" y="816258"/>
                </a:lnTo>
                <a:lnTo>
                  <a:pt x="250288" y="828626"/>
                </a:lnTo>
                <a:lnTo>
                  <a:pt x="268665" y="828626"/>
                </a:lnTo>
                <a:lnTo>
                  <a:pt x="268665" y="816258"/>
                </a:lnTo>
                <a:close/>
              </a:path>
              <a:path w="1115071" h="2077749">
                <a:moveTo>
                  <a:pt x="101798" y="803891"/>
                </a:moveTo>
                <a:lnTo>
                  <a:pt x="92764" y="803891"/>
                </a:lnTo>
                <a:lnTo>
                  <a:pt x="92764" y="816258"/>
                </a:lnTo>
                <a:lnTo>
                  <a:pt x="101798" y="816258"/>
                </a:lnTo>
                <a:lnTo>
                  <a:pt x="101798" y="803891"/>
                </a:lnTo>
                <a:close/>
              </a:path>
              <a:path w="1115071" h="2077749">
                <a:moveTo>
                  <a:pt x="132827" y="779156"/>
                </a:moveTo>
                <a:lnTo>
                  <a:pt x="74090" y="779156"/>
                </a:lnTo>
                <a:lnTo>
                  <a:pt x="83421" y="791523"/>
                </a:lnTo>
                <a:lnTo>
                  <a:pt x="83421" y="803891"/>
                </a:lnTo>
                <a:lnTo>
                  <a:pt x="101798" y="803891"/>
                </a:lnTo>
                <a:lnTo>
                  <a:pt x="101798" y="816258"/>
                </a:lnTo>
                <a:lnTo>
                  <a:pt x="132827" y="816258"/>
                </a:lnTo>
                <a:lnTo>
                  <a:pt x="132827" y="779156"/>
                </a:lnTo>
                <a:close/>
              </a:path>
              <a:path w="1115071" h="2077749">
                <a:moveTo>
                  <a:pt x="175889" y="803891"/>
                </a:moveTo>
                <a:lnTo>
                  <a:pt x="151192" y="803891"/>
                </a:lnTo>
                <a:lnTo>
                  <a:pt x="151192" y="816258"/>
                </a:lnTo>
                <a:lnTo>
                  <a:pt x="185232" y="816258"/>
                </a:lnTo>
                <a:lnTo>
                  <a:pt x="175889" y="803891"/>
                </a:lnTo>
                <a:close/>
              </a:path>
              <a:path w="1115071" h="2077749">
                <a:moveTo>
                  <a:pt x="259322" y="803891"/>
                </a:moveTo>
                <a:lnTo>
                  <a:pt x="209929" y="803891"/>
                </a:lnTo>
                <a:lnTo>
                  <a:pt x="209929" y="816258"/>
                </a:lnTo>
                <a:lnTo>
                  <a:pt x="250288" y="816258"/>
                </a:lnTo>
                <a:lnTo>
                  <a:pt x="259322" y="803891"/>
                </a:lnTo>
                <a:close/>
              </a:path>
              <a:path w="1115071" h="2077749">
                <a:moveTo>
                  <a:pt x="67758" y="779156"/>
                </a:moveTo>
                <a:lnTo>
                  <a:pt x="58724" y="779156"/>
                </a:lnTo>
                <a:lnTo>
                  <a:pt x="58724" y="791523"/>
                </a:lnTo>
                <a:lnTo>
                  <a:pt x="67758" y="791523"/>
                </a:lnTo>
                <a:lnTo>
                  <a:pt x="67758" y="779156"/>
                </a:lnTo>
                <a:close/>
              </a:path>
              <a:path w="1115071" h="2077749">
                <a:moveTo>
                  <a:pt x="166854" y="779156"/>
                </a:moveTo>
                <a:lnTo>
                  <a:pt x="160535" y="779156"/>
                </a:lnTo>
                <a:lnTo>
                  <a:pt x="160535" y="791523"/>
                </a:lnTo>
                <a:lnTo>
                  <a:pt x="166854" y="791523"/>
                </a:lnTo>
                <a:lnTo>
                  <a:pt x="166854" y="779156"/>
                </a:lnTo>
                <a:close/>
              </a:path>
              <a:path w="1115071" h="2077749">
                <a:moveTo>
                  <a:pt x="552993" y="729685"/>
                </a:moveTo>
                <a:lnTo>
                  <a:pt x="74090" y="729685"/>
                </a:lnTo>
                <a:lnTo>
                  <a:pt x="74090" y="766788"/>
                </a:lnTo>
                <a:lnTo>
                  <a:pt x="67758" y="766788"/>
                </a:lnTo>
                <a:lnTo>
                  <a:pt x="67758" y="779156"/>
                </a:lnTo>
                <a:lnTo>
                  <a:pt x="83421" y="779156"/>
                </a:lnTo>
                <a:lnTo>
                  <a:pt x="83421" y="754420"/>
                </a:lnTo>
                <a:lnTo>
                  <a:pt x="562028" y="754420"/>
                </a:lnTo>
                <a:lnTo>
                  <a:pt x="552993" y="742053"/>
                </a:lnTo>
                <a:lnTo>
                  <a:pt x="552993" y="729685"/>
                </a:lnTo>
                <a:close/>
              </a:path>
              <a:path w="1115071" h="2077749">
                <a:moveTo>
                  <a:pt x="552993" y="655480"/>
                </a:moveTo>
                <a:lnTo>
                  <a:pt x="43062" y="655480"/>
                </a:lnTo>
                <a:lnTo>
                  <a:pt x="43062" y="680215"/>
                </a:lnTo>
                <a:lnTo>
                  <a:pt x="58724" y="680215"/>
                </a:lnTo>
                <a:lnTo>
                  <a:pt x="58724" y="692583"/>
                </a:lnTo>
                <a:lnTo>
                  <a:pt x="67758" y="704950"/>
                </a:lnTo>
                <a:lnTo>
                  <a:pt x="67758" y="729685"/>
                </a:lnTo>
                <a:lnTo>
                  <a:pt x="543663" y="729685"/>
                </a:lnTo>
                <a:lnTo>
                  <a:pt x="534320" y="717318"/>
                </a:lnTo>
                <a:lnTo>
                  <a:pt x="543663" y="704950"/>
                </a:lnTo>
                <a:lnTo>
                  <a:pt x="543663" y="692583"/>
                </a:lnTo>
                <a:lnTo>
                  <a:pt x="552993" y="680215"/>
                </a:lnTo>
                <a:lnTo>
                  <a:pt x="552993" y="655480"/>
                </a:lnTo>
                <a:close/>
              </a:path>
              <a:path w="1115071" h="2077749">
                <a:moveTo>
                  <a:pt x="568360" y="123675"/>
                </a:moveTo>
                <a:lnTo>
                  <a:pt x="83421" y="123675"/>
                </a:lnTo>
                <a:lnTo>
                  <a:pt x="83421" y="148410"/>
                </a:lnTo>
                <a:lnTo>
                  <a:pt x="74090" y="148410"/>
                </a:lnTo>
                <a:lnTo>
                  <a:pt x="74090" y="160778"/>
                </a:lnTo>
                <a:lnTo>
                  <a:pt x="67758" y="160778"/>
                </a:lnTo>
                <a:lnTo>
                  <a:pt x="67758" y="185513"/>
                </a:lnTo>
                <a:lnTo>
                  <a:pt x="58724" y="185513"/>
                </a:lnTo>
                <a:lnTo>
                  <a:pt x="58724" y="210248"/>
                </a:lnTo>
                <a:lnTo>
                  <a:pt x="49393" y="210248"/>
                </a:lnTo>
                <a:lnTo>
                  <a:pt x="49393" y="222616"/>
                </a:lnTo>
                <a:lnTo>
                  <a:pt x="43062" y="222616"/>
                </a:lnTo>
                <a:lnTo>
                  <a:pt x="43062" y="234983"/>
                </a:lnTo>
                <a:lnTo>
                  <a:pt x="24696" y="234983"/>
                </a:lnTo>
                <a:lnTo>
                  <a:pt x="24696" y="247351"/>
                </a:lnTo>
                <a:lnTo>
                  <a:pt x="15353" y="247351"/>
                </a:lnTo>
                <a:lnTo>
                  <a:pt x="9330" y="259718"/>
                </a:lnTo>
                <a:lnTo>
                  <a:pt x="0" y="259718"/>
                </a:lnTo>
                <a:lnTo>
                  <a:pt x="0" y="333924"/>
                </a:lnTo>
                <a:lnTo>
                  <a:pt x="15353" y="333924"/>
                </a:lnTo>
                <a:lnTo>
                  <a:pt x="15353" y="371026"/>
                </a:lnTo>
                <a:lnTo>
                  <a:pt x="24696" y="371026"/>
                </a:lnTo>
                <a:lnTo>
                  <a:pt x="24696" y="383394"/>
                </a:lnTo>
                <a:lnTo>
                  <a:pt x="34027" y="383394"/>
                </a:lnTo>
                <a:lnTo>
                  <a:pt x="34027" y="408129"/>
                </a:lnTo>
                <a:lnTo>
                  <a:pt x="43062" y="408129"/>
                </a:lnTo>
                <a:lnTo>
                  <a:pt x="43062" y="420496"/>
                </a:lnTo>
                <a:lnTo>
                  <a:pt x="34027" y="420496"/>
                </a:lnTo>
                <a:lnTo>
                  <a:pt x="34027" y="432864"/>
                </a:lnTo>
                <a:lnTo>
                  <a:pt x="43062" y="432864"/>
                </a:lnTo>
                <a:lnTo>
                  <a:pt x="43062" y="445232"/>
                </a:lnTo>
                <a:lnTo>
                  <a:pt x="34027" y="445232"/>
                </a:lnTo>
                <a:lnTo>
                  <a:pt x="34027" y="469967"/>
                </a:lnTo>
                <a:lnTo>
                  <a:pt x="24696" y="469967"/>
                </a:lnTo>
                <a:lnTo>
                  <a:pt x="24696" y="494702"/>
                </a:lnTo>
                <a:lnTo>
                  <a:pt x="15353" y="494702"/>
                </a:lnTo>
                <a:lnTo>
                  <a:pt x="15353" y="568907"/>
                </a:lnTo>
                <a:lnTo>
                  <a:pt x="9330" y="568907"/>
                </a:lnTo>
                <a:lnTo>
                  <a:pt x="9330" y="593642"/>
                </a:lnTo>
                <a:lnTo>
                  <a:pt x="15353" y="593642"/>
                </a:lnTo>
                <a:lnTo>
                  <a:pt x="15353" y="618377"/>
                </a:lnTo>
                <a:lnTo>
                  <a:pt x="24696" y="618377"/>
                </a:lnTo>
                <a:lnTo>
                  <a:pt x="24696" y="630745"/>
                </a:lnTo>
                <a:lnTo>
                  <a:pt x="34027" y="630745"/>
                </a:lnTo>
                <a:lnTo>
                  <a:pt x="34027" y="655480"/>
                </a:lnTo>
                <a:lnTo>
                  <a:pt x="562028" y="655480"/>
                </a:lnTo>
                <a:lnTo>
                  <a:pt x="562028" y="630745"/>
                </a:lnTo>
                <a:lnTo>
                  <a:pt x="568360" y="618377"/>
                </a:lnTo>
                <a:lnTo>
                  <a:pt x="568360" y="593642"/>
                </a:lnTo>
                <a:lnTo>
                  <a:pt x="577690" y="581275"/>
                </a:lnTo>
                <a:lnTo>
                  <a:pt x="587033" y="544172"/>
                </a:lnTo>
                <a:lnTo>
                  <a:pt x="593056" y="494702"/>
                </a:lnTo>
                <a:lnTo>
                  <a:pt x="602387" y="457599"/>
                </a:lnTo>
                <a:lnTo>
                  <a:pt x="611730" y="432864"/>
                </a:lnTo>
                <a:lnTo>
                  <a:pt x="627096" y="383394"/>
                </a:lnTo>
                <a:lnTo>
                  <a:pt x="636427" y="346291"/>
                </a:lnTo>
                <a:lnTo>
                  <a:pt x="645462" y="309188"/>
                </a:lnTo>
                <a:lnTo>
                  <a:pt x="645462" y="296821"/>
                </a:lnTo>
                <a:lnTo>
                  <a:pt x="651793" y="284453"/>
                </a:lnTo>
                <a:lnTo>
                  <a:pt x="651793" y="272086"/>
                </a:lnTo>
                <a:lnTo>
                  <a:pt x="661124" y="259718"/>
                </a:lnTo>
                <a:lnTo>
                  <a:pt x="661124" y="234983"/>
                </a:lnTo>
                <a:lnTo>
                  <a:pt x="670158" y="210248"/>
                </a:lnTo>
                <a:lnTo>
                  <a:pt x="679501" y="185513"/>
                </a:lnTo>
                <a:lnTo>
                  <a:pt x="685821" y="160778"/>
                </a:lnTo>
                <a:lnTo>
                  <a:pt x="645462" y="148410"/>
                </a:lnTo>
                <a:lnTo>
                  <a:pt x="620765" y="136043"/>
                </a:lnTo>
                <a:lnTo>
                  <a:pt x="568360" y="123675"/>
                </a:lnTo>
                <a:close/>
              </a:path>
              <a:path w="1115071" h="2077749">
                <a:moveTo>
                  <a:pt x="43062" y="222616"/>
                </a:moveTo>
                <a:lnTo>
                  <a:pt x="34027" y="222616"/>
                </a:lnTo>
                <a:lnTo>
                  <a:pt x="34027" y="234983"/>
                </a:lnTo>
                <a:lnTo>
                  <a:pt x="43062" y="222616"/>
                </a:lnTo>
                <a:close/>
              </a:path>
              <a:path w="1115071" h="2077749">
                <a:moveTo>
                  <a:pt x="49393" y="210248"/>
                </a:moveTo>
                <a:lnTo>
                  <a:pt x="43062" y="210248"/>
                </a:lnTo>
                <a:lnTo>
                  <a:pt x="43062" y="222616"/>
                </a:lnTo>
                <a:lnTo>
                  <a:pt x="49393" y="210248"/>
                </a:lnTo>
                <a:close/>
              </a:path>
              <a:path w="1115071" h="2077749">
                <a:moveTo>
                  <a:pt x="528297" y="111308"/>
                </a:moveTo>
                <a:lnTo>
                  <a:pt x="92764" y="111308"/>
                </a:lnTo>
                <a:lnTo>
                  <a:pt x="92764" y="123675"/>
                </a:lnTo>
                <a:lnTo>
                  <a:pt x="534320" y="123675"/>
                </a:lnTo>
                <a:lnTo>
                  <a:pt x="528297" y="111308"/>
                </a:lnTo>
                <a:close/>
              </a:path>
              <a:path w="1115071" h="2077749">
                <a:moveTo>
                  <a:pt x="225591" y="24735"/>
                </a:moveTo>
                <a:lnTo>
                  <a:pt x="92764" y="24735"/>
                </a:lnTo>
                <a:lnTo>
                  <a:pt x="92764" y="37102"/>
                </a:lnTo>
                <a:lnTo>
                  <a:pt x="101798" y="37102"/>
                </a:lnTo>
                <a:lnTo>
                  <a:pt x="101798" y="111308"/>
                </a:lnTo>
                <a:lnTo>
                  <a:pt x="503600" y="111308"/>
                </a:lnTo>
                <a:lnTo>
                  <a:pt x="494257" y="98940"/>
                </a:lnTo>
                <a:lnTo>
                  <a:pt x="450886" y="98940"/>
                </a:lnTo>
                <a:lnTo>
                  <a:pt x="444863" y="86572"/>
                </a:lnTo>
                <a:lnTo>
                  <a:pt x="420166" y="86572"/>
                </a:lnTo>
                <a:lnTo>
                  <a:pt x="410836" y="74205"/>
                </a:lnTo>
                <a:lnTo>
                  <a:pt x="367453" y="74205"/>
                </a:lnTo>
                <a:lnTo>
                  <a:pt x="352099" y="61837"/>
                </a:lnTo>
                <a:lnTo>
                  <a:pt x="243969" y="37102"/>
                </a:lnTo>
                <a:lnTo>
                  <a:pt x="225591" y="24735"/>
                </a:lnTo>
                <a:close/>
              </a:path>
              <a:path w="1115071" h="2077749">
                <a:moveTo>
                  <a:pt x="108130" y="0"/>
                </a:moveTo>
                <a:lnTo>
                  <a:pt x="108130" y="12367"/>
                </a:lnTo>
                <a:lnTo>
                  <a:pt x="101798" y="12367"/>
                </a:lnTo>
                <a:lnTo>
                  <a:pt x="101798" y="24735"/>
                </a:lnTo>
                <a:lnTo>
                  <a:pt x="185232" y="24735"/>
                </a:lnTo>
                <a:lnTo>
                  <a:pt x="160535" y="12367"/>
                </a:lnTo>
                <a:lnTo>
                  <a:pt x="108130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518464" y="2447360"/>
            <a:ext cx="1223523" cy="2089622"/>
          </a:xfrm>
          <a:custGeom>
            <a:avLst/>
            <a:gdLst/>
            <a:ahLst/>
            <a:cxnLst/>
            <a:rect l="l" t="t" r="r" b="b"/>
            <a:pathLst>
              <a:path w="1223523" h="2089622">
                <a:moveTo>
                  <a:pt x="376796" y="74452"/>
                </a:moveTo>
                <a:lnTo>
                  <a:pt x="386139" y="74452"/>
                </a:lnTo>
                <a:lnTo>
                  <a:pt x="395469" y="83852"/>
                </a:lnTo>
                <a:lnTo>
                  <a:pt x="410836" y="83852"/>
                </a:lnTo>
                <a:lnTo>
                  <a:pt x="420179" y="83852"/>
                </a:lnTo>
                <a:lnTo>
                  <a:pt x="429509" y="92880"/>
                </a:lnTo>
                <a:lnTo>
                  <a:pt x="444875" y="92880"/>
                </a:lnTo>
                <a:lnTo>
                  <a:pt x="454206" y="92880"/>
                </a:lnTo>
                <a:lnTo>
                  <a:pt x="460229" y="102156"/>
                </a:lnTo>
                <a:lnTo>
                  <a:pt x="478903" y="102156"/>
                </a:lnTo>
                <a:lnTo>
                  <a:pt x="494269" y="108463"/>
                </a:lnTo>
                <a:lnTo>
                  <a:pt x="503600" y="108463"/>
                </a:lnTo>
                <a:lnTo>
                  <a:pt x="512943" y="117862"/>
                </a:lnTo>
                <a:lnTo>
                  <a:pt x="518966" y="117862"/>
                </a:lnTo>
                <a:lnTo>
                  <a:pt x="528309" y="117862"/>
                </a:lnTo>
                <a:lnTo>
                  <a:pt x="537640" y="117862"/>
                </a:lnTo>
                <a:lnTo>
                  <a:pt x="543663" y="126891"/>
                </a:lnTo>
                <a:lnTo>
                  <a:pt x="553006" y="126891"/>
                </a:lnTo>
                <a:lnTo>
                  <a:pt x="562337" y="126891"/>
                </a:lnTo>
                <a:lnTo>
                  <a:pt x="571371" y="133198"/>
                </a:lnTo>
                <a:lnTo>
                  <a:pt x="577703" y="133198"/>
                </a:lnTo>
                <a:lnTo>
                  <a:pt x="630108" y="142597"/>
                </a:lnTo>
                <a:lnTo>
                  <a:pt x="654805" y="151873"/>
                </a:lnTo>
                <a:lnTo>
                  <a:pt x="695164" y="160901"/>
                </a:lnTo>
                <a:lnTo>
                  <a:pt x="695164" y="167209"/>
                </a:lnTo>
                <a:lnTo>
                  <a:pt x="688844" y="185884"/>
                </a:lnTo>
                <a:lnTo>
                  <a:pt x="679501" y="210619"/>
                </a:lnTo>
                <a:lnTo>
                  <a:pt x="670467" y="235354"/>
                </a:lnTo>
                <a:lnTo>
                  <a:pt x="670467" y="260089"/>
                </a:lnTo>
                <a:lnTo>
                  <a:pt x="661136" y="278764"/>
                </a:lnTo>
                <a:lnTo>
                  <a:pt x="661136" y="284824"/>
                </a:lnTo>
                <a:lnTo>
                  <a:pt x="654805" y="303499"/>
                </a:lnTo>
                <a:lnTo>
                  <a:pt x="654805" y="312775"/>
                </a:lnTo>
                <a:lnTo>
                  <a:pt x="645770" y="352846"/>
                </a:lnTo>
                <a:lnTo>
                  <a:pt x="636439" y="386857"/>
                </a:lnTo>
                <a:lnTo>
                  <a:pt x="621073" y="436574"/>
                </a:lnTo>
                <a:lnTo>
                  <a:pt x="611730" y="461309"/>
                </a:lnTo>
                <a:lnTo>
                  <a:pt x="602399" y="495444"/>
                </a:lnTo>
                <a:lnTo>
                  <a:pt x="596376" y="544790"/>
                </a:lnTo>
                <a:lnTo>
                  <a:pt x="587033" y="588200"/>
                </a:lnTo>
                <a:lnTo>
                  <a:pt x="577703" y="597476"/>
                </a:lnTo>
                <a:lnTo>
                  <a:pt x="577703" y="603907"/>
                </a:lnTo>
                <a:lnTo>
                  <a:pt x="577703" y="612936"/>
                </a:lnTo>
                <a:lnTo>
                  <a:pt x="577703" y="622211"/>
                </a:lnTo>
                <a:lnTo>
                  <a:pt x="571371" y="637918"/>
                </a:lnTo>
                <a:lnTo>
                  <a:pt x="571371" y="646946"/>
                </a:lnTo>
                <a:lnTo>
                  <a:pt x="571371" y="656346"/>
                </a:lnTo>
                <a:lnTo>
                  <a:pt x="562337" y="662653"/>
                </a:lnTo>
                <a:lnTo>
                  <a:pt x="562337" y="671929"/>
                </a:lnTo>
                <a:lnTo>
                  <a:pt x="562337" y="680957"/>
                </a:lnTo>
                <a:lnTo>
                  <a:pt x="562337" y="687265"/>
                </a:lnTo>
                <a:lnTo>
                  <a:pt x="553006" y="696664"/>
                </a:lnTo>
                <a:lnTo>
                  <a:pt x="553006" y="705940"/>
                </a:lnTo>
                <a:lnTo>
                  <a:pt x="553006" y="715092"/>
                </a:lnTo>
                <a:lnTo>
                  <a:pt x="543663" y="721399"/>
                </a:lnTo>
                <a:lnTo>
                  <a:pt x="553006" y="730675"/>
                </a:lnTo>
                <a:lnTo>
                  <a:pt x="562337" y="740074"/>
                </a:lnTo>
                <a:lnTo>
                  <a:pt x="562337" y="746134"/>
                </a:lnTo>
                <a:lnTo>
                  <a:pt x="571371" y="755410"/>
                </a:lnTo>
                <a:lnTo>
                  <a:pt x="577703" y="774085"/>
                </a:lnTo>
                <a:lnTo>
                  <a:pt x="587033" y="780145"/>
                </a:lnTo>
                <a:lnTo>
                  <a:pt x="596376" y="798820"/>
                </a:lnTo>
                <a:lnTo>
                  <a:pt x="602399" y="814156"/>
                </a:lnTo>
                <a:lnTo>
                  <a:pt x="611730" y="823555"/>
                </a:lnTo>
                <a:lnTo>
                  <a:pt x="621073" y="832831"/>
                </a:lnTo>
                <a:lnTo>
                  <a:pt x="621073" y="838891"/>
                </a:lnTo>
                <a:lnTo>
                  <a:pt x="630108" y="848166"/>
                </a:lnTo>
                <a:lnTo>
                  <a:pt x="636439" y="857566"/>
                </a:lnTo>
                <a:lnTo>
                  <a:pt x="645770" y="863873"/>
                </a:lnTo>
                <a:lnTo>
                  <a:pt x="645770" y="872902"/>
                </a:lnTo>
                <a:lnTo>
                  <a:pt x="654805" y="882301"/>
                </a:lnTo>
                <a:lnTo>
                  <a:pt x="661136" y="891577"/>
                </a:lnTo>
                <a:lnTo>
                  <a:pt x="670467" y="906912"/>
                </a:lnTo>
                <a:lnTo>
                  <a:pt x="679501" y="922619"/>
                </a:lnTo>
                <a:lnTo>
                  <a:pt x="688844" y="932019"/>
                </a:lnTo>
                <a:lnTo>
                  <a:pt x="695164" y="950323"/>
                </a:lnTo>
                <a:lnTo>
                  <a:pt x="704198" y="956630"/>
                </a:lnTo>
                <a:lnTo>
                  <a:pt x="713541" y="975429"/>
                </a:lnTo>
                <a:lnTo>
                  <a:pt x="729204" y="990764"/>
                </a:lnTo>
                <a:lnTo>
                  <a:pt x="738238" y="1006100"/>
                </a:lnTo>
                <a:lnTo>
                  <a:pt x="747581" y="1024775"/>
                </a:lnTo>
                <a:lnTo>
                  <a:pt x="753900" y="1040111"/>
                </a:lnTo>
                <a:lnTo>
                  <a:pt x="772278" y="1049510"/>
                </a:lnTo>
                <a:lnTo>
                  <a:pt x="778597" y="1064846"/>
                </a:lnTo>
                <a:lnTo>
                  <a:pt x="787632" y="1083521"/>
                </a:lnTo>
                <a:lnTo>
                  <a:pt x="787632" y="1092920"/>
                </a:lnTo>
                <a:lnTo>
                  <a:pt x="796975" y="1092920"/>
                </a:lnTo>
                <a:lnTo>
                  <a:pt x="806306" y="1117532"/>
                </a:lnTo>
                <a:lnTo>
                  <a:pt x="812329" y="1123963"/>
                </a:lnTo>
                <a:lnTo>
                  <a:pt x="831015" y="1151666"/>
                </a:lnTo>
                <a:lnTo>
                  <a:pt x="837334" y="1167002"/>
                </a:lnTo>
                <a:lnTo>
                  <a:pt x="846368" y="1176401"/>
                </a:lnTo>
                <a:lnTo>
                  <a:pt x="855712" y="1182709"/>
                </a:lnTo>
                <a:lnTo>
                  <a:pt x="862031" y="1201384"/>
                </a:lnTo>
                <a:lnTo>
                  <a:pt x="871065" y="1210412"/>
                </a:lnTo>
                <a:lnTo>
                  <a:pt x="895762" y="1250730"/>
                </a:lnTo>
                <a:lnTo>
                  <a:pt x="929802" y="1294141"/>
                </a:lnTo>
                <a:lnTo>
                  <a:pt x="954462" y="1324936"/>
                </a:lnTo>
                <a:lnTo>
                  <a:pt x="979146" y="1368222"/>
                </a:lnTo>
                <a:lnTo>
                  <a:pt x="1007163" y="1402357"/>
                </a:lnTo>
                <a:lnTo>
                  <a:pt x="1022591" y="1427339"/>
                </a:lnTo>
                <a:lnTo>
                  <a:pt x="1022591" y="1436367"/>
                </a:lnTo>
                <a:lnTo>
                  <a:pt x="1031848" y="1442675"/>
                </a:lnTo>
                <a:lnTo>
                  <a:pt x="1037895" y="1452074"/>
                </a:lnTo>
                <a:lnTo>
                  <a:pt x="1047275" y="1461350"/>
                </a:lnTo>
                <a:lnTo>
                  <a:pt x="1056656" y="1476809"/>
                </a:lnTo>
                <a:lnTo>
                  <a:pt x="1056656" y="1486085"/>
                </a:lnTo>
                <a:lnTo>
                  <a:pt x="1065665" y="1501421"/>
                </a:lnTo>
                <a:lnTo>
                  <a:pt x="1071960" y="1510820"/>
                </a:lnTo>
                <a:lnTo>
                  <a:pt x="1081340" y="1520096"/>
                </a:lnTo>
                <a:lnTo>
                  <a:pt x="1090597" y="1535555"/>
                </a:lnTo>
                <a:lnTo>
                  <a:pt x="1099730" y="1544831"/>
                </a:lnTo>
                <a:lnTo>
                  <a:pt x="1106024" y="1560167"/>
                </a:lnTo>
                <a:lnTo>
                  <a:pt x="1115281" y="1569566"/>
                </a:lnTo>
                <a:lnTo>
                  <a:pt x="1124414" y="1588241"/>
                </a:lnTo>
                <a:lnTo>
                  <a:pt x="1130709" y="1603577"/>
                </a:lnTo>
                <a:lnTo>
                  <a:pt x="1149099" y="1618913"/>
                </a:lnTo>
                <a:lnTo>
                  <a:pt x="1158356" y="1637588"/>
                </a:lnTo>
                <a:lnTo>
                  <a:pt x="1164774" y="1653047"/>
                </a:lnTo>
                <a:lnTo>
                  <a:pt x="1173783" y="1653047"/>
                </a:lnTo>
                <a:lnTo>
                  <a:pt x="1173783" y="1662323"/>
                </a:lnTo>
                <a:lnTo>
                  <a:pt x="1173783" y="1671722"/>
                </a:lnTo>
                <a:lnTo>
                  <a:pt x="1173783" y="1678030"/>
                </a:lnTo>
                <a:lnTo>
                  <a:pt x="1164774" y="1678030"/>
                </a:lnTo>
                <a:lnTo>
                  <a:pt x="1173783" y="1687305"/>
                </a:lnTo>
                <a:lnTo>
                  <a:pt x="1173783" y="1696457"/>
                </a:lnTo>
                <a:lnTo>
                  <a:pt x="1173783" y="1702765"/>
                </a:lnTo>
                <a:lnTo>
                  <a:pt x="1183163" y="1712040"/>
                </a:lnTo>
                <a:lnTo>
                  <a:pt x="1189458" y="1721440"/>
                </a:lnTo>
                <a:lnTo>
                  <a:pt x="1189458" y="1730468"/>
                </a:lnTo>
                <a:lnTo>
                  <a:pt x="1189458" y="1736775"/>
                </a:lnTo>
                <a:lnTo>
                  <a:pt x="1189458" y="1746175"/>
                </a:lnTo>
                <a:lnTo>
                  <a:pt x="1189458" y="1755450"/>
                </a:lnTo>
                <a:lnTo>
                  <a:pt x="1198468" y="1755450"/>
                </a:lnTo>
                <a:lnTo>
                  <a:pt x="1189458" y="1755450"/>
                </a:lnTo>
                <a:lnTo>
                  <a:pt x="1189458" y="1761511"/>
                </a:lnTo>
                <a:lnTo>
                  <a:pt x="1189458" y="1770786"/>
                </a:lnTo>
                <a:lnTo>
                  <a:pt x="1198468" y="1770786"/>
                </a:lnTo>
                <a:lnTo>
                  <a:pt x="1198468" y="1780186"/>
                </a:lnTo>
                <a:lnTo>
                  <a:pt x="1207848" y="1780186"/>
                </a:lnTo>
                <a:lnTo>
                  <a:pt x="1207848" y="1789461"/>
                </a:lnTo>
                <a:lnTo>
                  <a:pt x="1217105" y="1789461"/>
                </a:lnTo>
                <a:lnTo>
                  <a:pt x="1217105" y="1795521"/>
                </a:lnTo>
                <a:lnTo>
                  <a:pt x="1223523" y="1795521"/>
                </a:lnTo>
                <a:lnTo>
                  <a:pt x="1223523" y="1804921"/>
                </a:lnTo>
                <a:lnTo>
                  <a:pt x="1223523" y="1814196"/>
                </a:lnTo>
                <a:lnTo>
                  <a:pt x="1217105" y="1814196"/>
                </a:lnTo>
                <a:lnTo>
                  <a:pt x="1217105" y="1820256"/>
                </a:lnTo>
                <a:lnTo>
                  <a:pt x="1207848" y="1820256"/>
                </a:lnTo>
                <a:lnTo>
                  <a:pt x="1198468" y="1820256"/>
                </a:lnTo>
                <a:lnTo>
                  <a:pt x="1198468" y="1829532"/>
                </a:lnTo>
                <a:lnTo>
                  <a:pt x="1189458" y="1829532"/>
                </a:lnTo>
                <a:lnTo>
                  <a:pt x="1183163" y="1829532"/>
                </a:lnTo>
                <a:lnTo>
                  <a:pt x="1183163" y="1838931"/>
                </a:lnTo>
                <a:lnTo>
                  <a:pt x="1173783" y="1838931"/>
                </a:lnTo>
                <a:lnTo>
                  <a:pt x="1173783" y="1848207"/>
                </a:lnTo>
                <a:lnTo>
                  <a:pt x="1164774" y="1848207"/>
                </a:lnTo>
                <a:lnTo>
                  <a:pt x="1164774" y="1854267"/>
                </a:lnTo>
                <a:lnTo>
                  <a:pt x="1158356" y="1854267"/>
                </a:lnTo>
                <a:lnTo>
                  <a:pt x="1149099" y="1854267"/>
                </a:lnTo>
                <a:lnTo>
                  <a:pt x="1149099" y="1863667"/>
                </a:lnTo>
                <a:lnTo>
                  <a:pt x="1158356" y="1863667"/>
                </a:lnTo>
                <a:lnTo>
                  <a:pt x="1149099" y="1872942"/>
                </a:lnTo>
                <a:lnTo>
                  <a:pt x="1149099" y="1879002"/>
                </a:lnTo>
                <a:lnTo>
                  <a:pt x="1149099" y="1888278"/>
                </a:lnTo>
                <a:lnTo>
                  <a:pt x="1149099" y="1897677"/>
                </a:lnTo>
                <a:lnTo>
                  <a:pt x="1149099" y="1907077"/>
                </a:lnTo>
                <a:lnTo>
                  <a:pt x="1140089" y="1907077"/>
                </a:lnTo>
                <a:lnTo>
                  <a:pt x="1140089" y="1913384"/>
                </a:lnTo>
                <a:lnTo>
                  <a:pt x="1140089" y="1907077"/>
                </a:lnTo>
                <a:lnTo>
                  <a:pt x="1140089" y="1913384"/>
                </a:lnTo>
                <a:lnTo>
                  <a:pt x="1140089" y="1922412"/>
                </a:lnTo>
                <a:lnTo>
                  <a:pt x="1130709" y="1931688"/>
                </a:lnTo>
                <a:lnTo>
                  <a:pt x="1130709" y="1937996"/>
                </a:lnTo>
                <a:lnTo>
                  <a:pt x="1124414" y="1937996"/>
                </a:lnTo>
                <a:lnTo>
                  <a:pt x="1124414" y="1947395"/>
                </a:lnTo>
                <a:lnTo>
                  <a:pt x="1115281" y="1947395"/>
                </a:lnTo>
                <a:lnTo>
                  <a:pt x="1115281" y="1956423"/>
                </a:lnTo>
                <a:lnTo>
                  <a:pt x="1106024" y="1956423"/>
                </a:lnTo>
                <a:lnTo>
                  <a:pt x="1099730" y="1956423"/>
                </a:lnTo>
                <a:lnTo>
                  <a:pt x="1099730" y="1962731"/>
                </a:lnTo>
                <a:lnTo>
                  <a:pt x="1099730" y="1972130"/>
                </a:lnTo>
                <a:lnTo>
                  <a:pt x="1090597" y="1972130"/>
                </a:lnTo>
                <a:lnTo>
                  <a:pt x="1090597" y="1981406"/>
                </a:lnTo>
                <a:lnTo>
                  <a:pt x="1099730" y="1981406"/>
                </a:lnTo>
                <a:lnTo>
                  <a:pt x="1099730" y="1990434"/>
                </a:lnTo>
                <a:lnTo>
                  <a:pt x="1099730" y="1996865"/>
                </a:lnTo>
                <a:lnTo>
                  <a:pt x="1099730" y="2006141"/>
                </a:lnTo>
                <a:lnTo>
                  <a:pt x="1090597" y="2006141"/>
                </a:lnTo>
                <a:lnTo>
                  <a:pt x="1090597" y="2015540"/>
                </a:lnTo>
                <a:lnTo>
                  <a:pt x="1090597" y="2021477"/>
                </a:lnTo>
                <a:lnTo>
                  <a:pt x="1090597" y="2030876"/>
                </a:lnTo>
                <a:lnTo>
                  <a:pt x="1099730" y="2030876"/>
                </a:lnTo>
                <a:lnTo>
                  <a:pt x="1106024" y="2030876"/>
                </a:lnTo>
                <a:lnTo>
                  <a:pt x="1115281" y="2030876"/>
                </a:lnTo>
                <a:lnTo>
                  <a:pt x="1115281" y="2040152"/>
                </a:lnTo>
                <a:lnTo>
                  <a:pt x="1115281" y="2049551"/>
                </a:lnTo>
                <a:lnTo>
                  <a:pt x="1124414" y="2049551"/>
                </a:lnTo>
                <a:lnTo>
                  <a:pt x="1124414" y="2055611"/>
                </a:lnTo>
                <a:lnTo>
                  <a:pt x="1115281" y="2055611"/>
                </a:lnTo>
                <a:lnTo>
                  <a:pt x="1115281" y="2064887"/>
                </a:lnTo>
                <a:lnTo>
                  <a:pt x="1115281" y="2074286"/>
                </a:lnTo>
                <a:lnTo>
                  <a:pt x="1106024" y="2074286"/>
                </a:lnTo>
                <a:lnTo>
                  <a:pt x="1106024" y="2080222"/>
                </a:lnTo>
                <a:lnTo>
                  <a:pt x="1099730" y="2080222"/>
                </a:lnTo>
                <a:lnTo>
                  <a:pt x="1099730" y="2089622"/>
                </a:lnTo>
                <a:lnTo>
                  <a:pt x="1090597" y="2089622"/>
                </a:lnTo>
                <a:lnTo>
                  <a:pt x="1081340" y="2089622"/>
                </a:lnTo>
                <a:lnTo>
                  <a:pt x="1081340" y="2080222"/>
                </a:lnTo>
                <a:lnTo>
                  <a:pt x="1071960" y="2080222"/>
                </a:lnTo>
                <a:lnTo>
                  <a:pt x="1071960" y="2089622"/>
                </a:lnTo>
                <a:lnTo>
                  <a:pt x="846368" y="2064887"/>
                </a:lnTo>
                <a:lnTo>
                  <a:pt x="704198" y="2049551"/>
                </a:lnTo>
                <a:lnTo>
                  <a:pt x="688844" y="2040152"/>
                </a:lnTo>
                <a:lnTo>
                  <a:pt x="688844" y="2030876"/>
                </a:lnTo>
                <a:lnTo>
                  <a:pt x="688844" y="2021477"/>
                </a:lnTo>
                <a:lnTo>
                  <a:pt x="688844" y="2015540"/>
                </a:lnTo>
                <a:lnTo>
                  <a:pt x="679501" y="2015540"/>
                </a:lnTo>
                <a:lnTo>
                  <a:pt x="679501" y="2006141"/>
                </a:lnTo>
                <a:lnTo>
                  <a:pt x="688844" y="2006141"/>
                </a:lnTo>
                <a:lnTo>
                  <a:pt x="688844" y="2015540"/>
                </a:lnTo>
                <a:lnTo>
                  <a:pt x="688844" y="2021477"/>
                </a:lnTo>
                <a:lnTo>
                  <a:pt x="688844" y="2030876"/>
                </a:lnTo>
                <a:lnTo>
                  <a:pt x="695164" y="2030876"/>
                </a:lnTo>
                <a:lnTo>
                  <a:pt x="695164" y="2021477"/>
                </a:lnTo>
                <a:lnTo>
                  <a:pt x="695164" y="2015540"/>
                </a:lnTo>
                <a:lnTo>
                  <a:pt x="688844" y="2015540"/>
                </a:lnTo>
                <a:lnTo>
                  <a:pt x="688844" y="2006141"/>
                </a:lnTo>
                <a:lnTo>
                  <a:pt x="688844" y="1996865"/>
                </a:lnTo>
                <a:lnTo>
                  <a:pt x="679501" y="1996865"/>
                </a:lnTo>
                <a:lnTo>
                  <a:pt x="679501" y="2006141"/>
                </a:lnTo>
                <a:lnTo>
                  <a:pt x="679501" y="2015540"/>
                </a:lnTo>
                <a:lnTo>
                  <a:pt x="670467" y="2015540"/>
                </a:lnTo>
                <a:lnTo>
                  <a:pt x="670467" y="2006141"/>
                </a:lnTo>
                <a:lnTo>
                  <a:pt x="679501" y="1996865"/>
                </a:lnTo>
                <a:lnTo>
                  <a:pt x="679501" y="1990434"/>
                </a:lnTo>
                <a:lnTo>
                  <a:pt x="679501" y="1996865"/>
                </a:lnTo>
                <a:lnTo>
                  <a:pt x="679501" y="1990434"/>
                </a:lnTo>
                <a:lnTo>
                  <a:pt x="679501" y="1981406"/>
                </a:lnTo>
                <a:lnTo>
                  <a:pt x="679501" y="1972130"/>
                </a:lnTo>
                <a:lnTo>
                  <a:pt x="679501" y="1981406"/>
                </a:lnTo>
                <a:lnTo>
                  <a:pt x="679501" y="1913384"/>
                </a:lnTo>
                <a:lnTo>
                  <a:pt x="670467" y="1913384"/>
                </a:lnTo>
                <a:lnTo>
                  <a:pt x="670467" y="1897677"/>
                </a:lnTo>
                <a:lnTo>
                  <a:pt x="670467" y="1888278"/>
                </a:lnTo>
                <a:lnTo>
                  <a:pt x="661136" y="1888278"/>
                </a:lnTo>
                <a:lnTo>
                  <a:pt x="661136" y="1879002"/>
                </a:lnTo>
                <a:lnTo>
                  <a:pt x="661136" y="1872942"/>
                </a:lnTo>
                <a:lnTo>
                  <a:pt x="654805" y="1872942"/>
                </a:lnTo>
                <a:lnTo>
                  <a:pt x="654805" y="1863667"/>
                </a:lnTo>
                <a:lnTo>
                  <a:pt x="645770" y="1863667"/>
                </a:lnTo>
                <a:lnTo>
                  <a:pt x="645770" y="1854267"/>
                </a:lnTo>
                <a:lnTo>
                  <a:pt x="645770" y="1848207"/>
                </a:lnTo>
                <a:lnTo>
                  <a:pt x="636439" y="1848207"/>
                </a:lnTo>
                <a:lnTo>
                  <a:pt x="636439" y="1838931"/>
                </a:lnTo>
                <a:lnTo>
                  <a:pt x="630108" y="1838931"/>
                </a:lnTo>
                <a:lnTo>
                  <a:pt x="630108" y="1829532"/>
                </a:lnTo>
                <a:lnTo>
                  <a:pt x="621073" y="1829532"/>
                </a:lnTo>
                <a:lnTo>
                  <a:pt x="621073" y="1820256"/>
                </a:lnTo>
                <a:lnTo>
                  <a:pt x="611730" y="1814196"/>
                </a:lnTo>
                <a:lnTo>
                  <a:pt x="621073" y="1804921"/>
                </a:lnTo>
                <a:lnTo>
                  <a:pt x="611730" y="1804921"/>
                </a:lnTo>
                <a:lnTo>
                  <a:pt x="611730" y="1814196"/>
                </a:lnTo>
                <a:lnTo>
                  <a:pt x="602399" y="1814196"/>
                </a:lnTo>
                <a:lnTo>
                  <a:pt x="602399" y="1804921"/>
                </a:lnTo>
                <a:lnTo>
                  <a:pt x="602399" y="1795521"/>
                </a:lnTo>
                <a:lnTo>
                  <a:pt x="596376" y="1795521"/>
                </a:lnTo>
                <a:lnTo>
                  <a:pt x="596376" y="1789461"/>
                </a:lnTo>
                <a:lnTo>
                  <a:pt x="587033" y="1789461"/>
                </a:lnTo>
                <a:lnTo>
                  <a:pt x="587033" y="1780186"/>
                </a:lnTo>
                <a:lnTo>
                  <a:pt x="587033" y="1770786"/>
                </a:lnTo>
                <a:lnTo>
                  <a:pt x="587033" y="1780186"/>
                </a:lnTo>
                <a:lnTo>
                  <a:pt x="577703" y="1780186"/>
                </a:lnTo>
                <a:lnTo>
                  <a:pt x="577703" y="1770786"/>
                </a:lnTo>
                <a:lnTo>
                  <a:pt x="571371" y="1770786"/>
                </a:lnTo>
                <a:lnTo>
                  <a:pt x="562337" y="1770786"/>
                </a:lnTo>
                <a:lnTo>
                  <a:pt x="562337" y="1780186"/>
                </a:lnTo>
                <a:lnTo>
                  <a:pt x="553006" y="1780186"/>
                </a:lnTo>
                <a:lnTo>
                  <a:pt x="553006" y="1770786"/>
                </a:lnTo>
                <a:lnTo>
                  <a:pt x="543663" y="1770786"/>
                </a:lnTo>
                <a:lnTo>
                  <a:pt x="537640" y="1770786"/>
                </a:lnTo>
                <a:lnTo>
                  <a:pt x="537640" y="1761511"/>
                </a:lnTo>
                <a:lnTo>
                  <a:pt x="543663" y="1761511"/>
                </a:lnTo>
                <a:lnTo>
                  <a:pt x="543663" y="1755450"/>
                </a:lnTo>
                <a:lnTo>
                  <a:pt x="543663" y="1746175"/>
                </a:lnTo>
                <a:lnTo>
                  <a:pt x="543663" y="1736775"/>
                </a:lnTo>
                <a:lnTo>
                  <a:pt x="543663" y="1730468"/>
                </a:lnTo>
                <a:lnTo>
                  <a:pt x="543663" y="1721440"/>
                </a:lnTo>
                <a:lnTo>
                  <a:pt x="537640" y="1721440"/>
                </a:lnTo>
                <a:lnTo>
                  <a:pt x="537640" y="1712040"/>
                </a:lnTo>
                <a:lnTo>
                  <a:pt x="537640" y="1702765"/>
                </a:lnTo>
                <a:lnTo>
                  <a:pt x="528309" y="1702765"/>
                </a:lnTo>
                <a:lnTo>
                  <a:pt x="488246" y="1702765"/>
                </a:lnTo>
                <a:lnTo>
                  <a:pt x="488246" y="1696457"/>
                </a:lnTo>
                <a:lnTo>
                  <a:pt x="478903" y="1696457"/>
                </a:lnTo>
                <a:lnTo>
                  <a:pt x="469572" y="1696457"/>
                </a:lnTo>
                <a:lnTo>
                  <a:pt x="454206" y="1671722"/>
                </a:lnTo>
                <a:lnTo>
                  <a:pt x="444875" y="1671722"/>
                </a:lnTo>
                <a:lnTo>
                  <a:pt x="454206" y="1678030"/>
                </a:lnTo>
                <a:lnTo>
                  <a:pt x="444875" y="1678030"/>
                </a:lnTo>
                <a:lnTo>
                  <a:pt x="444875" y="1671722"/>
                </a:lnTo>
                <a:lnTo>
                  <a:pt x="435532" y="1671722"/>
                </a:lnTo>
                <a:lnTo>
                  <a:pt x="435532" y="1662323"/>
                </a:lnTo>
                <a:lnTo>
                  <a:pt x="435532" y="1653047"/>
                </a:lnTo>
                <a:lnTo>
                  <a:pt x="429509" y="1644019"/>
                </a:lnTo>
                <a:lnTo>
                  <a:pt x="435532" y="1644019"/>
                </a:lnTo>
                <a:lnTo>
                  <a:pt x="444875" y="1644019"/>
                </a:lnTo>
                <a:lnTo>
                  <a:pt x="435532" y="1644019"/>
                </a:lnTo>
                <a:lnTo>
                  <a:pt x="429509" y="1644019"/>
                </a:lnTo>
                <a:lnTo>
                  <a:pt x="429509" y="1637588"/>
                </a:lnTo>
                <a:lnTo>
                  <a:pt x="435532" y="1637588"/>
                </a:lnTo>
                <a:lnTo>
                  <a:pt x="429509" y="1637588"/>
                </a:lnTo>
                <a:lnTo>
                  <a:pt x="420179" y="1628312"/>
                </a:lnTo>
                <a:lnTo>
                  <a:pt x="420179" y="1618913"/>
                </a:lnTo>
                <a:lnTo>
                  <a:pt x="410836" y="1618913"/>
                </a:lnTo>
                <a:lnTo>
                  <a:pt x="410836" y="1612976"/>
                </a:lnTo>
                <a:lnTo>
                  <a:pt x="401493" y="1612976"/>
                </a:lnTo>
                <a:lnTo>
                  <a:pt x="401493" y="1603577"/>
                </a:lnTo>
                <a:lnTo>
                  <a:pt x="395469" y="1603577"/>
                </a:lnTo>
                <a:lnTo>
                  <a:pt x="395469" y="1594301"/>
                </a:lnTo>
                <a:lnTo>
                  <a:pt x="386139" y="1594301"/>
                </a:lnTo>
                <a:lnTo>
                  <a:pt x="376796" y="1594301"/>
                </a:lnTo>
                <a:lnTo>
                  <a:pt x="370773" y="1594301"/>
                </a:lnTo>
                <a:lnTo>
                  <a:pt x="361442" y="1594301"/>
                </a:lnTo>
                <a:lnTo>
                  <a:pt x="361442" y="1588241"/>
                </a:lnTo>
                <a:lnTo>
                  <a:pt x="352099" y="1588241"/>
                </a:lnTo>
                <a:lnTo>
                  <a:pt x="343064" y="1588241"/>
                </a:lnTo>
                <a:lnTo>
                  <a:pt x="343064" y="1578842"/>
                </a:lnTo>
                <a:lnTo>
                  <a:pt x="336745" y="1578842"/>
                </a:lnTo>
                <a:lnTo>
                  <a:pt x="327402" y="1578842"/>
                </a:lnTo>
                <a:lnTo>
                  <a:pt x="327402" y="1569566"/>
                </a:lnTo>
                <a:lnTo>
                  <a:pt x="318071" y="1569566"/>
                </a:lnTo>
                <a:lnTo>
                  <a:pt x="312036" y="1569566"/>
                </a:lnTo>
                <a:lnTo>
                  <a:pt x="312036" y="1560167"/>
                </a:lnTo>
                <a:lnTo>
                  <a:pt x="259631" y="1560167"/>
                </a:lnTo>
                <a:lnTo>
                  <a:pt x="259631" y="1554230"/>
                </a:lnTo>
                <a:lnTo>
                  <a:pt x="259631" y="1544831"/>
                </a:lnTo>
                <a:lnTo>
                  <a:pt x="253312" y="1544831"/>
                </a:lnTo>
                <a:lnTo>
                  <a:pt x="253312" y="1535555"/>
                </a:lnTo>
                <a:lnTo>
                  <a:pt x="243969" y="1535555"/>
                </a:lnTo>
                <a:lnTo>
                  <a:pt x="243969" y="1529495"/>
                </a:lnTo>
                <a:lnTo>
                  <a:pt x="234934" y="1529495"/>
                </a:lnTo>
                <a:lnTo>
                  <a:pt x="234934" y="1520096"/>
                </a:lnTo>
                <a:lnTo>
                  <a:pt x="243969" y="1520096"/>
                </a:lnTo>
                <a:lnTo>
                  <a:pt x="243969" y="1510820"/>
                </a:lnTo>
                <a:lnTo>
                  <a:pt x="253312" y="1501421"/>
                </a:lnTo>
                <a:lnTo>
                  <a:pt x="253312" y="1495484"/>
                </a:lnTo>
                <a:lnTo>
                  <a:pt x="253312" y="1486085"/>
                </a:lnTo>
                <a:lnTo>
                  <a:pt x="253312" y="1476809"/>
                </a:lnTo>
                <a:lnTo>
                  <a:pt x="259631" y="1476809"/>
                </a:lnTo>
                <a:lnTo>
                  <a:pt x="259631" y="1470378"/>
                </a:lnTo>
                <a:lnTo>
                  <a:pt x="253312" y="1470378"/>
                </a:lnTo>
                <a:lnTo>
                  <a:pt x="253312" y="1461350"/>
                </a:lnTo>
                <a:lnTo>
                  <a:pt x="253312" y="1452074"/>
                </a:lnTo>
                <a:lnTo>
                  <a:pt x="259631" y="1452074"/>
                </a:lnTo>
                <a:lnTo>
                  <a:pt x="259631" y="1442675"/>
                </a:lnTo>
                <a:lnTo>
                  <a:pt x="268665" y="1436367"/>
                </a:lnTo>
                <a:lnTo>
                  <a:pt x="268665" y="1427339"/>
                </a:lnTo>
                <a:lnTo>
                  <a:pt x="268665" y="1417940"/>
                </a:lnTo>
                <a:lnTo>
                  <a:pt x="259631" y="1417940"/>
                </a:lnTo>
                <a:lnTo>
                  <a:pt x="259631" y="1411632"/>
                </a:lnTo>
                <a:lnTo>
                  <a:pt x="253312" y="1411632"/>
                </a:lnTo>
                <a:lnTo>
                  <a:pt x="243969" y="1411632"/>
                </a:lnTo>
                <a:lnTo>
                  <a:pt x="243969" y="1402357"/>
                </a:lnTo>
                <a:lnTo>
                  <a:pt x="234934" y="1402357"/>
                </a:lnTo>
                <a:lnTo>
                  <a:pt x="234934" y="1392957"/>
                </a:lnTo>
                <a:lnTo>
                  <a:pt x="234934" y="1383929"/>
                </a:lnTo>
                <a:lnTo>
                  <a:pt x="243969" y="1377622"/>
                </a:lnTo>
                <a:lnTo>
                  <a:pt x="243969" y="1368222"/>
                </a:lnTo>
                <a:lnTo>
                  <a:pt x="243969" y="1377622"/>
                </a:lnTo>
                <a:lnTo>
                  <a:pt x="253312" y="1377622"/>
                </a:lnTo>
                <a:lnTo>
                  <a:pt x="243969" y="1377622"/>
                </a:lnTo>
                <a:lnTo>
                  <a:pt x="243969" y="1368222"/>
                </a:lnTo>
                <a:lnTo>
                  <a:pt x="243969" y="1358947"/>
                </a:lnTo>
                <a:lnTo>
                  <a:pt x="243969" y="1352886"/>
                </a:lnTo>
                <a:lnTo>
                  <a:pt x="234934" y="1352886"/>
                </a:lnTo>
                <a:lnTo>
                  <a:pt x="225603" y="1352886"/>
                </a:lnTo>
                <a:lnTo>
                  <a:pt x="225603" y="1343611"/>
                </a:lnTo>
                <a:lnTo>
                  <a:pt x="225603" y="1334211"/>
                </a:lnTo>
                <a:lnTo>
                  <a:pt x="219272" y="1334211"/>
                </a:lnTo>
                <a:lnTo>
                  <a:pt x="219272" y="1324936"/>
                </a:lnTo>
                <a:lnTo>
                  <a:pt x="219272" y="1318876"/>
                </a:lnTo>
                <a:lnTo>
                  <a:pt x="219272" y="1309476"/>
                </a:lnTo>
                <a:lnTo>
                  <a:pt x="210237" y="1309476"/>
                </a:lnTo>
                <a:lnTo>
                  <a:pt x="210237" y="1300201"/>
                </a:lnTo>
                <a:lnTo>
                  <a:pt x="200894" y="1300201"/>
                </a:lnTo>
                <a:lnTo>
                  <a:pt x="200894" y="1294141"/>
                </a:lnTo>
                <a:lnTo>
                  <a:pt x="194575" y="1294141"/>
                </a:lnTo>
                <a:lnTo>
                  <a:pt x="194575" y="1284865"/>
                </a:lnTo>
                <a:lnTo>
                  <a:pt x="194575" y="1275466"/>
                </a:lnTo>
                <a:lnTo>
                  <a:pt x="194575" y="1269405"/>
                </a:lnTo>
                <a:lnTo>
                  <a:pt x="194575" y="1260130"/>
                </a:lnTo>
                <a:lnTo>
                  <a:pt x="185232" y="1260130"/>
                </a:lnTo>
                <a:lnTo>
                  <a:pt x="185232" y="1250730"/>
                </a:lnTo>
                <a:lnTo>
                  <a:pt x="185232" y="1241455"/>
                </a:lnTo>
                <a:lnTo>
                  <a:pt x="185232" y="1235395"/>
                </a:lnTo>
                <a:lnTo>
                  <a:pt x="185232" y="1226119"/>
                </a:lnTo>
                <a:lnTo>
                  <a:pt x="176197" y="1226119"/>
                </a:lnTo>
                <a:lnTo>
                  <a:pt x="176197" y="1216720"/>
                </a:lnTo>
                <a:lnTo>
                  <a:pt x="169878" y="1216720"/>
                </a:lnTo>
                <a:lnTo>
                  <a:pt x="169878" y="1210412"/>
                </a:lnTo>
                <a:lnTo>
                  <a:pt x="169878" y="1201384"/>
                </a:lnTo>
                <a:lnTo>
                  <a:pt x="169878" y="1191985"/>
                </a:lnTo>
                <a:lnTo>
                  <a:pt x="160535" y="1191985"/>
                </a:lnTo>
                <a:lnTo>
                  <a:pt x="160535" y="1182709"/>
                </a:lnTo>
                <a:lnTo>
                  <a:pt x="160535" y="1176401"/>
                </a:lnTo>
                <a:lnTo>
                  <a:pt x="151500" y="1176401"/>
                </a:lnTo>
                <a:lnTo>
                  <a:pt x="151500" y="1167002"/>
                </a:lnTo>
                <a:lnTo>
                  <a:pt x="142170" y="1167002"/>
                </a:lnTo>
                <a:lnTo>
                  <a:pt x="142170" y="1157974"/>
                </a:lnTo>
                <a:lnTo>
                  <a:pt x="142170" y="1108256"/>
                </a:lnTo>
                <a:lnTo>
                  <a:pt x="151500" y="1108256"/>
                </a:lnTo>
                <a:lnTo>
                  <a:pt x="151500" y="1098857"/>
                </a:lnTo>
                <a:lnTo>
                  <a:pt x="142170" y="1098857"/>
                </a:lnTo>
                <a:lnTo>
                  <a:pt x="142170" y="1092920"/>
                </a:lnTo>
                <a:lnTo>
                  <a:pt x="151500" y="1092920"/>
                </a:lnTo>
                <a:lnTo>
                  <a:pt x="160535" y="1092920"/>
                </a:lnTo>
                <a:lnTo>
                  <a:pt x="160535" y="1098857"/>
                </a:lnTo>
                <a:lnTo>
                  <a:pt x="160535" y="1092920"/>
                </a:lnTo>
                <a:lnTo>
                  <a:pt x="169878" y="1092920"/>
                </a:lnTo>
                <a:lnTo>
                  <a:pt x="169878" y="1083521"/>
                </a:lnTo>
                <a:lnTo>
                  <a:pt x="176197" y="1083521"/>
                </a:lnTo>
                <a:lnTo>
                  <a:pt x="176197" y="1074245"/>
                </a:lnTo>
                <a:lnTo>
                  <a:pt x="176197" y="1083521"/>
                </a:lnTo>
                <a:lnTo>
                  <a:pt x="185232" y="1083521"/>
                </a:lnTo>
                <a:lnTo>
                  <a:pt x="185232" y="1074245"/>
                </a:lnTo>
                <a:lnTo>
                  <a:pt x="176197" y="1074245"/>
                </a:lnTo>
                <a:lnTo>
                  <a:pt x="176197" y="1064846"/>
                </a:lnTo>
                <a:lnTo>
                  <a:pt x="185232" y="1064846"/>
                </a:lnTo>
                <a:lnTo>
                  <a:pt x="194575" y="1064846"/>
                </a:lnTo>
                <a:lnTo>
                  <a:pt x="194575" y="1058786"/>
                </a:lnTo>
                <a:lnTo>
                  <a:pt x="185232" y="1058786"/>
                </a:lnTo>
                <a:lnTo>
                  <a:pt x="185232" y="1064846"/>
                </a:lnTo>
                <a:lnTo>
                  <a:pt x="185232" y="1058786"/>
                </a:lnTo>
                <a:lnTo>
                  <a:pt x="185232" y="1049510"/>
                </a:lnTo>
                <a:lnTo>
                  <a:pt x="176197" y="1049510"/>
                </a:lnTo>
                <a:lnTo>
                  <a:pt x="176197" y="1040111"/>
                </a:lnTo>
                <a:lnTo>
                  <a:pt x="176197" y="1034175"/>
                </a:lnTo>
                <a:lnTo>
                  <a:pt x="169878" y="1034175"/>
                </a:lnTo>
                <a:lnTo>
                  <a:pt x="169878" y="1024775"/>
                </a:lnTo>
                <a:lnTo>
                  <a:pt x="160535" y="1034175"/>
                </a:lnTo>
                <a:lnTo>
                  <a:pt x="160535" y="1024775"/>
                </a:lnTo>
                <a:lnTo>
                  <a:pt x="151500" y="1024775"/>
                </a:lnTo>
                <a:lnTo>
                  <a:pt x="142170" y="1024775"/>
                </a:lnTo>
                <a:lnTo>
                  <a:pt x="142170" y="1015500"/>
                </a:lnTo>
                <a:lnTo>
                  <a:pt x="135838" y="1015500"/>
                </a:lnTo>
                <a:lnTo>
                  <a:pt x="135838" y="1006100"/>
                </a:lnTo>
                <a:lnTo>
                  <a:pt x="126804" y="1006100"/>
                </a:lnTo>
                <a:lnTo>
                  <a:pt x="126804" y="1000040"/>
                </a:lnTo>
                <a:lnTo>
                  <a:pt x="126804" y="990764"/>
                </a:lnTo>
                <a:lnTo>
                  <a:pt x="126804" y="981365"/>
                </a:lnTo>
                <a:lnTo>
                  <a:pt x="117473" y="981365"/>
                </a:lnTo>
                <a:lnTo>
                  <a:pt x="117473" y="975429"/>
                </a:lnTo>
                <a:lnTo>
                  <a:pt x="111141" y="966029"/>
                </a:lnTo>
                <a:lnTo>
                  <a:pt x="111141" y="956630"/>
                </a:lnTo>
                <a:lnTo>
                  <a:pt x="117473" y="950323"/>
                </a:lnTo>
                <a:lnTo>
                  <a:pt x="117473" y="941047"/>
                </a:lnTo>
                <a:lnTo>
                  <a:pt x="117473" y="932019"/>
                </a:lnTo>
                <a:lnTo>
                  <a:pt x="117473" y="922619"/>
                </a:lnTo>
                <a:lnTo>
                  <a:pt x="117473" y="916312"/>
                </a:lnTo>
                <a:lnTo>
                  <a:pt x="117473" y="906912"/>
                </a:lnTo>
                <a:lnTo>
                  <a:pt x="111141" y="906912"/>
                </a:lnTo>
                <a:lnTo>
                  <a:pt x="111141" y="897884"/>
                </a:lnTo>
                <a:lnTo>
                  <a:pt x="117473" y="897884"/>
                </a:lnTo>
                <a:lnTo>
                  <a:pt x="117473" y="891577"/>
                </a:lnTo>
                <a:lnTo>
                  <a:pt x="117473" y="882301"/>
                </a:lnTo>
                <a:lnTo>
                  <a:pt x="126804" y="872902"/>
                </a:lnTo>
                <a:lnTo>
                  <a:pt x="126804" y="863873"/>
                </a:lnTo>
                <a:lnTo>
                  <a:pt x="126804" y="857566"/>
                </a:lnTo>
                <a:lnTo>
                  <a:pt x="126804" y="848166"/>
                </a:lnTo>
                <a:lnTo>
                  <a:pt x="135838" y="857566"/>
                </a:lnTo>
                <a:lnTo>
                  <a:pt x="135838" y="848166"/>
                </a:lnTo>
                <a:lnTo>
                  <a:pt x="142170" y="848166"/>
                </a:lnTo>
                <a:lnTo>
                  <a:pt x="142170" y="857566"/>
                </a:lnTo>
                <a:lnTo>
                  <a:pt x="142170" y="863873"/>
                </a:lnTo>
                <a:lnTo>
                  <a:pt x="142170" y="872902"/>
                </a:lnTo>
                <a:lnTo>
                  <a:pt x="142170" y="863873"/>
                </a:lnTo>
                <a:lnTo>
                  <a:pt x="142170" y="872902"/>
                </a:lnTo>
                <a:lnTo>
                  <a:pt x="142170" y="882301"/>
                </a:lnTo>
                <a:lnTo>
                  <a:pt x="135838" y="882301"/>
                </a:lnTo>
                <a:lnTo>
                  <a:pt x="142170" y="882301"/>
                </a:lnTo>
                <a:lnTo>
                  <a:pt x="135838" y="882301"/>
                </a:lnTo>
                <a:lnTo>
                  <a:pt x="135838" y="891577"/>
                </a:lnTo>
                <a:lnTo>
                  <a:pt x="142170" y="891577"/>
                </a:lnTo>
                <a:lnTo>
                  <a:pt x="142170" y="897884"/>
                </a:lnTo>
                <a:lnTo>
                  <a:pt x="151500" y="897884"/>
                </a:lnTo>
                <a:lnTo>
                  <a:pt x="151500" y="906912"/>
                </a:lnTo>
                <a:lnTo>
                  <a:pt x="160535" y="906912"/>
                </a:lnTo>
                <a:lnTo>
                  <a:pt x="160535" y="916312"/>
                </a:lnTo>
                <a:lnTo>
                  <a:pt x="160535" y="922619"/>
                </a:lnTo>
                <a:lnTo>
                  <a:pt x="169878" y="916312"/>
                </a:lnTo>
                <a:lnTo>
                  <a:pt x="169878" y="922619"/>
                </a:lnTo>
                <a:lnTo>
                  <a:pt x="169878" y="932019"/>
                </a:lnTo>
                <a:lnTo>
                  <a:pt x="176197" y="932019"/>
                </a:lnTo>
                <a:lnTo>
                  <a:pt x="185232" y="932019"/>
                </a:lnTo>
                <a:lnTo>
                  <a:pt x="176197" y="932019"/>
                </a:lnTo>
                <a:lnTo>
                  <a:pt x="176197" y="922619"/>
                </a:lnTo>
                <a:lnTo>
                  <a:pt x="169878" y="922619"/>
                </a:lnTo>
                <a:lnTo>
                  <a:pt x="169878" y="882301"/>
                </a:lnTo>
                <a:lnTo>
                  <a:pt x="160535" y="882301"/>
                </a:lnTo>
                <a:lnTo>
                  <a:pt x="160535" y="872902"/>
                </a:lnTo>
                <a:lnTo>
                  <a:pt x="169878" y="872902"/>
                </a:lnTo>
                <a:lnTo>
                  <a:pt x="160535" y="872902"/>
                </a:lnTo>
                <a:lnTo>
                  <a:pt x="169878" y="872902"/>
                </a:lnTo>
                <a:lnTo>
                  <a:pt x="169878" y="863873"/>
                </a:lnTo>
                <a:lnTo>
                  <a:pt x="160535" y="863873"/>
                </a:lnTo>
                <a:lnTo>
                  <a:pt x="151500" y="863873"/>
                </a:lnTo>
                <a:lnTo>
                  <a:pt x="151500" y="857566"/>
                </a:lnTo>
                <a:lnTo>
                  <a:pt x="160535" y="857566"/>
                </a:lnTo>
                <a:lnTo>
                  <a:pt x="160535" y="848166"/>
                </a:lnTo>
                <a:lnTo>
                  <a:pt x="160535" y="838891"/>
                </a:lnTo>
                <a:lnTo>
                  <a:pt x="160535" y="832831"/>
                </a:lnTo>
                <a:lnTo>
                  <a:pt x="160535" y="838891"/>
                </a:lnTo>
                <a:lnTo>
                  <a:pt x="151500" y="832831"/>
                </a:lnTo>
                <a:lnTo>
                  <a:pt x="151500" y="823555"/>
                </a:lnTo>
                <a:lnTo>
                  <a:pt x="160535" y="823555"/>
                </a:lnTo>
                <a:lnTo>
                  <a:pt x="160535" y="814156"/>
                </a:lnTo>
                <a:lnTo>
                  <a:pt x="169878" y="814156"/>
                </a:lnTo>
                <a:lnTo>
                  <a:pt x="176197" y="814156"/>
                </a:lnTo>
                <a:lnTo>
                  <a:pt x="185232" y="814156"/>
                </a:lnTo>
                <a:lnTo>
                  <a:pt x="194575" y="823555"/>
                </a:lnTo>
                <a:lnTo>
                  <a:pt x="200894" y="823555"/>
                </a:lnTo>
                <a:lnTo>
                  <a:pt x="210237" y="823555"/>
                </a:lnTo>
                <a:lnTo>
                  <a:pt x="219272" y="823555"/>
                </a:lnTo>
                <a:lnTo>
                  <a:pt x="225603" y="823555"/>
                </a:lnTo>
                <a:lnTo>
                  <a:pt x="225603" y="832831"/>
                </a:lnTo>
                <a:lnTo>
                  <a:pt x="234934" y="832831"/>
                </a:lnTo>
                <a:lnTo>
                  <a:pt x="243969" y="838891"/>
                </a:lnTo>
                <a:lnTo>
                  <a:pt x="253312" y="838891"/>
                </a:lnTo>
                <a:lnTo>
                  <a:pt x="259631" y="838891"/>
                </a:lnTo>
                <a:lnTo>
                  <a:pt x="253312" y="838891"/>
                </a:lnTo>
                <a:lnTo>
                  <a:pt x="259631" y="838891"/>
                </a:lnTo>
                <a:lnTo>
                  <a:pt x="259631" y="832831"/>
                </a:lnTo>
                <a:lnTo>
                  <a:pt x="268665" y="832831"/>
                </a:lnTo>
                <a:lnTo>
                  <a:pt x="278008" y="832831"/>
                </a:lnTo>
                <a:lnTo>
                  <a:pt x="278008" y="838891"/>
                </a:lnTo>
                <a:lnTo>
                  <a:pt x="284328" y="838891"/>
                </a:lnTo>
                <a:lnTo>
                  <a:pt x="284328" y="848166"/>
                </a:lnTo>
                <a:lnTo>
                  <a:pt x="284328" y="838891"/>
                </a:lnTo>
                <a:lnTo>
                  <a:pt x="284328" y="848166"/>
                </a:lnTo>
                <a:lnTo>
                  <a:pt x="293362" y="848166"/>
                </a:lnTo>
                <a:lnTo>
                  <a:pt x="293362" y="857566"/>
                </a:lnTo>
                <a:lnTo>
                  <a:pt x="293362" y="848166"/>
                </a:lnTo>
                <a:lnTo>
                  <a:pt x="284328" y="848166"/>
                </a:lnTo>
                <a:lnTo>
                  <a:pt x="284328" y="838891"/>
                </a:lnTo>
                <a:lnTo>
                  <a:pt x="278008" y="838891"/>
                </a:lnTo>
                <a:lnTo>
                  <a:pt x="278008" y="832831"/>
                </a:lnTo>
                <a:lnTo>
                  <a:pt x="278008" y="838891"/>
                </a:lnTo>
                <a:lnTo>
                  <a:pt x="284328" y="838891"/>
                </a:lnTo>
                <a:lnTo>
                  <a:pt x="284328" y="832831"/>
                </a:lnTo>
                <a:lnTo>
                  <a:pt x="278008" y="832831"/>
                </a:lnTo>
                <a:lnTo>
                  <a:pt x="278008" y="823555"/>
                </a:lnTo>
                <a:lnTo>
                  <a:pt x="284328" y="823555"/>
                </a:lnTo>
                <a:lnTo>
                  <a:pt x="278008" y="823555"/>
                </a:lnTo>
                <a:lnTo>
                  <a:pt x="278008" y="832831"/>
                </a:lnTo>
                <a:lnTo>
                  <a:pt x="268665" y="832831"/>
                </a:lnTo>
                <a:lnTo>
                  <a:pt x="259631" y="832831"/>
                </a:lnTo>
                <a:lnTo>
                  <a:pt x="259631" y="838891"/>
                </a:lnTo>
                <a:lnTo>
                  <a:pt x="253312" y="838891"/>
                </a:lnTo>
                <a:lnTo>
                  <a:pt x="253312" y="832831"/>
                </a:lnTo>
                <a:lnTo>
                  <a:pt x="243969" y="832831"/>
                </a:lnTo>
                <a:lnTo>
                  <a:pt x="253312" y="832831"/>
                </a:lnTo>
                <a:lnTo>
                  <a:pt x="259631" y="832831"/>
                </a:lnTo>
                <a:lnTo>
                  <a:pt x="259631" y="823555"/>
                </a:lnTo>
                <a:lnTo>
                  <a:pt x="268665" y="823555"/>
                </a:lnTo>
                <a:lnTo>
                  <a:pt x="268665" y="814156"/>
                </a:lnTo>
                <a:lnTo>
                  <a:pt x="259631" y="823555"/>
                </a:lnTo>
                <a:lnTo>
                  <a:pt x="253312" y="823555"/>
                </a:lnTo>
                <a:lnTo>
                  <a:pt x="253312" y="832831"/>
                </a:lnTo>
                <a:lnTo>
                  <a:pt x="243969" y="832831"/>
                </a:lnTo>
                <a:lnTo>
                  <a:pt x="243969" y="823555"/>
                </a:lnTo>
                <a:lnTo>
                  <a:pt x="234934" y="823555"/>
                </a:lnTo>
                <a:lnTo>
                  <a:pt x="225603" y="823555"/>
                </a:lnTo>
                <a:lnTo>
                  <a:pt x="219272" y="823555"/>
                </a:lnTo>
                <a:lnTo>
                  <a:pt x="219272" y="814156"/>
                </a:lnTo>
                <a:lnTo>
                  <a:pt x="219272" y="804880"/>
                </a:lnTo>
                <a:lnTo>
                  <a:pt x="210237" y="804880"/>
                </a:lnTo>
                <a:lnTo>
                  <a:pt x="210237" y="814156"/>
                </a:lnTo>
                <a:lnTo>
                  <a:pt x="200894" y="814156"/>
                </a:lnTo>
                <a:lnTo>
                  <a:pt x="194575" y="814156"/>
                </a:lnTo>
                <a:lnTo>
                  <a:pt x="194575" y="823555"/>
                </a:lnTo>
                <a:lnTo>
                  <a:pt x="194575" y="814156"/>
                </a:lnTo>
                <a:lnTo>
                  <a:pt x="185232" y="814156"/>
                </a:lnTo>
                <a:lnTo>
                  <a:pt x="185232" y="804880"/>
                </a:lnTo>
                <a:lnTo>
                  <a:pt x="176197" y="804880"/>
                </a:lnTo>
                <a:lnTo>
                  <a:pt x="176197" y="798820"/>
                </a:lnTo>
                <a:lnTo>
                  <a:pt x="185232" y="798820"/>
                </a:lnTo>
                <a:lnTo>
                  <a:pt x="185232" y="789421"/>
                </a:lnTo>
                <a:lnTo>
                  <a:pt x="176197" y="789421"/>
                </a:lnTo>
                <a:lnTo>
                  <a:pt x="185232" y="789421"/>
                </a:lnTo>
                <a:lnTo>
                  <a:pt x="176197" y="789421"/>
                </a:lnTo>
                <a:lnTo>
                  <a:pt x="176197" y="780145"/>
                </a:lnTo>
                <a:lnTo>
                  <a:pt x="169878" y="780145"/>
                </a:lnTo>
                <a:lnTo>
                  <a:pt x="176197" y="780145"/>
                </a:lnTo>
                <a:lnTo>
                  <a:pt x="176197" y="789421"/>
                </a:lnTo>
                <a:lnTo>
                  <a:pt x="176197" y="798820"/>
                </a:lnTo>
                <a:lnTo>
                  <a:pt x="176197" y="804880"/>
                </a:lnTo>
                <a:lnTo>
                  <a:pt x="176197" y="798820"/>
                </a:lnTo>
                <a:lnTo>
                  <a:pt x="169878" y="798820"/>
                </a:lnTo>
                <a:lnTo>
                  <a:pt x="169878" y="789421"/>
                </a:lnTo>
                <a:lnTo>
                  <a:pt x="160535" y="789421"/>
                </a:lnTo>
                <a:lnTo>
                  <a:pt x="151500" y="789421"/>
                </a:lnTo>
                <a:lnTo>
                  <a:pt x="142170" y="789421"/>
                </a:lnTo>
                <a:lnTo>
                  <a:pt x="142170" y="780145"/>
                </a:lnTo>
                <a:lnTo>
                  <a:pt x="142170" y="789421"/>
                </a:lnTo>
                <a:lnTo>
                  <a:pt x="142170" y="798820"/>
                </a:lnTo>
                <a:lnTo>
                  <a:pt x="142170" y="804880"/>
                </a:lnTo>
                <a:lnTo>
                  <a:pt x="142170" y="814156"/>
                </a:lnTo>
                <a:lnTo>
                  <a:pt x="142170" y="823555"/>
                </a:lnTo>
                <a:lnTo>
                  <a:pt x="135838" y="823555"/>
                </a:lnTo>
                <a:lnTo>
                  <a:pt x="142170" y="823555"/>
                </a:lnTo>
                <a:lnTo>
                  <a:pt x="135838" y="823555"/>
                </a:lnTo>
                <a:lnTo>
                  <a:pt x="135838" y="832831"/>
                </a:lnTo>
                <a:lnTo>
                  <a:pt x="142170" y="832831"/>
                </a:lnTo>
                <a:lnTo>
                  <a:pt x="142170" y="838891"/>
                </a:lnTo>
                <a:lnTo>
                  <a:pt x="135838" y="838891"/>
                </a:lnTo>
                <a:lnTo>
                  <a:pt x="135838" y="832831"/>
                </a:lnTo>
                <a:lnTo>
                  <a:pt x="135838" y="838891"/>
                </a:lnTo>
                <a:lnTo>
                  <a:pt x="135838" y="848166"/>
                </a:lnTo>
                <a:lnTo>
                  <a:pt x="126804" y="848166"/>
                </a:lnTo>
                <a:lnTo>
                  <a:pt x="126804" y="838891"/>
                </a:lnTo>
                <a:lnTo>
                  <a:pt x="117473" y="838891"/>
                </a:lnTo>
                <a:lnTo>
                  <a:pt x="117473" y="832831"/>
                </a:lnTo>
                <a:lnTo>
                  <a:pt x="117473" y="823555"/>
                </a:lnTo>
                <a:lnTo>
                  <a:pt x="111141" y="823555"/>
                </a:lnTo>
                <a:lnTo>
                  <a:pt x="111141" y="814156"/>
                </a:lnTo>
                <a:lnTo>
                  <a:pt x="111141" y="823555"/>
                </a:lnTo>
                <a:lnTo>
                  <a:pt x="102107" y="823555"/>
                </a:lnTo>
                <a:lnTo>
                  <a:pt x="102107" y="814156"/>
                </a:lnTo>
                <a:lnTo>
                  <a:pt x="92764" y="804880"/>
                </a:lnTo>
                <a:lnTo>
                  <a:pt x="102107" y="804880"/>
                </a:lnTo>
                <a:lnTo>
                  <a:pt x="92764" y="804880"/>
                </a:lnTo>
                <a:lnTo>
                  <a:pt x="102107" y="804880"/>
                </a:lnTo>
                <a:lnTo>
                  <a:pt x="92764" y="804880"/>
                </a:lnTo>
                <a:lnTo>
                  <a:pt x="92764" y="798820"/>
                </a:lnTo>
                <a:lnTo>
                  <a:pt x="83433" y="789421"/>
                </a:lnTo>
                <a:lnTo>
                  <a:pt x="83433" y="780145"/>
                </a:lnTo>
                <a:lnTo>
                  <a:pt x="77101" y="780145"/>
                </a:lnTo>
                <a:lnTo>
                  <a:pt x="77101" y="789421"/>
                </a:lnTo>
                <a:lnTo>
                  <a:pt x="68067" y="789421"/>
                </a:lnTo>
                <a:lnTo>
                  <a:pt x="77101" y="789421"/>
                </a:lnTo>
                <a:lnTo>
                  <a:pt x="77101" y="798820"/>
                </a:lnTo>
                <a:lnTo>
                  <a:pt x="68067" y="798820"/>
                </a:lnTo>
                <a:lnTo>
                  <a:pt x="68067" y="789421"/>
                </a:lnTo>
                <a:lnTo>
                  <a:pt x="77101" y="780145"/>
                </a:lnTo>
                <a:lnTo>
                  <a:pt x="77101" y="774085"/>
                </a:lnTo>
                <a:lnTo>
                  <a:pt x="83433" y="774085"/>
                </a:lnTo>
                <a:lnTo>
                  <a:pt x="83433" y="764809"/>
                </a:lnTo>
                <a:lnTo>
                  <a:pt x="83433" y="755410"/>
                </a:lnTo>
                <a:lnTo>
                  <a:pt x="83433" y="746134"/>
                </a:lnTo>
                <a:lnTo>
                  <a:pt x="83433" y="755410"/>
                </a:lnTo>
                <a:lnTo>
                  <a:pt x="92764" y="764809"/>
                </a:lnTo>
                <a:lnTo>
                  <a:pt x="92764" y="774085"/>
                </a:lnTo>
                <a:lnTo>
                  <a:pt x="92764" y="780145"/>
                </a:lnTo>
                <a:lnTo>
                  <a:pt x="92764" y="789421"/>
                </a:lnTo>
                <a:lnTo>
                  <a:pt x="102107" y="789421"/>
                </a:lnTo>
                <a:lnTo>
                  <a:pt x="102107" y="780145"/>
                </a:lnTo>
                <a:lnTo>
                  <a:pt x="92764" y="780145"/>
                </a:lnTo>
                <a:lnTo>
                  <a:pt x="92764" y="774085"/>
                </a:lnTo>
                <a:lnTo>
                  <a:pt x="92764" y="764809"/>
                </a:lnTo>
                <a:lnTo>
                  <a:pt x="92764" y="755410"/>
                </a:lnTo>
                <a:lnTo>
                  <a:pt x="83433" y="755410"/>
                </a:lnTo>
                <a:lnTo>
                  <a:pt x="83433" y="746134"/>
                </a:lnTo>
                <a:lnTo>
                  <a:pt x="83433" y="740074"/>
                </a:lnTo>
                <a:lnTo>
                  <a:pt x="83433" y="730675"/>
                </a:lnTo>
                <a:lnTo>
                  <a:pt x="77101" y="730675"/>
                </a:lnTo>
                <a:lnTo>
                  <a:pt x="77101" y="721399"/>
                </a:lnTo>
                <a:lnTo>
                  <a:pt x="77101" y="715092"/>
                </a:lnTo>
                <a:lnTo>
                  <a:pt x="77101" y="705940"/>
                </a:lnTo>
                <a:lnTo>
                  <a:pt x="68067" y="696664"/>
                </a:lnTo>
                <a:lnTo>
                  <a:pt x="68067" y="687265"/>
                </a:lnTo>
                <a:lnTo>
                  <a:pt x="58736" y="687265"/>
                </a:lnTo>
                <a:lnTo>
                  <a:pt x="58736" y="680957"/>
                </a:lnTo>
                <a:lnTo>
                  <a:pt x="52405" y="680957"/>
                </a:lnTo>
                <a:lnTo>
                  <a:pt x="52405" y="671929"/>
                </a:lnTo>
                <a:lnTo>
                  <a:pt x="52405" y="662653"/>
                </a:lnTo>
                <a:lnTo>
                  <a:pt x="43370" y="656346"/>
                </a:lnTo>
                <a:lnTo>
                  <a:pt x="43370" y="646946"/>
                </a:lnTo>
                <a:lnTo>
                  <a:pt x="43370" y="637918"/>
                </a:lnTo>
                <a:lnTo>
                  <a:pt x="34039" y="637918"/>
                </a:lnTo>
                <a:lnTo>
                  <a:pt x="34039" y="631611"/>
                </a:lnTo>
                <a:lnTo>
                  <a:pt x="34039" y="622211"/>
                </a:lnTo>
                <a:lnTo>
                  <a:pt x="24696" y="622211"/>
                </a:lnTo>
                <a:lnTo>
                  <a:pt x="24696" y="612936"/>
                </a:lnTo>
                <a:lnTo>
                  <a:pt x="24696" y="603907"/>
                </a:lnTo>
                <a:lnTo>
                  <a:pt x="18673" y="603907"/>
                </a:lnTo>
                <a:lnTo>
                  <a:pt x="18673" y="597476"/>
                </a:lnTo>
                <a:lnTo>
                  <a:pt x="18673" y="588200"/>
                </a:lnTo>
                <a:lnTo>
                  <a:pt x="18673" y="578801"/>
                </a:lnTo>
                <a:lnTo>
                  <a:pt x="24696" y="578801"/>
                </a:lnTo>
                <a:lnTo>
                  <a:pt x="24696" y="572865"/>
                </a:lnTo>
                <a:lnTo>
                  <a:pt x="24696" y="495444"/>
                </a:lnTo>
                <a:lnTo>
                  <a:pt x="34039" y="495444"/>
                </a:lnTo>
                <a:lnTo>
                  <a:pt x="34039" y="486044"/>
                </a:lnTo>
                <a:lnTo>
                  <a:pt x="34039" y="479984"/>
                </a:lnTo>
                <a:lnTo>
                  <a:pt x="43370" y="479984"/>
                </a:lnTo>
                <a:lnTo>
                  <a:pt x="43370" y="470709"/>
                </a:lnTo>
                <a:lnTo>
                  <a:pt x="43370" y="461309"/>
                </a:lnTo>
                <a:lnTo>
                  <a:pt x="43370" y="455002"/>
                </a:lnTo>
                <a:lnTo>
                  <a:pt x="52405" y="455002"/>
                </a:lnTo>
                <a:lnTo>
                  <a:pt x="52405" y="445974"/>
                </a:lnTo>
                <a:lnTo>
                  <a:pt x="52405" y="436574"/>
                </a:lnTo>
                <a:lnTo>
                  <a:pt x="43370" y="436574"/>
                </a:lnTo>
                <a:lnTo>
                  <a:pt x="43370" y="427299"/>
                </a:lnTo>
                <a:lnTo>
                  <a:pt x="52405" y="427299"/>
                </a:lnTo>
                <a:lnTo>
                  <a:pt x="52405" y="420991"/>
                </a:lnTo>
                <a:lnTo>
                  <a:pt x="52405" y="411963"/>
                </a:lnTo>
                <a:lnTo>
                  <a:pt x="43370" y="411963"/>
                </a:lnTo>
                <a:lnTo>
                  <a:pt x="43370" y="402563"/>
                </a:lnTo>
                <a:lnTo>
                  <a:pt x="43370" y="396256"/>
                </a:lnTo>
                <a:lnTo>
                  <a:pt x="43370" y="386857"/>
                </a:lnTo>
                <a:lnTo>
                  <a:pt x="34039" y="386857"/>
                </a:lnTo>
                <a:lnTo>
                  <a:pt x="34039" y="377828"/>
                </a:lnTo>
                <a:lnTo>
                  <a:pt x="34039" y="371521"/>
                </a:lnTo>
                <a:lnTo>
                  <a:pt x="24696" y="371521"/>
                </a:lnTo>
                <a:lnTo>
                  <a:pt x="24696" y="362245"/>
                </a:lnTo>
                <a:lnTo>
                  <a:pt x="34039" y="362245"/>
                </a:lnTo>
                <a:lnTo>
                  <a:pt x="24696" y="362245"/>
                </a:lnTo>
                <a:lnTo>
                  <a:pt x="24696" y="352846"/>
                </a:lnTo>
                <a:lnTo>
                  <a:pt x="24696" y="343818"/>
                </a:lnTo>
                <a:lnTo>
                  <a:pt x="18673" y="343818"/>
                </a:lnTo>
                <a:lnTo>
                  <a:pt x="18673" y="337510"/>
                </a:lnTo>
                <a:lnTo>
                  <a:pt x="9343" y="337510"/>
                </a:lnTo>
                <a:lnTo>
                  <a:pt x="9343" y="328111"/>
                </a:lnTo>
                <a:lnTo>
                  <a:pt x="9343" y="318835"/>
                </a:lnTo>
                <a:lnTo>
                  <a:pt x="0" y="318835"/>
                </a:lnTo>
                <a:lnTo>
                  <a:pt x="0" y="312775"/>
                </a:lnTo>
                <a:lnTo>
                  <a:pt x="9343" y="312775"/>
                </a:lnTo>
                <a:lnTo>
                  <a:pt x="9343" y="303499"/>
                </a:lnTo>
                <a:lnTo>
                  <a:pt x="9343" y="294100"/>
                </a:lnTo>
                <a:lnTo>
                  <a:pt x="9343" y="284824"/>
                </a:lnTo>
                <a:lnTo>
                  <a:pt x="9343" y="278764"/>
                </a:lnTo>
                <a:lnTo>
                  <a:pt x="9343" y="269365"/>
                </a:lnTo>
                <a:lnTo>
                  <a:pt x="18673" y="269365"/>
                </a:lnTo>
                <a:lnTo>
                  <a:pt x="18673" y="260089"/>
                </a:lnTo>
                <a:lnTo>
                  <a:pt x="24696" y="250690"/>
                </a:lnTo>
                <a:lnTo>
                  <a:pt x="24696" y="244753"/>
                </a:lnTo>
                <a:lnTo>
                  <a:pt x="24696" y="250690"/>
                </a:lnTo>
                <a:lnTo>
                  <a:pt x="34039" y="250690"/>
                </a:lnTo>
                <a:lnTo>
                  <a:pt x="34039" y="244753"/>
                </a:lnTo>
                <a:lnTo>
                  <a:pt x="24696" y="244753"/>
                </a:lnTo>
                <a:lnTo>
                  <a:pt x="34039" y="244753"/>
                </a:lnTo>
                <a:lnTo>
                  <a:pt x="34039" y="235354"/>
                </a:lnTo>
                <a:lnTo>
                  <a:pt x="43370" y="235354"/>
                </a:lnTo>
                <a:lnTo>
                  <a:pt x="43370" y="226078"/>
                </a:lnTo>
                <a:lnTo>
                  <a:pt x="52405" y="226078"/>
                </a:lnTo>
                <a:lnTo>
                  <a:pt x="43370" y="235354"/>
                </a:lnTo>
                <a:lnTo>
                  <a:pt x="43370" y="244753"/>
                </a:lnTo>
                <a:lnTo>
                  <a:pt x="43370" y="235354"/>
                </a:lnTo>
                <a:lnTo>
                  <a:pt x="52405" y="235354"/>
                </a:lnTo>
                <a:lnTo>
                  <a:pt x="52405" y="226078"/>
                </a:lnTo>
                <a:lnTo>
                  <a:pt x="58736" y="226078"/>
                </a:lnTo>
                <a:lnTo>
                  <a:pt x="58736" y="220018"/>
                </a:lnTo>
                <a:lnTo>
                  <a:pt x="68067" y="220018"/>
                </a:lnTo>
                <a:lnTo>
                  <a:pt x="77101" y="220018"/>
                </a:lnTo>
                <a:lnTo>
                  <a:pt x="68067" y="220018"/>
                </a:lnTo>
                <a:lnTo>
                  <a:pt x="68067" y="210619"/>
                </a:lnTo>
                <a:lnTo>
                  <a:pt x="58736" y="210619"/>
                </a:lnTo>
                <a:lnTo>
                  <a:pt x="58736" y="220018"/>
                </a:lnTo>
                <a:lnTo>
                  <a:pt x="52405" y="226078"/>
                </a:lnTo>
                <a:lnTo>
                  <a:pt x="52405" y="220018"/>
                </a:lnTo>
                <a:lnTo>
                  <a:pt x="58736" y="220018"/>
                </a:lnTo>
                <a:lnTo>
                  <a:pt x="58736" y="210619"/>
                </a:lnTo>
                <a:lnTo>
                  <a:pt x="68067" y="210619"/>
                </a:lnTo>
                <a:lnTo>
                  <a:pt x="68067" y="201343"/>
                </a:lnTo>
                <a:lnTo>
                  <a:pt x="68067" y="191944"/>
                </a:lnTo>
                <a:lnTo>
                  <a:pt x="77101" y="191944"/>
                </a:lnTo>
                <a:lnTo>
                  <a:pt x="77101" y="185884"/>
                </a:lnTo>
                <a:lnTo>
                  <a:pt x="77101" y="176608"/>
                </a:lnTo>
                <a:lnTo>
                  <a:pt x="77101" y="167209"/>
                </a:lnTo>
                <a:lnTo>
                  <a:pt x="77101" y="160901"/>
                </a:lnTo>
                <a:lnTo>
                  <a:pt x="83433" y="160901"/>
                </a:lnTo>
                <a:lnTo>
                  <a:pt x="83433" y="151873"/>
                </a:lnTo>
                <a:lnTo>
                  <a:pt x="92764" y="151873"/>
                </a:lnTo>
                <a:lnTo>
                  <a:pt x="92764" y="142597"/>
                </a:lnTo>
                <a:lnTo>
                  <a:pt x="92764" y="133198"/>
                </a:lnTo>
                <a:lnTo>
                  <a:pt x="102107" y="133198"/>
                </a:lnTo>
                <a:lnTo>
                  <a:pt x="102107" y="126891"/>
                </a:lnTo>
                <a:lnTo>
                  <a:pt x="102107" y="117862"/>
                </a:lnTo>
                <a:lnTo>
                  <a:pt x="111141" y="117862"/>
                </a:lnTo>
                <a:lnTo>
                  <a:pt x="111141" y="108463"/>
                </a:lnTo>
                <a:lnTo>
                  <a:pt x="111141" y="102156"/>
                </a:lnTo>
                <a:lnTo>
                  <a:pt x="111141" y="92880"/>
                </a:lnTo>
                <a:lnTo>
                  <a:pt x="117473" y="92880"/>
                </a:lnTo>
                <a:lnTo>
                  <a:pt x="111141" y="92880"/>
                </a:lnTo>
                <a:lnTo>
                  <a:pt x="111141" y="83852"/>
                </a:lnTo>
                <a:lnTo>
                  <a:pt x="111141" y="74452"/>
                </a:lnTo>
                <a:lnTo>
                  <a:pt x="111141" y="68145"/>
                </a:lnTo>
                <a:lnTo>
                  <a:pt x="111141" y="58745"/>
                </a:lnTo>
                <a:lnTo>
                  <a:pt x="111141" y="49717"/>
                </a:lnTo>
                <a:lnTo>
                  <a:pt x="111141" y="43410"/>
                </a:lnTo>
                <a:lnTo>
                  <a:pt x="102107" y="43410"/>
                </a:lnTo>
                <a:lnTo>
                  <a:pt x="102107" y="34134"/>
                </a:lnTo>
                <a:lnTo>
                  <a:pt x="111141" y="34134"/>
                </a:lnTo>
                <a:lnTo>
                  <a:pt x="111141" y="24735"/>
                </a:lnTo>
                <a:lnTo>
                  <a:pt x="111141" y="15706"/>
                </a:lnTo>
                <a:lnTo>
                  <a:pt x="117473" y="15706"/>
                </a:lnTo>
                <a:lnTo>
                  <a:pt x="117473" y="9399"/>
                </a:lnTo>
                <a:lnTo>
                  <a:pt x="117473" y="15706"/>
                </a:lnTo>
                <a:lnTo>
                  <a:pt x="117473" y="9399"/>
                </a:lnTo>
                <a:lnTo>
                  <a:pt x="117473" y="0"/>
                </a:lnTo>
                <a:lnTo>
                  <a:pt x="169878" y="15706"/>
                </a:lnTo>
                <a:lnTo>
                  <a:pt x="194575" y="24735"/>
                </a:lnTo>
                <a:lnTo>
                  <a:pt x="200894" y="24735"/>
                </a:lnTo>
                <a:lnTo>
                  <a:pt x="210237" y="24735"/>
                </a:lnTo>
                <a:lnTo>
                  <a:pt x="219272" y="34134"/>
                </a:lnTo>
                <a:lnTo>
                  <a:pt x="234934" y="34134"/>
                </a:lnTo>
                <a:lnTo>
                  <a:pt x="253312" y="43410"/>
                </a:lnTo>
                <a:lnTo>
                  <a:pt x="361442" y="68145"/>
                </a:lnTo>
                <a:lnTo>
                  <a:pt x="376796" y="74452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8145388" y="2657980"/>
            <a:ext cx="40359" cy="34134"/>
          </a:xfrm>
          <a:custGeom>
            <a:avLst/>
            <a:gdLst/>
            <a:ahLst/>
            <a:cxnLst/>
            <a:rect l="l" t="t" r="r" b="b"/>
            <a:pathLst>
              <a:path w="40359" h="34134">
                <a:moveTo>
                  <a:pt x="6417" y="24735"/>
                </a:moveTo>
                <a:lnTo>
                  <a:pt x="0" y="24735"/>
                </a:lnTo>
                <a:lnTo>
                  <a:pt x="0" y="34134"/>
                </a:lnTo>
                <a:lnTo>
                  <a:pt x="6417" y="34134"/>
                </a:lnTo>
                <a:lnTo>
                  <a:pt x="6417" y="24735"/>
                </a:lnTo>
                <a:close/>
              </a:path>
              <a:path w="40359" h="34134">
                <a:moveTo>
                  <a:pt x="40359" y="9399"/>
                </a:moveTo>
                <a:lnTo>
                  <a:pt x="6417" y="9399"/>
                </a:lnTo>
                <a:lnTo>
                  <a:pt x="6417" y="24735"/>
                </a:lnTo>
                <a:lnTo>
                  <a:pt x="34064" y="24735"/>
                </a:lnTo>
                <a:lnTo>
                  <a:pt x="34064" y="15459"/>
                </a:lnTo>
                <a:lnTo>
                  <a:pt x="40359" y="15459"/>
                </a:lnTo>
                <a:lnTo>
                  <a:pt x="40359" y="9399"/>
                </a:lnTo>
                <a:close/>
              </a:path>
              <a:path w="40359" h="34134">
                <a:moveTo>
                  <a:pt x="24807" y="0"/>
                </a:moveTo>
                <a:lnTo>
                  <a:pt x="15674" y="0"/>
                </a:lnTo>
                <a:lnTo>
                  <a:pt x="15674" y="9399"/>
                </a:lnTo>
                <a:lnTo>
                  <a:pt x="24807" y="9399"/>
                </a:lnTo>
                <a:lnTo>
                  <a:pt x="24807" y="0"/>
                </a:lnTo>
                <a:close/>
              </a:path>
              <a:path w="40359" h="34134">
                <a:moveTo>
                  <a:pt x="34064" y="0"/>
                </a:moveTo>
                <a:lnTo>
                  <a:pt x="24807" y="0"/>
                </a:lnTo>
                <a:lnTo>
                  <a:pt x="24807" y="9399"/>
                </a:lnTo>
                <a:lnTo>
                  <a:pt x="34064" y="9399"/>
                </a:lnTo>
                <a:lnTo>
                  <a:pt x="34064" y="0"/>
                </a:lnTo>
                <a:close/>
              </a:path>
            </a:pathLst>
          </a:custGeom>
          <a:solidFill>
            <a:srgbClr val="B3E0A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8145388" y="2657980"/>
            <a:ext cx="49739" cy="34134"/>
          </a:xfrm>
          <a:custGeom>
            <a:avLst/>
            <a:gdLst/>
            <a:ahLst/>
            <a:cxnLst/>
            <a:rect l="l" t="t" r="r" b="b"/>
            <a:pathLst>
              <a:path w="49739" h="34134">
                <a:moveTo>
                  <a:pt x="49739" y="15459"/>
                </a:moveTo>
                <a:lnTo>
                  <a:pt x="40359" y="15459"/>
                </a:lnTo>
                <a:lnTo>
                  <a:pt x="34064" y="15459"/>
                </a:lnTo>
                <a:lnTo>
                  <a:pt x="34064" y="24735"/>
                </a:lnTo>
                <a:lnTo>
                  <a:pt x="24807" y="24735"/>
                </a:lnTo>
                <a:lnTo>
                  <a:pt x="6417" y="24735"/>
                </a:lnTo>
                <a:lnTo>
                  <a:pt x="6417" y="34134"/>
                </a:lnTo>
                <a:lnTo>
                  <a:pt x="0" y="34134"/>
                </a:lnTo>
                <a:lnTo>
                  <a:pt x="0" y="24735"/>
                </a:lnTo>
                <a:lnTo>
                  <a:pt x="6417" y="24735"/>
                </a:lnTo>
                <a:lnTo>
                  <a:pt x="6417" y="34134"/>
                </a:lnTo>
                <a:lnTo>
                  <a:pt x="6417" y="24735"/>
                </a:lnTo>
                <a:lnTo>
                  <a:pt x="6417" y="15459"/>
                </a:lnTo>
                <a:lnTo>
                  <a:pt x="6417" y="9399"/>
                </a:lnTo>
                <a:lnTo>
                  <a:pt x="15674" y="9399"/>
                </a:lnTo>
                <a:lnTo>
                  <a:pt x="15674" y="0"/>
                </a:lnTo>
                <a:lnTo>
                  <a:pt x="24807" y="0"/>
                </a:lnTo>
                <a:lnTo>
                  <a:pt x="24807" y="9399"/>
                </a:lnTo>
                <a:lnTo>
                  <a:pt x="24807" y="0"/>
                </a:lnTo>
                <a:lnTo>
                  <a:pt x="34064" y="0"/>
                </a:lnTo>
                <a:lnTo>
                  <a:pt x="34064" y="9399"/>
                </a:lnTo>
                <a:lnTo>
                  <a:pt x="40359" y="9399"/>
                </a:lnTo>
                <a:lnTo>
                  <a:pt x="40359" y="15459"/>
                </a:lnTo>
                <a:lnTo>
                  <a:pt x="49739" y="15459"/>
                </a:lnTo>
                <a:close/>
              </a:path>
            </a:pathLst>
          </a:custGeom>
          <a:ln w="603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614236" y="1165911"/>
            <a:ext cx="8262146" cy="51912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845867" y="4100408"/>
            <a:ext cx="49393" cy="24982"/>
          </a:xfrm>
          <a:custGeom>
            <a:avLst/>
            <a:gdLst/>
            <a:ahLst/>
            <a:cxnLst/>
            <a:rect l="l" t="t" r="r" b="b"/>
            <a:pathLst>
              <a:path w="49393" h="24982">
                <a:moveTo>
                  <a:pt x="24696" y="0"/>
                </a:moveTo>
                <a:lnTo>
                  <a:pt x="0" y="0"/>
                </a:lnTo>
                <a:lnTo>
                  <a:pt x="0" y="18675"/>
                </a:lnTo>
                <a:lnTo>
                  <a:pt x="15662" y="18675"/>
                </a:lnTo>
                <a:lnTo>
                  <a:pt x="15662" y="24982"/>
                </a:lnTo>
                <a:lnTo>
                  <a:pt x="34039" y="24982"/>
                </a:lnTo>
                <a:lnTo>
                  <a:pt x="34039" y="9275"/>
                </a:lnTo>
                <a:lnTo>
                  <a:pt x="24696" y="9275"/>
                </a:lnTo>
                <a:lnTo>
                  <a:pt x="24696" y="0"/>
                </a:lnTo>
                <a:close/>
              </a:path>
              <a:path w="49393" h="24982">
                <a:moveTo>
                  <a:pt x="49393" y="9275"/>
                </a:moveTo>
                <a:lnTo>
                  <a:pt x="43370" y="9275"/>
                </a:lnTo>
                <a:lnTo>
                  <a:pt x="43370" y="18675"/>
                </a:lnTo>
                <a:lnTo>
                  <a:pt x="34039" y="18675"/>
                </a:lnTo>
                <a:lnTo>
                  <a:pt x="34039" y="24982"/>
                </a:lnTo>
                <a:lnTo>
                  <a:pt x="49393" y="24982"/>
                </a:lnTo>
                <a:lnTo>
                  <a:pt x="49393" y="9275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836536" y="4091380"/>
            <a:ext cx="68067" cy="34010"/>
          </a:xfrm>
          <a:custGeom>
            <a:avLst/>
            <a:gdLst/>
            <a:ahLst/>
            <a:cxnLst/>
            <a:rect l="l" t="t" r="r" b="b"/>
            <a:pathLst>
              <a:path w="68067" h="34010">
                <a:moveTo>
                  <a:pt x="68067" y="27703"/>
                </a:moveTo>
                <a:lnTo>
                  <a:pt x="58724" y="27703"/>
                </a:lnTo>
                <a:lnTo>
                  <a:pt x="58724" y="34010"/>
                </a:lnTo>
                <a:lnTo>
                  <a:pt x="52701" y="34010"/>
                </a:lnTo>
                <a:lnTo>
                  <a:pt x="43370" y="34010"/>
                </a:lnTo>
                <a:lnTo>
                  <a:pt x="43370" y="27703"/>
                </a:lnTo>
                <a:lnTo>
                  <a:pt x="43370" y="34010"/>
                </a:lnTo>
                <a:lnTo>
                  <a:pt x="34027" y="34010"/>
                </a:lnTo>
                <a:lnTo>
                  <a:pt x="24993" y="34010"/>
                </a:lnTo>
                <a:lnTo>
                  <a:pt x="24993" y="27703"/>
                </a:lnTo>
                <a:lnTo>
                  <a:pt x="18673" y="27703"/>
                </a:lnTo>
                <a:lnTo>
                  <a:pt x="9330" y="27703"/>
                </a:lnTo>
                <a:lnTo>
                  <a:pt x="9330" y="18303"/>
                </a:lnTo>
                <a:lnTo>
                  <a:pt x="9330" y="9028"/>
                </a:lnTo>
                <a:lnTo>
                  <a:pt x="0" y="9028"/>
                </a:lnTo>
                <a:lnTo>
                  <a:pt x="9330" y="9028"/>
                </a:lnTo>
                <a:lnTo>
                  <a:pt x="9330" y="0"/>
                </a:lnTo>
                <a:lnTo>
                  <a:pt x="9330" y="9028"/>
                </a:lnTo>
                <a:lnTo>
                  <a:pt x="18673" y="9028"/>
                </a:lnTo>
                <a:lnTo>
                  <a:pt x="24993" y="9028"/>
                </a:lnTo>
                <a:lnTo>
                  <a:pt x="34027" y="9028"/>
                </a:lnTo>
                <a:lnTo>
                  <a:pt x="34027" y="18303"/>
                </a:lnTo>
                <a:lnTo>
                  <a:pt x="43370" y="18303"/>
                </a:lnTo>
                <a:lnTo>
                  <a:pt x="43370" y="27703"/>
                </a:lnTo>
                <a:lnTo>
                  <a:pt x="52701" y="27703"/>
                </a:lnTo>
                <a:lnTo>
                  <a:pt x="52701" y="18303"/>
                </a:lnTo>
                <a:lnTo>
                  <a:pt x="58724" y="18303"/>
                </a:lnTo>
                <a:lnTo>
                  <a:pt x="58724" y="27703"/>
                </a:lnTo>
                <a:lnTo>
                  <a:pt x="68067" y="27703"/>
                </a:lnTo>
                <a:close/>
              </a:path>
            </a:pathLst>
          </a:custGeom>
          <a:ln w="603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762433" y="4075673"/>
            <a:ext cx="15662" cy="15706"/>
          </a:xfrm>
          <a:custGeom>
            <a:avLst/>
            <a:gdLst/>
            <a:ahLst/>
            <a:cxnLst/>
            <a:rect l="l" t="t" r="r" b="b"/>
            <a:pathLst>
              <a:path w="15662" h="15706">
                <a:moveTo>
                  <a:pt x="9343" y="0"/>
                </a:moveTo>
                <a:lnTo>
                  <a:pt x="9343" y="15706"/>
                </a:lnTo>
                <a:lnTo>
                  <a:pt x="15662" y="15706"/>
                </a:lnTo>
                <a:lnTo>
                  <a:pt x="15662" y="9275"/>
                </a:lnTo>
                <a:lnTo>
                  <a:pt x="9343" y="0"/>
                </a:lnTo>
                <a:close/>
              </a:path>
              <a:path w="15662" h="15706">
                <a:moveTo>
                  <a:pt x="0" y="0"/>
                </a:moveTo>
                <a:lnTo>
                  <a:pt x="0" y="9275"/>
                </a:lnTo>
                <a:lnTo>
                  <a:pt x="9343" y="9275"/>
                </a:lnTo>
                <a:lnTo>
                  <a:pt x="0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762433" y="4075673"/>
            <a:ext cx="15662" cy="15706"/>
          </a:xfrm>
          <a:custGeom>
            <a:avLst/>
            <a:gdLst/>
            <a:ahLst/>
            <a:cxnLst/>
            <a:rect l="l" t="t" r="r" b="b"/>
            <a:pathLst>
              <a:path w="15662" h="15706">
                <a:moveTo>
                  <a:pt x="9343" y="0"/>
                </a:moveTo>
                <a:lnTo>
                  <a:pt x="15662" y="9275"/>
                </a:lnTo>
                <a:lnTo>
                  <a:pt x="9343" y="9275"/>
                </a:lnTo>
                <a:lnTo>
                  <a:pt x="15662" y="9275"/>
                </a:lnTo>
                <a:lnTo>
                  <a:pt x="15662" y="15706"/>
                </a:lnTo>
                <a:lnTo>
                  <a:pt x="9343" y="15706"/>
                </a:lnTo>
                <a:lnTo>
                  <a:pt x="9343" y="9275"/>
                </a:lnTo>
                <a:lnTo>
                  <a:pt x="0" y="9275"/>
                </a:lnTo>
                <a:lnTo>
                  <a:pt x="0" y="0"/>
                </a:lnTo>
                <a:lnTo>
                  <a:pt x="9343" y="9275"/>
                </a:lnTo>
                <a:lnTo>
                  <a:pt x="9343" y="0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787130" y="4091380"/>
            <a:ext cx="43370" cy="27703"/>
          </a:xfrm>
          <a:custGeom>
            <a:avLst/>
            <a:gdLst/>
            <a:ahLst/>
            <a:cxnLst/>
            <a:rect l="l" t="t" r="r" b="b"/>
            <a:pathLst>
              <a:path w="43370" h="27703">
                <a:moveTo>
                  <a:pt x="34039" y="9028"/>
                </a:moveTo>
                <a:lnTo>
                  <a:pt x="9343" y="9028"/>
                </a:lnTo>
                <a:lnTo>
                  <a:pt x="9343" y="27703"/>
                </a:lnTo>
                <a:lnTo>
                  <a:pt x="43370" y="27703"/>
                </a:lnTo>
                <a:lnTo>
                  <a:pt x="43370" y="18303"/>
                </a:lnTo>
                <a:lnTo>
                  <a:pt x="34039" y="18303"/>
                </a:lnTo>
                <a:lnTo>
                  <a:pt x="34039" y="9028"/>
                </a:lnTo>
                <a:close/>
              </a:path>
              <a:path w="43370" h="27703">
                <a:moveTo>
                  <a:pt x="9343" y="0"/>
                </a:moveTo>
                <a:lnTo>
                  <a:pt x="0" y="0"/>
                </a:lnTo>
                <a:lnTo>
                  <a:pt x="0" y="9028"/>
                </a:lnTo>
                <a:lnTo>
                  <a:pt x="9343" y="9028"/>
                </a:lnTo>
                <a:lnTo>
                  <a:pt x="9343" y="0"/>
                </a:lnTo>
                <a:close/>
              </a:path>
              <a:path w="43370" h="27703">
                <a:moveTo>
                  <a:pt x="24696" y="0"/>
                </a:moveTo>
                <a:lnTo>
                  <a:pt x="15662" y="0"/>
                </a:lnTo>
                <a:lnTo>
                  <a:pt x="15662" y="9028"/>
                </a:lnTo>
                <a:lnTo>
                  <a:pt x="24696" y="9028"/>
                </a:lnTo>
                <a:lnTo>
                  <a:pt x="24696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787130" y="4091380"/>
            <a:ext cx="43370" cy="27703"/>
          </a:xfrm>
          <a:custGeom>
            <a:avLst/>
            <a:gdLst/>
            <a:ahLst/>
            <a:cxnLst/>
            <a:rect l="l" t="t" r="r" b="b"/>
            <a:pathLst>
              <a:path w="43370" h="27703">
                <a:moveTo>
                  <a:pt x="43370" y="27703"/>
                </a:moveTo>
                <a:lnTo>
                  <a:pt x="34039" y="27703"/>
                </a:lnTo>
                <a:lnTo>
                  <a:pt x="24696" y="27703"/>
                </a:lnTo>
                <a:lnTo>
                  <a:pt x="15662" y="27703"/>
                </a:lnTo>
                <a:lnTo>
                  <a:pt x="9343" y="27703"/>
                </a:lnTo>
                <a:lnTo>
                  <a:pt x="9343" y="18303"/>
                </a:lnTo>
                <a:lnTo>
                  <a:pt x="9343" y="9028"/>
                </a:lnTo>
                <a:lnTo>
                  <a:pt x="0" y="9028"/>
                </a:lnTo>
                <a:lnTo>
                  <a:pt x="0" y="0"/>
                </a:lnTo>
                <a:lnTo>
                  <a:pt x="9343" y="0"/>
                </a:lnTo>
                <a:lnTo>
                  <a:pt x="9343" y="9028"/>
                </a:lnTo>
                <a:lnTo>
                  <a:pt x="15662" y="9028"/>
                </a:lnTo>
                <a:lnTo>
                  <a:pt x="15662" y="0"/>
                </a:lnTo>
                <a:lnTo>
                  <a:pt x="24696" y="0"/>
                </a:lnTo>
                <a:lnTo>
                  <a:pt x="24696" y="9028"/>
                </a:lnTo>
                <a:lnTo>
                  <a:pt x="34039" y="9028"/>
                </a:lnTo>
                <a:lnTo>
                  <a:pt x="34039" y="18303"/>
                </a:lnTo>
                <a:lnTo>
                  <a:pt x="43370" y="18303"/>
                </a:lnTo>
                <a:lnTo>
                  <a:pt x="43370" y="27703"/>
                </a:lnTo>
                <a:close/>
              </a:path>
            </a:pathLst>
          </a:custGeom>
          <a:ln w="603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" name="object 116"/>
          <p:cNvSpPr/>
          <p:nvPr/>
        </p:nvSpPr>
        <p:spPr>
          <a:xfrm>
            <a:off x="1022065" y="4261557"/>
            <a:ext cx="34039" cy="40070"/>
          </a:xfrm>
          <a:custGeom>
            <a:avLst/>
            <a:gdLst/>
            <a:ahLst/>
            <a:cxnLst/>
            <a:rect l="l" t="t" r="r" b="b"/>
            <a:pathLst>
              <a:path w="34039" h="40070">
                <a:moveTo>
                  <a:pt x="15366" y="6060"/>
                </a:moveTo>
                <a:lnTo>
                  <a:pt x="9343" y="6060"/>
                </a:lnTo>
                <a:lnTo>
                  <a:pt x="9343" y="34010"/>
                </a:lnTo>
                <a:lnTo>
                  <a:pt x="24709" y="34010"/>
                </a:lnTo>
                <a:lnTo>
                  <a:pt x="24709" y="40070"/>
                </a:lnTo>
                <a:lnTo>
                  <a:pt x="34039" y="40070"/>
                </a:lnTo>
                <a:lnTo>
                  <a:pt x="34039" y="24735"/>
                </a:lnTo>
                <a:lnTo>
                  <a:pt x="24709" y="24735"/>
                </a:lnTo>
                <a:lnTo>
                  <a:pt x="24709" y="15335"/>
                </a:lnTo>
                <a:lnTo>
                  <a:pt x="15366" y="15335"/>
                </a:lnTo>
                <a:lnTo>
                  <a:pt x="15366" y="6060"/>
                </a:lnTo>
                <a:close/>
              </a:path>
              <a:path w="34039" h="40070">
                <a:moveTo>
                  <a:pt x="9343" y="0"/>
                </a:moveTo>
                <a:lnTo>
                  <a:pt x="0" y="0"/>
                </a:lnTo>
                <a:lnTo>
                  <a:pt x="0" y="6060"/>
                </a:lnTo>
                <a:lnTo>
                  <a:pt x="9343" y="6060"/>
                </a:lnTo>
                <a:lnTo>
                  <a:pt x="9343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" name="object 117"/>
          <p:cNvSpPr/>
          <p:nvPr/>
        </p:nvSpPr>
        <p:spPr>
          <a:xfrm>
            <a:off x="1012734" y="4261557"/>
            <a:ext cx="43370" cy="40070"/>
          </a:xfrm>
          <a:custGeom>
            <a:avLst/>
            <a:gdLst/>
            <a:ahLst/>
            <a:cxnLst/>
            <a:rect l="l" t="t" r="r" b="b"/>
            <a:pathLst>
              <a:path w="43370" h="40070">
                <a:moveTo>
                  <a:pt x="34039" y="15335"/>
                </a:moveTo>
                <a:lnTo>
                  <a:pt x="34039" y="24735"/>
                </a:lnTo>
                <a:lnTo>
                  <a:pt x="43370" y="24735"/>
                </a:lnTo>
                <a:lnTo>
                  <a:pt x="43370" y="34010"/>
                </a:lnTo>
                <a:lnTo>
                  <a:pt x="43370" y="40070"/>
                </a:lnTo>
                <a:lnTo>
                  <a:pt x="34039" y="40070"/>
                </a:lnTo>
                <a:lnTo>
                  <a:pt x="34039" y="34010"/>
                </a:lnTo>
                <a:lnTo>
                  <a:pt x="24696" y="34010"/>
                </a:lnTo>
                <a:lnTo>
                  <a:pt x="18673" y="34010"/>
                </a:lnTo>
                <a:lnTo>
                  <a:pt x="18673" y="24735"/>
                </a:lnTo>
                <a:lnTo>
                  <a:pt x="18673" y="15335"/>
                </a:lnTo>
                <a:lnTo>
                  <a:pt x="18673" y="6060"/>
                </a:lnTo>
                <a:lnTo>
                  <a:pt x="9330" y="6060"/>
                </a:lnTo>
                <a:lnTo>
                  <a:pt x="9330" y="0"/>
                </a:lnTo>
                <a:lnTo>
                  <a:pt x="0" y="0"/>
                </a:lnTo>
                <a:lnTo>
                  <a:pt x="9330" y="0"/>
                </a:lnTo>
                <a:lnTo>
                  <a:pt x="18673" y="0"/>
                </a:lnTo>
                <a:lnTo>
                  <a:pt x="18673" y="6060"/>
                </a:lnTo>
                <a:lnTo>
                  <a:pt x="24696" y="6060"/>
                </a:lnTo>
                <a:lnTo>
                  <a:pt x="24696" y="15335"/>
                </a:lnTo>
                <a:lnTo>
                  <a:pt x="34039" y="15335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855210" y="4261557"/>
            <a:ext cx="24696" cy="15335"/>
          </a:xfrm>
          <a:custGeom>
            <a:avLst/>
            <a:gdLst/>
            <a:ahLst/>
            <a:cxnLst/>
            <a:rect l="l" t="t" r="r" b="b"/>
            <a:pathLst>
              <a:path w="24696" h="15335">
                <a:moveTo>
                  <a:pt x="24696" y="6060"/>
                </a:moveTo>
                <a:lnTo>
                  <a:pt x="6319" y="6060"/>
                </a:lnTo>
                <a:lnTo>
                  <a:pt x="6319" y="15335"/>
                </a:lnTo>
                <a:lnTo>
                  <a:pt x="24696" y="15335"/>
                </a:lnTo>
                <a:lnTo>
                  <a:pt x="24696" y="6060"/>
                </a:lnTo>
                <a:close/>
              </a:path>
              <a:path w="24696" h="15335">
                <a:moveTo>
                  <a:pt x="15353" y="0"/>
                </a:moveTo>
                <a:lnTo>
                  <a:pt x="0" y="0"/>
                </a:lnTo>
                <a:lnTo>
                  <a:pt x="0" y="6060"/>
                </a:lnTo>
                <a:lnTo>
                  <a:pt x="15353" y="6060"/>
                </a:lnTo>
                <a:lnTo>
                  <a:pt x="15353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855210" y="4261557"/>
            <a:ext cx="24696" cy="15335"/>
          </a:xfrm>
          <a:custGeom>
            <a:avLst/>
            <a:gdLst/>
            <a:ahLst/>
            <a:cxnLst/>
            <a:rect l="l" t="t" r="r" b="b"/>
            <a:pathLst>
              <a:path w="24696" h="15335">
                <a:moveTo>
                  <a:pt x="24696" y="15335"/>
                </a:moveTo>
                <a:lnTo>
                  <a:pt x="15353" y="15335"/>
                </a:lnTo>
                <a:lnTo>
                  <a:pt x="6319" y="15335"/>
                </a:lnTo>
                <a:lnTo>
                  <a:pt x="6319" y="6060"/>
                </a:lnTo>
                <a:lnTo>
                  <a:pt x="0" y="6060"/>
                </a:lnTo>
                <a:lnTo>
                  <a:pt x="0" y="0"/>
                </a:lnTo>
                <a:lnTo>
                  <a:pt x="6319" y="0"/>
                </a:lnTo>
                <a:lnTo>
                  <a:pt x="15353" y="0"/>
                </a:lnTo>
                <a:lnTo>
                  <a:pt x="15353" y="6060"/>
                </a:lnTo>
                <a:lnTo>
                  <a:pt x="24696" y="6060"/>
                </a:lnTo>
                <a:lnTo>
                  <a:pt x="24696" y="15335"/>
                </a:lnTo>
                <a:close/>
              </a:path>
            </a:pathLst>
          </a:custGeom>
          <a:ln w="603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997368" y="4345038"/>
            <a:ext cx="34039" cy="49717"/>
          </a:xfrm>
          <a:custGeom>
            <a:avLst/>
            <a:gdLst/>
            <a:ahLst/>
            <a:cxnLst/>
            <a:rect l="l" t="t" r="r" b="b"/>
            <a:pathLst>
              <a:path w="34039" h="49717">
                <a:moveTo>
                  <a:pt x="15366" y="15706"/>
                </a:moveTo>
                <a:lnTo>
                  <a:pt x="9343" y="15706"/>
                </a:lnTo>
                <a:lnTo>
                  <a:pt x="9343" y="40318"/>
                </a:lnTo>
                <a:lnTo>
                  <a:pt x="15366" y="40318"/>
                </a:lnTo>
                <a:lnTo>
                  <a:pt x="15366" y="49717"/>
                </a:lnTo>
                <a:lnTo>
                  <a:pt x="24696" y="40318"/>
                </a:lnTo>
                <a:lnTo>
                  <a:pt x="24696" y="34010"/>
                </a:lnTo>
                <a:lnTo>
                  <a:pt x="15366" y="34010"/>
                </a:lnTo>
                <a:lnTo>
                  <a:pt x="15366" y="15706"/>
                </a:lnTo>
                <a:close/>
              </a:path>
              <a:path w="34039" h="49717">
                <a:moveTo>
                  <a:pt x="34039" y="40318"/>
                </a:moveTo>
                <a:lnTo>
                  <a:pt x="24696" y="40318"/>
                </a:lnTo>
                <a:lnTo>
                  <a:pt x="24696" y="49717"/>
                </a:lnTo>
                <a:lnTo>
                  <a:pt x="34039" y="49717"/>
                </a:lnTo>
                <a:lnTo>
                  <a:pt x="34039" y="40318"/>
                </a:lnTo>
                <a:close/>
              </a:path>
              <a:path w="34039" h="49717">
                <a:moveTo>
                  <a:pt x="9343" y="0"/>
                </a:moveTo>
                <a:lnTo>
                  <a:pt x="0" y="0"/>
                </a:lnTo>
                <a:lnTo>
                  <a:pt x="0" y="15706"/>
                </a:lnTo>
                <a:lnTo>
                  <a:pt x="9343" y="15706"/>
                </a:lnTo>
                <a:lnTo>
                  <a:pt x="9343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" name="object 121"/>
          <p:cNvSpPr/>
          <p:nvPr/>
        </p:nvSpPr>
        <p:spPr>
          <a:xfrm>
            <a:off x="997368" y="4345038"/>
            <a:ext cx="34039" cy="49717"/>
          </a:xfrm>
          <a:custGeom>
            <a:avLst/>
            <a:gdLst/>
            <a:ahLst/>
            <a:cxnLst/>
            <a:rect l="l" t="t" r="r" b="b"/>
            <a:pathLst>
              <a:path w="34039" h="49717">
                <a:moveTo>
                  <a:pt x="9343" y="0"/>
                </a:moveTo>
                <a:lnTo>
                  <a:pt x="9343" y="9399"/>
                </a:lnTo>
                <a:lnTo>
                  <a:pt x="9343" y="15706"/>
                </a:lnTo>
                <a:lnTo>
                  <a:pt x="15366" y="15706"/>
                </a:lnTo>
                <a:lnTo>
                  <a:pt x="15366" y="24735"/>
                </a:lnTo>
                <a:lnTo>
                  <a:pt x="15366" y="34010"/>
                </a:lnTo>
                <a:lnTo>
                  <a:pt x="24696" y="34010"/>
                </a:lnTo>
                <a:lnTo>
                  <a:pt x="24696" y="40318"/>
                </a:lnTo>
                <a:lnTo>
                  <a:pt x="34039" y="40318"/>
                </a:lnTo>
                <a:lnTo>
                  <a:pt x="34039" y="49717"/>
                </a:lnTo>
                <a:lnTo>
                  <a:pt x="24696" y="49717"/>
                </a:lnTo>
                <a:lnTo>
                  <a:pt x="24696" y="40318"/>
                </a:lnTo>
                <a:lnTo>
                  <a:pt x="15366" y="49717"/>
                </a:lnTo>
                <a:lnTo>
                  <a:pt x="15366" y="40318"/>
                </a:lnTo>
                <a:lnTo>
                  <a:pt x="9343" y="40318"/>
                </a:lnTo>
                <a:lnTo>
                  <a:pt x="9343" y="34010"/>
                </a:lnTo>
                <a:lnTo>
                  <a:pt x="9343" y="24735"/>
                </a:lnTo>
                <a:lnTo>
                  <a:pt x="9343" y="15706"/>
                </a:lnTo>
                <a:lnTo>
                  <a:pt x="0" y="15706"/>
                </a:lnTo>
                <a:lnTo>
                  <a:pt x="0" y="9399"/>
                </a:lnTo>
                <a:lnTo>
                  <a:pt x="0" y="0"/>
                </a:lnTo>
                <a:lnTo>
                  <a:pt x="9343" y="0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2" name="object 122"/>
          <p:cNvSpPr/>
          <p:nvPr/>
        </p:nvSpPr>
        <p:spPr>
          <a:xfrm>
            <a:off x="4997940" y="2032755"/>
            <a:ext cx="832918" cy="8883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" name="object 123"/>
          <p:cNvSpPr/>
          <p:nvPr/>
        </p:nvSpPr>
        <p:spPr>
          <a:xfrm>
            <a:off x="8306275" y="5896168"/>
            <a:ext cx="305702" cy="35886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" name="object 124"/>
          <p:cNvSpPr/>
          <p:nvPr/>
        </p:nvSpPr>
        <p:spPr>
          <a:xfrm>
            <a:off x="2850691" y="6425274"/>
            <a:ext cx="92690" cy="108468"/>
          </a:xfrm>
          <a:custGeom>
            <a:avLst/>
            <a:gdLst/>
            <a:ahLst/>
            <a:cxnLst/>
            <a:rect l="l" t="t" r="r" b="b"/>
            <a:pathLst>
              <a:path w="92690" h="108468">
                <a:moveTo>
                  <a:pt x="55663" y="0"/>
                </a:moveTo>
                <a:lnTo>
                  <a:pt x="0" y="0"/>
                </a:lnTo>
                <a:lnTo>
                  <a:pt x="0" y="108468"/>
                </a:lnTo>
                <a:lnTo>
                  <a:pt x="33941" y="108468"/>
                </a:lnTo>
                <a:lnTo>
                  <a:pt x="33941" y="68092"/>
                </a:lnTo>
                <a:lnTo>
                  <a:pt x="52701" y="68092"/>
                </a:lnTo>
                <a:lnTo>
                  <a:pt x="68005" y="65079"/>
                </a:lnTo>
                <a:lnTo>
                  <a:pt x="80347" y="58752"/>
                </a:lnTo>
                <a:lnTo>
                  <a:pt x="89728" y="49712"/>
                </a:lnTo>
                <a:lnTo>
                  <a:pt x="90354" y="46398"/>
                </a:lnTo>
                <a:lnTo>
                  <a:pt x="33941" y="46398"/>
                </a:lnTo>
                <a:lnTo>
                  <a:pt x="33941" y="21691"/>
                </a:lnTo>
                <a:lnTo>
                  <a:pt x="90309" y="21691"/>
                </a:lnTo>
                <a:lnTo>
                  <a:pt x="89728" y="18677"/>
                </a:lnTo>
                <a:lnTo>
                  <a:pt x="83433" y="9337"/>
                </a:lnTo>
                <a:lnTo>
                  <a:pt x="71091" y="3005"/>
                </a:lnTo>
                <a:lnTo>
                  <a:pt x="55663" y="0"/>
                </a:lnTo>
                <a:close/>
              </a:path>
              <a:path w="92690" h="108468">
                <a:moveTo>
                  <a:pt x="90309" y="21691"/>
                </a:moveTo>
                <a:lnTo>
                  <a:pt x="43321" y="21691"/>
                </a:lnTo>
                <a:lnTo>
                  <a:pt x="52701" y="24704"/>
                </a:lnTo>
                <a:lnTo>
                  <a:pt x="55663" y="24704"/>
                </a:lnTo>
                <a:lnTo>
                  <a:pt x="58749" y="34044"/>
                </a:lnTo>
                <a:lnTo>
                  <a:pt x="58749" y="40372"/>
                </a:lnTo>
                <a:lnTo>
                  <a:pt x="55663" y="43385"/>
                </a:lnTo>
                <a:lnTo>
                  <a:pt x="49615" y="46398"/>
                </a:lnTo>
                <a:lnTo>
                  <a:pt x="90354" y="46398"/>
                </a:lnTo>
                <a:lnTo>
                  <a:pt x="92690" y="34044"/>
                </a:lnTo>
                <a:lnTo>
                  <a:pt x="90309" y="21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" name="object 125"/>
          <p:cNvSpPr/>
          <p:nvPr/>
        </p:nvSpPr>
        <p:spPr>
          <a:xfrm>
            <a:off x="2949799" y="6453292"/>
            <a:ext cx="89357" cy="80449"/>
          </a:xfrm>
          <a:custGeom>
            <a:avLst/>
            <a:gdLst/>
            <a:ahLst/>
            <a:cxnLst/>
            <a:rect l="l" t="t" r="r" b="b"/>
            <a:pathLst>
              <a:path w="89357" h="80449">
                <a:moveTo>
                  <a:pt x="83433" y="18379"/>
                </a:moveTo>
                <a:lnTo>
                  <a:pt x="46036" y="18379"/>
                </a:lnTo>
                <a:lnTo>
                  <a:pt x="55416" y="21693"/>
                </a:lnTo>
                <a:lnTo>
                  <a:pt x="58625" y="27719"/>
                </a:lnTo>
                <a:lnTo>
                  <a:pt x="46036" y="30733"/>
                </a:lnTo>
                <a:lnTo>
                  <a:pt x="24684" y="37060"/>
                </a:lnTo>
                <a:lnTo>
                  <a:pt x="12342" y="40073"/>
                </a:lnTo>
                <a:lnTo>
                  <a:pt x="5924" y="43387"/>
                </a:lnTo>
                <a:lnTo>
                  <a:pt x="2962" y="52427"/>
                </a:lnTo>
                <a:lnTo>
                  <a:pt x="0" y="58754"/>
                </a:lnTo>
                <a:lnTo>
                  <a:pt x="2962" y="68095"/>
                </a:lnTo>
                <a:lnTo>
                  <a:pt x="9009" y="74121"/>
                </a:lnTo>
                <a:lnTo>
                  <a:pt x="18266" y="80449"/>
                </a:lnTo>
                <a:lnTo>
                  <a:pt x="30608" y="80449"/>
                </a:lnTo>
                <a:lnTo>
                  <a:pt x="46036" y="77435"/>
                </a:lnTo>
                <a:lnTo>
                  <a:pt x="58625" y="71108"/>
                </a:lnTo>
                <a:lnTo>
                  <a:pt x="86395" y="71108"/>
                </a:lnTo>
                <a:lnTo>
                  <a:pt x="86395" y="64781"/>
                </a:lnTo>
                <a:lnTo>
                  <a:pt x="39988" y="64781"/>
                </a:lnTo>
                <a:lnTo>
                  <a:pt x="33694" y="61768"/>
                </a:lnTo>
                <a:lnTo>
                  <a:pt x="30608" y="55741"/>
                </a:lnTo>
                <a:lnTo>
                  <a:pt x="33694" y="52427"/>
                </a:lnTo>
                <a:lnTo>
                  <a:pt x="43074" y="46400"/>
                </a:lnTo>
                <a:lnTo>
                  <a:pt x="58625" y="43387"/>
                </a:lnTo>
                <a:lnTo>
                  <a:pt x="86395" y="43387"/>
                </a:lnTo>
                <a:lnTo>
                  <a:pt x="86395" y="27719"/>
                </a:lnTo>
                <a:lnTo>
                  <a:pt x="83433" y="18379"/>
                </a:lnTo>
                <a:close/>
              </a:path>
              <a:path w="89357" h="80449">
                <a:moveTo>
                  <a:pt x="86395" y="71108"/>
                </a:moveTo>
                <a:lnTo>
                  <a:pt x="58625" y="71108"/>
                </a:lnTo>
                <a:lnTo>
                  <a:pt x="58625" y="74121"/>
                </a:lnTo>
                <a:lnTo>
                  <a:pt x="61711" y="80449"/>
                </a:lnTo>
                <a:lnTo>
                  <a:pt x="89357" y="80449"/>
                </a:lnTo>
                <a:lnTo>
                  <a:pt x="86395" y="71108"/>
                </a:lnTo>
                <a:close/>
              </a:path>
              <a:path w="89357" h="80449">
                <a:moveTo>
                  <a:pt x="86395" y="43387"/>
                </a:moveTo>
                <a:lnTo>
                  <a:pt x="58625" y="43387"/>
                </a:lnTo>
                <a:lnTo>
                  <a:pt x="58625" y="46400"/>
                </a:lnTo>
                <a:lnTo>
                  <a:pt x="55416" y="55741"/>
                </a:lnTo>
                <a:lnTo>
                  <a:pt x="49368" y="61768"/>
                </a:lnTo>
                <a:lnTo>
                  <a:pt x="39988" y="64781"/>
                </a:lnTo>
                <a:lnTo>
                  <a:pt x="86395" y="64781"/>
                </a:lnTo>
                <a:lnTo>
                  <a:pt x="86395" y="43387"/>
                </a:lnTo>
                <a:close/>
              </a:path>
              <a:path w="89357" h="80449">
                <a:moveTo>
                  <a:pt x="43074" y="0"/>
                </a:moveTo>
                <a:lnTo>
                  <a:pt x="27646" y="3012"/>
                </a:lnTo>
                <a:lnTo>
                  <a:pt x="15304" y="6025"/>
                </a:lnTo>
                <a:lnTo>
                  <a:pt x="9009" y="12353"/>
                </a:lnTo>
                <a:lnTo>
                  <a:pt x="2962" y="24706"/>
                </a:lnTo>
                <a:lnTo>
                  <a:pt x="30608" y="27719"/>
                </a:lnTo>
                <a:lnTo>
                  <a:pt x="37026" y="21693"/>
                </a:lnTo>
                <a:lnTo>
                  <a:pt x="46036" y="18379"/>
                </a:lnTo>
                <a:lnTo>
                  <a:pt x="83433" y="18379"/>
                </a:lnTo>
                <a:lnTo>
                  <a:pt x="77015" y="9339"/>
                </a:lnTo>
                <a:lnTo>
                  <a:pt x="71091" y="3012"/>
                </a:lnTo>
                <a:lnTo>
                  <a:pt x="64673" y="3012"/>
                </a:lnTo>
                <a:lnTo>
                  <a:pt x="430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6" name="object 126"/>
          <p:cNvSpPr/>
          <p:nvPr/>
        </p:nvSpPr>
        <p:spPr>
          <a:xfrm>
            <a:off x="3048537" y="6453292"/>
            <a:ext cx="89481" cy="80449"/>
          </a:xfrm>
          <a:custGeom>
            <a:avLst/>
            <a:gdLst/>
            <a:ahLst/>
            <a:cxnLst/>
            <a:rect l="l" t="t" r="r" b="b"/>
            <a:pathLst>
              <a:path w="89481" h="80449">
                <a:moveTo>
                  <a:pt x="46406" y="0"/>
                </a:moveTo>
                <a:lnTo>
                  <a:pt x="34064" y="3012"/>
                </a:lnTo>
                <a:lnTo>
                  <a:pt x="24684" y="3012"/>
                </a:lnTo>
                <a:lnTo>
                  <a:pt x="12342" y="12353"/>
                </a:lnTo>
                <a:lnTo>
                  <a:pt x="6047" y="21693"/>
                </a:lnTo>
                <a:lnTo>
                  <a:pt x="2962" y="30733"/>
                </a:lnTo>
                <a:lnTo>
                  <a:pt x="0" y="40073"/>
                </a:lnTo>
                <a:lnTo>
                  <a:pt x="2962" y="52427"/>
                </a:lnTo>
                <a:lnTo>
                  <a:pt x="6047" y="58754"/>
                </a:lnTo>
                <a:lnTo>
                  <a:pt x="15304" y="71108"/>
                </a:lnTo>
                <a:lnTo>
                  <a:pt x="27770" y="80449"/>
                </a:lnTo>
                <a:lnTo>
                  <a:pt x="58749" y="80449"/>
                </a:lnTo>
                <a:lnTo>
                  <a:pt x="67758" y="77435"/>
                </a:lnTo>
                <a:lnTo>
                  <a:pt x="77138" y="74121"/>
                </a:lnTo>
                <a:lnTo>
                  <a:pt x="83433" y="68095"/>
                </a:lnTo>
                <a:lnTo>
                  <a:pt x="85875" y="61768"/>
                </a:lnTo>
                <a:lnTo>
                  <a:pt x="46406" y="61768"/>
                </a:lnTo>
                <a:lnTo>
                  <a:pt x="40112" y="58754"/>
                </a:lnTo>
                <a:lnTo>
                  <a:pt x="34064" y="55741"/>
                </a:lnTo>
                <a:lnTo>
                  <a:pt x="30732" y="49414"/>
                </a:lnTo>
                <a:lnTo>
                  <a:pt x="30732" y="34047"/>
                </a:lnTo>
                <a:lnTo>
                  <a:pt x="34064" y="27719"/>
                </a:lnTo>
                <a:lnTo>
                  <a:pt x="40112" y="21693"/>
                </a:lnTo>
                <a:lnTo>
                  <a:pt x="86531" y="21693"/>
                </a:lnTo>
                <a:lnTo>
                  <a:pt x="83433" y="15366"/>
                </a:lnTo>
                <a:lnTo>
                  <a:pt x="74053" y="6025"/>
                </a:lnTo>
                <a:lnTo>
                  <a:pt x="61711" y="3012"/>
                </a:lnTo>
                <a:lnTo>
                  <a:pt x="46406" y="0"/>
                </a:lnTo>
                <a:close/>
              </a:path>
              <a:path w="89481" h="80449">
                <a:moveTo>
                  <a:pt x="61711" y="49414"/>
                </a:moveTo>
                <a:lnTo>
                  <a:pt x="55416" y="58754"/>
                </a:lnTo>
                <a:lnTo>
                  <a:pt x="46406" y="61768"/>
                </a:lnTo>
                <a:lnTo>
                  <a:pt x="85875" y="61768"/>
                </a:lnTo>
                <a:lnTo>
                  <a:pt x="89481" y="52427"/>
                </a:lnTo>
                <a:lnTo>
                  <a:pt x="61711" y="49414"/>
                </a:lnTo>
                <a:close/>
              </a:path>
              <a:path w="89481" h="80449">
                <a:moveTo>
                  <a:pt x="86531" y="21693"/>
                </a:moveTo>
                <a:lnTo>
                  <a:pt x="46406" y="21693"/>
                </a:lnTo>
                <a:lnTo>
                  <a:pt x="55416" y="24706"/>
                </a:lnTo>
                <a:lnTo>
                  <a:pt x="61711" y="30733"/>
                </a:lnTo>
                <a:lnTo>
                  <a:pt x="89481" y="27719"/>
                </a:lnTo>
                <a:lnTo>
                  <a:pt x="86531" y="216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" name="object 127"/>
          <p:cNvSpPr/>
          <p:nvPr/>
        </p:nvSpPr>
        <p:spPr>
          <a:xfrm>
            <a:off x="3193681" y="6425274"/>
            <a:ext cx="61834" cy="108468"/>
          </a:xfrm>
          <a:custGeom>
            <a:avLst/>
            <a:gdLst/>
            <a:ahLst/>
            <a:cxnLst/>
            <a:rect l="l" t="t" r="r" b="b"/>
            <a:pathLst>
              <a:path w="61834" h="108468">
                <a:moveTo>
                  <a:pt x="40112" y="52725"/>
                </a:moveTo>
                <a:lnTo>
                  <a:pt x="12342" y="52725"/>
                </a:lnTo>
                <a:lnTo>
                  <a:pt x="12342" y="108468"/>
                </a:lnTo>
                <a:lnTo>
                  <a:pt x="40112" y="108468"/>
                </a:lnTo>
                <a:lnTo>
                  <a:pt x="40112" y="52725"/>
                </a:lnTo>
                <a:close/>
              </a:path>
              <a:path w="61834" h="108468">
                <a:moveTo>
                  <a:pt x="55416" y="31031"/>
                </a:moveTo>
                <a:lnTo>
                  <a:pt x="0" y="31031"/>
                </a:lnTo>
                <a:lnTo>
                  <a:pt x="0" y="52725"/>
                </a:lnTo>
                <a:lnTo>
                  <a:pt x="55416" y="52725"/>
                </a:lnTo>
                <a:lnTo>
                  <a:pt x="55416" y="31031"/>
                </a:lnTo>
                <a:close/>
              </a:path>
              <a:path w="61834" h="108468">
                <a:moveTo>
                  <a:pt x="61834" y="0"/>
                </a:moveTo>
                <a:lnTo>
                  <a:pt x="24684" y="0"/>
                </a:lnTo>
                <a:lnTo>
                  <a:pt x="15427" y="6319"/>
                </a:lnTo>
                <a:lnTo>
                  <a:pt x="12342" y="15669"/>
                </a:lnTo>
                <a:lnTo>
                  <a:pt x="12342" y="31031"/>
                </a:lnTo>
                <a:lnTo>
                  <a:pt x="40112" y="31031"/>
                </a:lnTo>
                <a:lnTo>
                  <a:pt x="40112" y="24704"/>
                </a:lnTo>
                <a:lnTo>
                  <a:pt x="43074" y="18677"/>
                </a:lnTo>
                <a:lnTo>
                  <a:pt x="58749" y="18677"/>
                </a:lnTo>
                <a:lnTo>
                  <a:pt x="618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" name="object 128"/>
          <p:cNvSpPr/>
          <p:nvPr/>
        </p:nvSpPr>
        <p:spPr>
          <a:xfrm>
            <a:off x="3304885" y="6453292"/>
            <a:ext cx="89728" cy="80449"/>
          </a:xfrm>
          <a:custGeom>
            <a:avLst/>
            <a:gdLst/>
            <a:ahLst/>
            <a:cxnLst/>
            <a:rect l="l" t="t" r="r" b="b"/>
            <a:pathLst>
              <a:path w="89728" h="80449">
                <a:moveTo>
                  <a:pt x="46406" y="0"/>
                </a:moveTo>
                <a:lnTo>
                  <a:pt x="34064" y="3012"/>
                </a:lnTo>
                <a:lnTo>
                  <a:pt x="24684" y="3012"/>
                </a:lnTo>
                <a:lnTo>
                  <a:pt x="12342" y="12353"/>
                </a:lnTo>
                <a:lnTo>
                  <a:pt x="2962" y="21693"/>
                </a:lnTo>
                <a:lnTo>
                  <a:pt x="0" y="30733"/>
                </a:lnTo>
                <a:lnTo>
                  <a:pt x="0" y="52427"/>
                </a:lnTo>
                <a:lnTo>
                  <a:pt x="2962" y="58754"/>
                </a:lnTo>
                <a:lnTo>
                  <a:pt x="12342" y="71108"/>
                </a:lnTo>
                <a:lnTo>
                  <a:pt x="27646" y="80449"/>
                </a:lnTo>
                <a:lnTo>
                  <a:pt x="58749" y="80449"/>
                </a:lnTo>
                <a:lnTo>
                  <a:pt x="68005" y="77435"/>
                </a:lnTo>
                <a:lnTo>
                  <a:pt x="77385" y="74121"/>
                </a:lnTo>
                <a:lnTo>
                  <a:pt x="80347" y="68095"/>
                </a:lnTo>
                <a:lnTo>
                  <a:pt x="84135" y="61768"/>
                </a:lnTo>
                <a:lnTo>
                  <a:pt x="46406" y="61768"/>
                </a:lnTo>
                <a:lnTo>
                  <a:pt x="39988" y="58754"/>
                </a:lnTo>
                <a:lnTo>
                  <a:pt x="34064" y="55741"/>
                </a:lnTo>
                <a:lnTo>
                  <a:pt x="30979" y="49414"/>
                </a:lnTo>
                <a:lnTo>
                  <a:pt x="30979" y="34047"/>
                </a:lnTo>
                <a:lnTo>
                  <a:pt x="34064" y="27719"/>
                </a:lnTo>
                <a:lnTo>
                  <a:pt x="39988" y="21693"/>
                </a:lnTo>
                <a:lnTo>
                  <a:pt x="84950" y="21693"/>
                </a:lnTo>
                <a:lnTo>
                  <a:pt x="83433" y="15366"/>
                </a:lnTo>
                <a:lnTo>
                  <a:pt x="74053" y="6025"/>
                </a:lnTo>
                <a:lnTo>
                  <a:pt x="61711" y="3012"/>
                </a:lnTo>
                <a:lnTo>
                  <a:pt x="46406" y="0"/>
                </a:lnTo>
                <a:close/>
              </a:path>
              <a:path w="89728" h="80449">
                <a:moveTo>
                  <a:pt x="61711" y="49414"/>
                </a:moveTo>
                <a:lnTo>
                  <a:pt x="55663" y="58754"/>
                </a:lnTo>
                <a:lnTo>
                  <a:pt x="46406" y="61768"/>
                </a:lnTo>
                <a:lnTo>
                  <a:pt x="84135" y="61768"/>
                </a:lnTo>
                <a:lnTo>
                  <a:pt x="89728" y="52427"/>
                </a:lnTo>
                <a:lnTo>
                  <a:pt x="61711" y="49414"/>
                </a:lnTo>
                <a:close/>
              </a:path>
              <a:path w="89728" h="80449">
                <a:moveTo>
                  <a:pt x="84950" y="21693"/>
                </a:moveTo>
                <a:lnTo>
                  <a:pt x="46406" y="21693"/>
                </a:lnTo>
                <a:lnTo>
                  <a:pt x="55663" y="24706"/>
                </a:lnTo>
                <a:lnTo>
                  <a:pt x="58749" y="30733"/>
                </a:lnTo>
                <a:lnTo>
                  <a:pt x="86395" y="27719"/>
                </a:lnTo>
                <a:lnTo>
                  <a:pt x="84950" y="216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" name="object 129"/>
          <p:cNvSpPr/>
          <p:nvPr/>
        </p:nvSpPr>
        <p:spPr>
          <a:xfrm>
            <a:off x="3459410" y="6425274"/>
            <a:ext cx="105032" cy="108468"/>
          </a:xfrm>
          <a:custGeom>
            <a:avLst/>
            <a:gdLst/>
            <a:ahLst/>
            <a:cxnLst/>
            <a:rect l="l" t="t" r="r" b="b"/>
            <a:pathLst>
              <a:path w="105032" h="108468">
                <a:moveTo>
                  <a:pt x="55663" y="0"/>
                </a:moveTo>
                <a:lnTo>
                  <a:pt x="0" y="0"/>
                </a:lnTo>
                <a:lnTo>
                  <a:pt x="0" y="108468"/>
                </a:lnTo>
                <a:lnTo>
                  <a:pt x="33941" y="108468"/>
                </a:lnTo>
                <a:lnTo>
                  <a:pt x="33941" y="65079"/>
                </a:lnTo>
                <a:lnTo>
                  <a:pt x="80347" y="65079"/>
                </a:lnTo>
                <a:lnTo>
                  <a:pt x="71091" y="62066"/>
                </a:lnTo>
                <a:lnTo>
                  <a:pt x="83433" y="55738"/>
                </a:lnTo>
                <a:lnTo>
                  <a:pt x="86395" y="52725"/>
                </a:lnTo>
                <a:lnTo>
                  <a:pt x="92690" y="46398"/>
                </a:lnTo>
                <a:lnTo>
                  <a:pt x="94232" y="43385"/>
                </a:lnTo>
                <a:lnTo>
                  <a:pt x="33941" y="43385"/>
                </a:lnTo>
                <a:lnTo>
                  <a:pt x="33941" y="21691"/>
                </a:lnTo>
                <a:lnTo>
                  <a:pt x="95775" y="21691"/>
                </a:lnTo>
                <a:lnTo>
                  <a:pt x="89481" y="12355"/>
                </a:lnTo>
                <a:lnTo>
                  <a:pt x="86395" y="6319"/>
                </a:lnTo>
                <a:lnTo>
                  <a:pt x="77015" y="3005"/>
                </a:lnTo>
                <a:lnTo>
                  <a:pt x="55663" y="0"/>
                </a:lnTo>
                <a:close/>
              </a:path>
              <a:path w="105032" h="108468">
                <a:moveTo>
                  <a:pt x="80347" y="65079"/>
                </a:moveTo>
                <a:lnTo>
                  <a:pt x="37026" y="65079"/>
                </a:lnTo>
                <a:lnTo>
                  <a:pt x="43321" y="68092"/>
                </a:lnTo>
                <a:lnTo>
                  <a:pt x="49368" y="74419"/>
                </a:lnTo>
                <a:lnTo>
                  <a:pt x="68005" y="108468"/>
                </a:lnTo>
                <a:lnTo>
                  <a:pt x="105032" y="108468"/>
                </a:lnTo>
                <a:lnTo>
                  <a:pt x="89481" y="77433"/>
                </a:lnTo>
                <a:lnTo>
                  <a:pt x="83433" y="71406"/>
                </a:lnTo>
                <a:lnTo>
                  <a:pt x="80347" y="65079"/>
                </a:lnTo>
                <a:close/>
              </a:path>
              <a:path w="105032" h="108468">
                <a:moveTo>
                  <a:pt x="95775" y="21691"/>
                </a:moveTo>
                <a:lnTo>
                  <a:pt x="46406" y="21691"/>
                </a:lnTo>
                <a:lnTo>
                  <a:pt x="55663" y="24704"/>
                </a:lnTo>
                <a:lnTo>
                  <a:pt x="58749" y="24704"/>
                </a:lnTo>
                <a:lnTo>
                  <a:pt x="61711" y="28018"/>
                </a:lnTo>
                <a:lnTo>
                  <a:pt x="61711" y="40372"/>
                </a:lnTo>
                <a:lnTo>
                  <a:pt x="55663" y="43385"/>
                </a:lnTo>
                <a:lnTo>
                  <a:pt x="94232" y="43385"/>
                </a:lnTo>
                <a:lnTo>
                  <a:pt x="95775" y="40372"/>
                </a:lnTo>
                <a:lnTo>
                  <a:pt x="95775" y="21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0" name="object 130"/>
          <p:cNvSpPr/>
          <p:nvPr/>
        </p:nvSpPr>
        <p:spPr>
          <a:xfrm>
            <a:off x="3564442" y="6453292"/>
            <a:ext cx="89481" cy="80449"/>
          </a:xfrm>
          <a:custGeom>
            <a:avLst/>
            <a:gdLst/>
            <a:ahLst/>
            <a:cxnLst/>
            <a:rect l="l" t="t" r="r" b="b"/>
            <a:pathLst>
              <a:path w="89481" h="80449">
                <a:moveTo>
                  <a:pt x="43074" y="0"/>
                </a:moveTo>
                <a:lnTo>
                  <a:pt x="24807" y="3012"/>
                </a:lnTo>
                <a:lnTo>
                  <a:pt x="12342" y="12353"/>
                </a:lnTo>
                <a:lnTo>
                  <a:pt x="3085" y="24706"/>
                </a:lnTo>
                <a:lnTo>
                  <a:pt x="0" y="40073"/>
                </a:lnTo>
                <a:lnTo>
                  <a:pt x="3085" y="52427"/>
                </a:lnTo>
                <a:lnTo>
                  <a:pt x="6047" y="61768"/>
                </a:lnTo>
                <a:lnTo>
                  <a:pt x="12342" y="71108"/>
                </a:lnTo>
                <a:lnTo>
                  <a:pt x="21475" y="77435"/>
                </a:lnTo>
                <a:lnTo>
                  <a:pt x="30732" y="80449"/>
                </a:lnTo>
                <a:lnTo>
                  <a:pt x="61834" y="80449"/>
                </a:lnTo>
                <a:lnTo>
                  <a:pt x="71091" y="77435"/>
                </a:lnTo>
                <a:lnTo>
                  <a:pt x="80224" y="68095"/>
                </a:lnTo>
                <a:lnTo>
                  <a:pt x="83509" y="64781"/>
                </a:lnTo>
                <a:lnTo>
                  <a:pt x="46159" y="64781"/>
                </a:lnTo>
                <a:lnTo>
                  <a:pt x="40112" y="61768"/>
                </a:lnTo>
                <a:lnTo>
                  <a:pt x="33817" y="58754"/>
                </a:lnTo>
                <a:lnTo>
                  <a:pt x="30732" y="49414"/>
                </a:lnTo>
                <a:lnTo>
                  <a:pt x="89481" y="49414"/>
                </a:lnTo>
                <a:lnTo>
                  <a:pt x="89481" y="34047"/>
                </a:lnTo>
                <a:lnTo>
                  <a:pt x="30732" y="34047"/>
                </a:lnTo>
                <a:lnTo>
                  <a:pt x="33817" y="24706"/>
                </a:lnTo>
                <a:lnTo>
                  <a:pt x="40112" y="18379"/>
                </a:lnTo>
                <a:lnTo>
                  <a:pt x="81199" y="18379"/>
                </a:lnTo>
                <a:lnTo>
                  <a:pt x="77138" y="12353"/>
                </a:lnTo>
                <a:lnTo>
                  <a:pt x="71091" y="6025"/>
                </a:lnTo>
                <a:lnTo>
                  <a:pt x="58502" y="3012"/>
                </a:lnTo>
                <a:lnTo>
                  <a:pt x="43074" y="0"/>
                </a:lnTo>
                <a:close/>
              </a:path>
              <a:path w="89481" h="80449">
                <a:moveTo>
                  <a:pt x="58502" y="55741"/>
                </a:moveTo>
                <a:lnTo>
                  <a:pt x="52454" y="61768"/>
                </a:lnTo>
                <a:lnTo>
                  <a:pt x="46159" y="64781"/>
                </a:lnTo>
                <a:lnTo>
                  <a:pt x="83509" y="64781"/>
                </a:lnTo>
                <a:lnTo>
                  <a:pt x="89481" y="58754"/>
                </a:lnTo>
                <a:lnTo>
                  <a:pt x="58502" y="55741"/>
                </a:lnTo>
                <a:close/>
              </a:path>
              <a:path w="89481" h="80449">
                <a:moveTo>
                  <a:pt x="81199" y="18379"/>
                </a:moveTo>
                <a:lnTo>
                  <a:pt x="49492" y="18379"/>
                </a:lnTo>
                <a:lnTo>
                  <a:pt x="55416" y="21693"/>
                </a:lnTo>
                <a:lnTo>
                  <a:pt x="58502" y="27719"/>
                </a:lnTo>
                <a:lnTo>
                  <a:pt x="58502" y="34047"/>
                </a:lnTo>
                <a:lnTo>
                  <a:pt x="89481" y="34047"/>
                </a:lnTo>
                <a:lnTo>
                  <a:pt x="89481" y="30733"/>
                </a:lnTo>
                <a:lnTo>
                  <a:pt x="81199" y="183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" name="object 131"/>
          <p:cNvSpPr/>
          <p:nvPr/>
        </p:nvSpPr>
        <p:spPr>
          <a:xfrm>
            <a:off x="3666266" y="6453292"/>
            <a:ext cx="86519" cy="111483"/>
          </a:xfrm>
          <a:custGeom>
            <a:avLst/>
            <a:gdLst/>
            <a:ahLst/>
            <a:cxnLst/>
            <a:rect l="l" t="t" r="r" b="b"/>
            <a:pathLst>
              <a:path w="86519" h="111483">
                <a:moveTo>
                  <a:pt x="3085" y="80449"/>
                </a:moveTo>
                <a:lnTo>
                  <a:pt x="3085" y="86475"/>
                </a:lnTo>
                <a:lnTo>
                  <a:pt x="6417" y="95816"/>
                </a:lnTo>
                <a:lnTo>
                  <a:pt x="12342" y="105156"/>
                </a:lnTo>
                <a:lnTo>
                  <a:pt x="24684" y="108169"/>
                </a:lnTo>
                <a:lnTo>
                  <a:pt x="43444" y="111483"/>
                </a:lnTo>
                <a:lnTo>
                  <a:pt x="61834" y="108169"/>
                </a:lnTo>
                <a:lnTo>
                  <a:pt x="74176" y="102143"/>
                </a:lnTo>
                <a:lnTo>
                  <a:pt x="83433" y="92802"/>
                </a:lnTo>
                <a:lnTo>
                  <a:pt x="43444" y="92802"/>
                </a:lnTo>
                <a:lnTo>
                  <a:pt x="37026" y="89789"/>
                </a:lnTo>
                <a:lnTo>
                  <a:pt x="31102" y="83462"/>
                </a:lnTo>
                <a:lnTo>
                  <a:pt x="3085" y="80449"/>
                </a:lnTo>
                <a:close/>
              </a:path>
              <a:path w="86519" h="111483">
                <a:moveTo>
                  <a:pt x="86519" y="64781"/>
                </a:moveTo>
                <a:lnTo>
                  <a:pt x="55786" y="64781"/>
                </a:lnTo>
                <a:lnTo>
                  <a:pt x="55786" y="83462"/>
                </a:lnTo>
                <a:lnTo>
                  <a:pt x="52454" y="89789"/>
                </a:lnTo>
                <a:lnTo>
                  <a:pt x="49492" y="92802"/>
                </a:lnTo>
                <a:lnTo>
                  <a:pt x="83433" y="92802"/>
                </a:lnTo>
                <a:lnTo>
                  <a:pt x="86519" y="77435"/>
                </a:lnTo>
                <a:lnTo>
                  <a:pt x="86519" y="64781"/>
                </a:lnTo>
                <a:close/>
              </a:path>
              <a:path w="86519" h="111483">
                <a:moveTo>
                  <a:pt x="34064" y="0"/>
                </a:moveTo>
                <a:lnTo>
                  <a:pt x="21722" y="3012"/>
                </a:lnTo>
                <a:lnTo>
                  <a:pt x="9380" y="9339"/>
                </a:lnTo>
                <a:lnTo>
                  <a:pt x="3085" y="21693"/>
                </a:lnTo>
                <a:lnTo>
                  <a:pt x="0" y="37060"/>
                </a:lnTo>
                <a:lnTo>
                  <a:pt x="3085" y="52427"/>
                </a:lnTo>
                <a:lnTo>
                  <a:pt x="9380" y="61768"/>
                </a:lnTo>
                <a:lnTo>
                  <a:pt x="18760" y="74121"/>
                </a:lnTo>
                <a:lnTo>
                  <a:pt x="34064" y="77435"/>
                </a:lnTo>
                <a:lnTo>
                  <a:pt x="40112" y="74121"/>
                </a:lnTo>
                <a:lnTo>
                  <a:pt x="46406" y="74121"/>
                </a:lnTo>
                <a:lnTo>
                  <a:pt x="55786" y="64781"/>
                </a:lnTo>
                <a:lnTo>
                  <a:pt x="86519" y="64781"/>
                </a:lnTo>
                <a:lnTo>
                  <a:pt x="86519" y="55741"/>
                </a:lnTo>
                <a:lnTo>
                  <a:pt x="37026" y="55741"/>
                </a:lnTo>
                <a:lnTo>
                  <a:pt x="34064" y="52427"/>
                </a:lnTo>
                <a:lnTo>
                  <a:pt x="31102" y="46400"/>
                </a:lnTo>
                <a:lnTo>
                  <a:pt x="31102" y="30733"/>
                </a:lnTo>
                <a:lnTo>
                  <a:pt x="37026" y="24706"/>
                </a:lnTo>
                <a:lnTo>
                  <a:pt x="43444" y="21693"/>
                </a:lnTo>
                <a:lnTo>
                  <a:pt x="86519" y="21693"/>
                </a:lnTo>
                <a:lnTo>
                  <a:pt x="86519" y="15366"/>
                </a:lnTo>
                <a:lnTo>
                  <a:pt x="58749" y="15366"/>
                </a:lnTo>
                <a:lnTo>
                  <a:pt x="46406" y="3012"/>
                </a:lnTo>
                <a:lnTo>
                  <a:pt x="34064" y="0"/>
                </a:lnTo>
                <a:close/>
              </a:path>
              <a:path w="86519" h="111483">
                <a:moveTo>
                  <a:pt x="86519" y="21693"/>
                </a:moveTo>
                <a:lnTo>
                  <a:pt x="43444" y="21693"/>
                </a:lnTo>
                <a:lnTo>
                  <a:pt x="49492" y="24706"/>
                </a:lnTo>
                <a:lnTo>
                  <a:pt x="52454" y="27719"/>
                </a:lnTo>
                <a:lnTo>
                  <a:pt x="55786" y="30733"/>
                </a:lnTo>
                <a:lnTo>
                  <a:pt x="55786" y="46400"/>
                </a:lnTo>
                <a:lnTo>
                  <a:pt x="52454" y="52427"/>
                </a:lnTo>
                <a:lnTo>
                  <a:pt x="49492" y="55741"/>
                </a:lnTo>
                <a:lnTo>
                  <a:pt x="86519" y="55741"/>
                </a:lnTo>
                <a:lnTo>
                  <a:pt x="86519" y="21693"/>
                </a:lnTo>
                <a:close/>
              </a:path>
              <a:path w="86519" h="111483">
                <a:moveTo>
                  <a:pt x="86519" y="3012"/>
                </a:moveTo>
                <a:lnTo>
                  <a:pt x="58749" y="3012"/>
                </a:lnTo>
                <a:lnTo>
                  <a:pt x="58749" y="15366"/>
                </a:lnTo>
                <a:lnTo>
                  <a:pt x="86519" y="15366"/>
                </a:lnTo>
                <a:lnTo>
                  <a:pt x="86519" y="30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" name="object 132"/>
          <p:cNvSpPr/>
          <p:nvPr/>
        </p:nvSpPr>
        <p:spPr>
          <a:xfrm>
            <a:off x="3814496" y="6453292"/>
            <a:ext cx="89728" cy="80449"/>
          </a:xfrm>
          <a:custGeom>
            <a:avLst/>
            <a:gdLst/>
            <a:ahLst/>
            <a:cxnLst/>
            <a:rect l="l" t="t" r="r" b="b"/>
            <a:pathLst>
              <a:path w="89728" h="80449">
                <a:moveTo>
                  <a:pt x="46406" y="0"/>
                </a:moveTo>
                <a:lnTo>
                  <a:pt x="28016" y="3012"/>
                </a:lnTo>
                <a:lnTo>
                  <a:pt x="12342" y="12353"/>
                </a:lnTo>
                <a:lnTo>
                  <a:pt x="3332" y="24706"/>
                </a:lnTo>
                <a:lnTo>
                  <a:pt x="0" y="40073"/>
                </a:lnTo>
                <a:lnTo>
                  <a:pt x="3332" y="49414"/>
                </a:lnTo>
                <a:lnTo>
                  <a:pt x="6294" y="58754"/>
                </a:lnTo>
                <a:lnTo>
                  <a:pt x="9380" y="64781"/>
                </a:lnTo>
                <a:lnTo>
                  <a:pt x="15674" y="71108"/>
                </a:lnTo>
                <a:lnTo>
                  <a:pt x="28016" y="80449"/>
                </a:lnTo>
                <a:lnTo>
                  <a:pt x="46406" y="80449"/>
                </a:lnTo>
                <a:lnTo>
                  <a:pt x="65043" y="77435"/>
                </a:lnTo>
                <a:lnTo>
                  <a:pt x="77385" y="71108"/>
                </a:lnTo>
                <a:lnTo>
                  <a:pt x="83087" y="61768"/>
                </a:lnTo>
                <a:lnTo>
                  <a:pt x="46406" y="61768"/>
                </a:lnTo>
                <a:lnTo>
                  <a:pt x="40359" y="58754"/>
                </a:lnTo>
                <a:lnTo>
                  <a:pt x="34064" y="55741"/>
                </a:lnTo>
                <a:lnTo>
                  <a:pt x="30979" y="49414"/>
                </a:lnTo>
                <a:lnTo>
                  <a:pt x="30979" y="30733"/>
                </a:lnTo>
                <a:lnTo>
                  <a:pt x="34064" y="24706"/>
                </a:lnTo>
                <a:lnTo>
                  <a:pt x="40359" y="21693"/>
                </a:lnTo>
                <a:lnTo>
                  <a:pt x="83695" y="21693"/>
                </a:lnTo>
                <a:lnTo>
                  <a:pt x="80471" y="15366"/>
                </a:lnTo>
                <a:lnTo>
                  <a:pt x="74423" y="9339"/>
                </a:lnTo>
                <a:lnTo>
                  <a:pt x="65043" y="3012"/>
                </a:lnTo>
                <a:lnTo>
                  <a:pt x="55663" y="3012"/>
                </a:lnTo>
                <a:lnTo>
                  <a:pt x="46406" y="0"/>
                </a:lnTo>
                <a:close/>
              </a:path>
              <a:path w="89728" h="80449">
                <a:moveTo>
                  <a:pt x="83695" y="21693"/>
                </a:moveTo>
                <a:lnTo>
                  <a:pt x="52701" y="21693"/>
                </a:lnTo>
                <a:lnTo>
                  <a:pt x="55663" y="24706"/>
                </a:lnTo>
                <a:lnTo>
                  <a:pt x="58749" y="30733"/>
                </a:lnTo>
                <a:lnTo>
                  <a:pt x="61711" y="40073"/>
                </a:lnTo>
                <a:lnTo>
                  <a:pt x="58749" y="49414"/>
                </a:lnTo>
                <a:lnTo>
                  <a:pt x="55663" y="55741"/>
                </a:lnTo>
                <a:lnTo>
                  <a:pt x="52701" y="58754"/>
                </a:lnTo>
                <a:lnTo>
                  <a:pt x="46406" y="61768"/>
                </a:lnTo>
                <a:lnTo>
                  <a:pt x="83087" y="61768"/>
                </a:lnTo>
                <a:lnTo>
                  <a:pt x="86765" y="55741"/>
                </a:lnTo>
                <a:lnTo>
                  <a:pt x="89728" y="40073"/>
                </a:lnTo>
                <a:lnTo>
                  <a:pt x="86765" y="27719"/>
                </a:lnTo>
                <a:lnTo>
                  <a:pt x="83695" y="216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3" name="object 133"/>
          <p:cNvSpPr/>
          <p:nvPr/>
        </p:nvSpPr>
        <p:spPr>
          <a:xfrm>
            <a:off x="3919652" y="6453292"/>
            <a:ext cx="80347" cy="80449"/>
          </a:xfrm>
          <a:custGeom>
            <a:avLst/>
            <a:gdLst/>
            <a:ahLst/>
            <a:cxnLst/>
            <a:rect l="l" t="t" r="r" b="b"/>
            <a:pathLst>
              <a:path w="80347" h="80449">
                <a:moveTo>
                  <a:pt x="27646" y="3012"/>
                </a:moveTo>
                <a:lnTo>
                  <a:pt x="0" y="3012"/>
                </a:lnTo>
                <a:lnTo>
                  <a:pt x="0" y="80449"/>
                </a:lnTo>
                <a:lnTo>
                  <a:pt x="27646" y="80449"/>
                </a:lnTo>
                <a:lnTo>
                  <a:pt x="27646" y="43387"/>
                </a:lnTo>
                <a:lnTo>
                  <a:pt x="30979" y="34047"/>
                </a:lnTo>
                <a:lnTo>
                  <a:pt x="30979" y="27719"/>
                </a:lnTo>
                <a:lnTo>
                  <a:pt x="37026" y="24706"/>
                </a:lnTo>
                <a:lnTo>
                  <a:pt x="78722" y="24706"/>
                </a:lnTo>
                <a:lnTo>
                  <a:pt x="77015" y="18379"/>
                </a:lnTo>
                <a:lnTo>
                  <a:pt x="76028" y="15366"/>
                </a:lnTo>
                <a:lnTo>
                  <a:pt x="27646" y="15366"/>
                </a:lnTo>
                <a:lnTo>
                  <a:pt x="27646" y="3012"/>
                </a:lnTo>
                <a:close/>
              </a:path>
              <a:path w="80347" h="80449">
                <a:moveTo>
                  <a:pt x="78722" y="24706"/>
                </a:moveTo>
                <a:lnTo>
                  <a:pt x="39988" y="24706"/>
                </a:lnTo>
                <a:lnTo>
                  <a:pt x="49368" y="27719"/>
                </a:lnTo>
                <a:lnTo>
                  <a:pt x="49368" y="80449"/>
                </a:lnTo>
                <a:lnTo>
                  <a:pt x="80347" y="80449"/>
                </a:lnTo>
                <a:lnTo>
                  <a:pt x="80347" y="30733"/>
                </a:lnTo>
                <a:lnTo>
                  <a:pt x="78722" y="24706"/>
                </a:lnTo>
                <a:close/>
              </a:path>
              <a:path w="80347" h="80449">
                <a:moveTo>
                  <a:pt x="55663" y="0"/>
                </a:moveTo>
                <a:lnTo>
                  <a:pt x="46283" y="3012"/>
                </a:lnTo>
                <a:lnTo>
                  <a:pt x="39988" y="3012"/>
                </a:lnTo>
                <a:lnTo>
                  <a:pt x="27646" y="15366"/>
                </a:lnTo>
                <a:lnTo>
                  <a:pt x="76028" y="15366"/>
                </a:lnTo>
                <a:lnTo>
                  <a:pt x="74053" y="9339"/>
                </a:lnTo>
                <a:lnTo>
                  <a:pt x="64673" y="3012"/>
                </a:lnTo>
                <a:lnTo>
                  <a:pt x="556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" name="object 134"/>
          <p:cNvSpPr/>
          <p:nvPr/>
        </p:nvSpPr>
        <p:spPr>
          <a:xfrm>
            <a:off x="4509442" y="3654233"/>
            <a:ext cx="2339521" cy="1885041"/>
          </a:xfrm>
          <a:custGeom>
            <a:avLst/>
            <a:gdLst/>
            <a:ahLst/>
            <a:cxnLst/>
            <a:rect l="l" t="t" r="r" b="b"/>
            <a:pathLst>
              <a:path w="2339521" h="1885041">
                <a:moveTo>
                  <a:pt x="1124781" y="1661678"/>
                </a:moveTo>
                <a:lnTo>
                  <a:pt x="1109356" y="1692680"/>
                </a:lnTo>
                <a:lnTo>
                  <a:pt x="1094055" y="1692680"/>
                </a:lnTo>
                <a:lnTo>
                  <a:pt x="1109356" y="1692680"/>
                </a:lnTo>
                <a:lnTo>
                  <a:pt x="1124781" y="1692680"/>
                </a:lnTo>
                <a:lnTo>
                  <a:pt x="1124781" y="1708335"/>
                </a:lnTo>
                <a:lnTo>
                  <a:pt x="1140329" y="1708335"/>
                </a:lnTo>
                <a:lnTo>
                  <a:pt x="1140329" y="1692680"/>
                </a:lnTo>
                <a:lnTo>
                  <a:pt x="1155754" y="1674318"/>
                </a:lnTo>
                <a:lnTo>
                  <a:pt x="1171056" y="1674318"/>
                </a:lnTo>
                <a:lnTo>
                  <a:pt x="1171056" y="1692680"/>
                </a:lnTo>
                <a:lnTo>
                  <a:pt x="1189812" y="1708335"/>
                </a:lnTo>
                <a:lnTo>
                  <a:pt x="1171056" y="1692680"/>
                </a:lnTo>
                <a:lnTo>
                  <a:pt x="1171056" y="1708335"/>
                </a:lnTo>
                <a:lnTo>
                  <a:pt x="1189812" y="1708335"/>
                </a:lnTo>
                <a:lnTo>
                  <a:pt x="1189812" y="1723694"/>
                </a:lnTo>
                <a:lnTo>
                  <a:pt x="1189812" y="1739349"/>
                </a:lnTo>
                <a:lnTo>
                  <a:pt x="1171056" y="1723694"/>
                </a:lnTo>
                <a:lnTo>
                  <a:pt x="1171056" y="1739349"/>
                </a:lnTo>
                <a:lnTo>
                  <a:pt x="1155754" y="1739349"/>
                </a:lnTo>
                <a:lnTo>
                  <a:pt x="1155754" y="1754695"/>
                </a:lnTo>
                <a:lnTo>
                  <a:pt x="1140329" y="1754695"/>
                </a:lnTo>
                <a:lnTo>
                  <a:pt x="1124781" y="1754695"/>
                </a:lnTo>
                <a:lnTo>
                  <a:pt x="1140329" y="1773366"/>
                </a:lnTo>
                <a:lnTo>
                  <a:pt x="1171056" y="1789009"/>
                </a:lnTo>
                <a:lnTo>
                  <a:pt x="1155754" y="1804368"/>
                </a:lnTo>
                <a:lnTo>
                  <a:pt x="1205114" y="1804368"/>
                </a:lnTo>
                <a:lnTo>
                  <a:pt x="1189812" y="1804368"/>
                </a:lnTo>
                <a:lnTo>
                  <a:pt x="1205114" y="1820023"/>
                </a:lnTo>
                <a:lnTo>
                  <a:pt x="1220786" y="1820023"/>
                </a:lnTo>
                <a:lnTo>
                  <a:pt x="1236087" y="1820023"/>
                </a:lnTo>
                <a:lnTo>
                  <a:pt x="1236087" y="1835369"/>
                </a:lnTo>
                <a:lnTo>
                  <a:pt x="1236087" y="1869386"/>
                </a:lnTo>
                <a:lnTo>
                  <a:pt x="1220786" y="1851025"/>
                </a:lnTo>
                <a:lnTo>
                  <a:pt x="1189812" y="1885041"/>
                </a:lnTo>
                <a:lnTo>
                  <a:pt x="1205114" y="1851025"/>
                </a:lnTo>
                <a:lnTo>
                  <a:pt x="1171056" y="1851025"/>
                </a:lnTo>
                <a:lnTo>
                  <a:pt x="1189812" y="1851025"/>
                </a:lnTo>
                <a:lnTo>
                  <a:pt x="1171056" y="1820023"/>
                </a:lnTo>
                <a:lnTo>
                  <a:pt x="1171056" y="1835369"/>
                </a:lnTo>
                <a:lnTo>
                  <a:pt x="1140329" y="1820023"/>
                </a:lnTo>
                <a:lnTo>
                  <a:pt x="1109356" y="1820023"/>
                </a:lnTo>
                <a:lnTo>
                  <a:pt x="1109356" y="1804368"/>
                </a:lnTo>
                <a:lnTo>
                  <a:pt x="1124781" y="1804368"/>
                </a:lnTo>
                <a:lnTo>
                  <a:pt x="1109356" y="1804368"/>
                </a:lnTo>
                <a:lnTo>
                  <a:pt x="1109356" y="1789009"/>
                </a:lnTo>
                <a:lnTo>
                  <a:pt x="1094055" y="1804368"/>
                </a:lnTo>
                <a:lnTo>
                  <a:pt x="1094055" y="1789009"/>
                </a:lnTo>
                <a:lnTo>
                  <a:pt x="1078630" y="1804368"/>
                </a:lnTo>
                <a:lnTo>
                  <a:pt x="1078630" y="1820023"/>
                </a:lnTo>
                <a:lnTo>
                  <a:pt x="1062958" y="1820023"/>
                </a:lnTo>
                <a:lnTo>
                  <a:pt x="1062958" y="1835369"/>
                </a:lnTo>
                <a:lnTo>
                  <a:pt x="1078630" y="1851025"/>
                </a:lnTo>
                <a:lnTo>
                  <a:pt x="1062958" y="1851025"/>
                </a:lnTo>
                <a:lnTo>
                  <a:pt x="1044572" y="1869386"/>
                </a:lnTo>
                <a:lnTo>
                  <a:pt x="1032232" y="1851025"/>
                </a:lnTo>
                <a:lnTo>
                  <a:pt x="1032232" y="1835369"/>
                </a:lnTo>
                <a:lnTo>
                  <a:pt x="998297" y="1851025"/>
                </a:lnTo>
                <a:lnTo>
                  <a:pt x="998297" y="1820023"/>
                </a:lnTo>
                <a:lnTo>
                  <a:pt x="998297" y="1835369"/>
                </a:lnTo>
                <a:lnTo>
                  <a:pt x="982626" y="1835369"/>
                </a:lnTo>
                <a:lnTo>
                  <a:pt x="982626" y="1851025"/>
                </a:lnTo>
                <a:lnTo>
                  <a:pt x="982626" y="1869386"/>
                </a:lnTo>
                <a:lnTo>
                  <a:pt x="967201" y="1851025"/>
                </a:lnTo>
                <a:lnTo>
                  <a:pt x="967201" y="1869386"/>
                </a:lnTo>
                <a:lnTo>
                  <a:pt x="936228" y="1869386"/>
                </a:lnTo>
                <a:lnTo>
                  <a:pt x="920803" y="1851025"/>
                </a:lnTo>
                <a:lnTo>
                  <a:pt x="886868" y="1851025"/>
                </a:lnTo>
                <a:lnTo>
                  <a:pt x="856142" y="1835369"/>
                </a:lnTo>
                <a:lnTo>
                  <a:pt x="856142" y="1820023"/>
                </a:lnTo>
                <a:lnTo>
                  <a:pt x="871443" y="1820023"/>
                </a:lnTo>
                <a:lnTo>
                  <a:pt x="871443" y="1804368"/>
                </a:lnTo>
                <a:lnTo>
                  <a:pt x="840470" y="1789009"/>
                </a:lnTo>
                <a:lnTo>
                  <a:pt x="840470" y="1754695"/>
                </a:lnTo>
                <a:lnTo>
                  <a:pt x="840470" y="1789009"/>
                </a:lnTo>
                <a:lnTo>
                  <a:pt x="825045" y="1804368"/>
                </a:lnTo>
                <a:lnTo>
                  <a:pt x="809744" y="1773366"/>
                </a:lnTo>
                <a:lnTo>
                  <a:pt x="791110" y="1773366"/>
                </a:lnTo>
                <a:lnTo>
                  <a:pt x="809744" y="1773366"/>
                </a:lnTo>
                <a:lnTo>
                  <a:pt x="809744" y="1754695"/>
                </a:lnTo>
                <a:lnTo>
                  <a:pt x="760014" y="1754695"/>
                </a:lnTo>
                <a:lnTo>
                  <a:pt x="760014" y="1739349"/>
                </a:lnTo>
                <a:lnTo>
                  <a:pt x="744712" y="1739349"/>
                </a:lnTo>
                <a:lnTo>
                  <a:pt x="729287" y="1754695"/>
                </a:lnTo>
                <a:lnTo>
                  <a:pt x="713616" y="1754695"/>
                </a:lnTo>
                <a:lnTo>
                  <a:pt x="729287" y="1773366"/>
                </a:lnTo>
                <a:lnTo>
                  <a:pt x="729287" y="1789009"/>
                </a:lnTo>
                <a:lnTo>
                  <a:pt x="744712" y="1773366"/>
                </a:lnTo>
                <a:lnTo>
                  <a:pt x="729287" y="1789009"/>
                </a:lnTo>
                <a:lnTo>
                  <a:pt x="698314" y="1804368"/>
                </a:lnTo>
                <a:lnTo>
                  <a:pt x="682889" y="1789009"/>
                </a:lnTo>
                <a:lnTo>
                  <a:pt x="633530" y="1789009"/>
                </a:lnTo>
                <a:lnTo>
                  <a:pt x="587132" y="1773366"/>
                </a:lnTo>
                <a:lnTo>
                  <a:pt x="540857" y="1754695"/>
                </a:lnTo>
                <a:lnTo>
                  <a:pt x="525186" y="1754695"/>
                </a:lnTo>
                <a:lnTo>
                  <a:pt x="491127" y="1754695"/>
                </a:lnTo>
                <a:lnTo>
                  <a:pt x="460401" y="1754695"/>
                </a:lnTo>
                <a:lnTo>
                  <a:pt x="445100" y="1773366"/>
                </a:lnTo>
                <a:lnTo>
                  <a:pt x="445100" y="1739349"/>
                </a:lnTo>
                <a:lnTo>
                  <a:pt x="460401" y="1723694"/>
                </a:lnTo>
                <a:lnTo>
                  <a:pt x="460401" y="1692680"/>
                </a:lnTo>
                <a:lnTo>
                  <a:pt x="475703" y="1674318"/>
                </a:lnTo>
                <a:lnTo>
                  <a:pt x="460401" y="1643316"/>
                </a:lnTo>
                <a:lnTo>
                  <a:pt x="460401" y="1612302"/>
                </a:lnTo>
                <a:lnTo>
                  <a:pt x="475703" y="1581301"/>
                </a:lnTo>
                <a:lnTo>
                  <a:pt x="491127" y="1547000"/>
                </a:lnTo>
                <a:lnTo>
                  <a:pt x="509761" y="1547000"/>
                </a:lnTo>
                <a:lnTo>
                  <a:pt x="509761" y="1515985"/>
                </a:lnTo>
                <a:lnTo>
                  <a:pt x="525186" y="1484971"/>
                </a:lnTo>
                <a:lnTo>
                  <a:pt x="509761" y="1435299"/>
                </a:lnTo>
                <a:lnTo>
                  <a:pt x="398702" y="1339291"/>
                </a:lnTo>
                <a:lnTo>
                  <a:pt x="330585" y="1320633"/>
                </a:lnTo>
                <a:lnTo>
                  <a:pt x="219156" y="1255640"/>
                </a:lnTo>
                <a:lnTo>
                  <a:pt x="126483" y="1205968"/>
                </a:lnTo>
                <a:lnTo>
                  <a:pt x="108097" y="1143939"/>
                </a:lnTo>
                <a:lnTo>
                  <a:pt x="46274" y="1094514"/>
                </a:lnTo>
                <a:lnTo>
                  <a:pt x="0" y="1029150"/>
                </a:lnTo>
                <a:lnTo>
                  <a:pt x="15301" y="998259"/>
                </a:lnTo>
                <a:lnTo>
                  <a:pt x="92672" y="998259"/>
                </a:lnTo>
                <a:lnTo>
                  <a:pt x="138823" y="1013828"/>
                </a:lnTo>
                <a:lnTo>
                  <a:pt x="203855" y="1029150"/>
                </a:lnTo>
                <a:lnTo>
                  <a:pt x="250253" y="1047931"/>
                </a:lnTo>
                <a:lnTo>
                  <a:pt x="314914" y="1047931"/>
                </a:lnTo>
                <a:lnTo>
                  <a:pt x="346010" y="1063500"/>
                </a:lnTo>
                <a:lnTo>
                  <a:pt x="379945" y="1063500"/>
                </a:lnTo>
                <a:lnTo>
                  <a:pt x="392285" y="1047931"/>
                </a:lnTo>
                <a:lnTo>
                  <a:pt x="426343" y="1029150"/>
                </a:lnTo>
                <a:lnTo>
                  <a:pt x="426343" y="1013828"/>
                </a:lnTo>
                <a:lnTo>
                  <a:pt x="441768" y="982814"/>
                </a:lnTo>
                <a:lnTo>
                  <a:pt x="441768" y="967245"/>
                </a:lnTo>
                <a:lnTo>
                  <a:pt x="441768" y="933142"/>
                </a:lnTo>
                <a:lnTo>
                  <a:pt x="426343" y="917820"/>
                </a:lnTo>
                <a:lnTo>
                  <a:pt x="411041" y="917820"/>
                </a:lnTo>
                <a:lnTo>
                  <a:pt x="411041" y="886806"/>
                </a:lnTo>
                <a:lnTo>
                  <a:pt x="411041" y="871114"/>
                </a:lnTo>
                <a:lnTo>
                  <a:pt x="379945" y="852456"/>
                </a:lnTo>
                <a:lnTo>
                  <a:pt x="379945" y="837134"/>
                </a:lnTo>
                <a:lnTo>
                  <a:pt x="379945" y="821442"/>
                </a:lnTo>
                <a:lnTo>
                  <a:pt x="411041" y="806120"/>
                </a:lnTo>
                <a:lnTo>
                  <a:pt x="426343" y="806120"/>
                </a:lnTo>
                <a:lnTo>
                  <a:pt x="441768" y="806120"/>
                </a:lnTo>
                <a:lnTo>
                  <a:pt x="457440" y="790428"/>
                </a:lnTo>
                <a:lnTo>
                  <a:pt x="488166" y="790428"/>
                </a:lnTo>
                <a:lnTo>
                  <a:pt x="522101" y="790428"/>
                </a:lnTo>
                <a:lnTo>
                  <a:pt x="553197" y="790428"/>
                </a:lnTo>
                <a:lnTo>
                  <a:pt x="568499" y="771770"/>
                </a:lnTo>
                <a:lnTo>
                  <a:pt x="614897" y="790428"/>
                </a:lnTo>
                <a:lnTo>
                  <a:pt x="630198" y="821442"/>
                </a:lnTo>
                <a:lnTo>
                  <a:pt x="661295" y="852456"/>
                </a:lnTo>
                <a:lnTo>
                  <a:pt x="695353" y="852456"/>
                </a:lnTo>
                <a:lnTo>
                  <a:pt x="710654" y="902128"/>
                </a:lnTo>
                <a:lnTo>
                  <a:pt x="725956" y="902128"/>
                </a:lnTo>
                <a:lnTo>
                  <a:pt x="741627" y="902128"/>
                </a:lnTo>
                <a:lnTo>
                  <a:pt x="741627" y="886806"/>
                </a:lnTo>
                <a:lnTo>
                  <a:pt x="725956" y="852456"/>
                </a:lnTo>
                <a:lnTo>
                  <a:pt x="725956" y="821442"/>
                </a:lnTo>
                <a:lnTo>
                  <a:pt x="710654" y="806120"/>
                </a:lnTo>
                <a:lnTo>
                  <a:pt x="695353" y="790428"/>
                </a:lnTo>
                <a:lnTo>
                  <a:pt x="679928" y="771770"/>
                </a:lnTo>
                <a:lnTo>
                  <a:pt x="679928" y="740879"/>
                </a:lnTo>
                <a:lnTo>
                  <a:pt x="695353" y="740879"/>
                </a:lnTo>
                <a:lnTo>
                  <a:pt x="679928" y="725434"/>
                </a:lnTo>
                <a:lnTo>
                  <a:pt x="710654" y="694420"/>
                </a:lnTo>
                <a:lnTo>
                  <a:pt x="725956" y="694420"/>
                </a:lnTo>
                <a:lnTo>
                  <a:pt x="725956" y="709865"/>
                </a:lnTo>
                <a:lnTo>
                  <a:pt x="725956" y="675762"/>
                </a:lnTo>
                <a:lnTo>
                  <a:pt x="710654" y="660440"/>
                </a:lnTo>
                <a:lnTo>
                  <a:pt x="679928" y="660440"/>
                </a:lnTo>
                <a:lnTo>
                  <a:pt x="661295" y="644748"/>
                </a:lnTo>
                <a:lnTo>
                  <a:pt x="630198" y="644748"/>
                </a:lnTo>
                <a:lnTo>
                  <a:pt x="614897" y="644748"/>
                </a:lnTo>
                <a:lnTo>
                  <a:pt x="599472" y="629426"/>
                </a:lnTo>
                <a:lnTo>
                  <a:pt x="583923" y="613733"/>
                </a:lnTo>
                <a:lnTo>
                  <a:pt x="568499" y="613733"/>
                </a:lnTo>
                <a:lnTo>
                  <a:pt x="553197" y="595076"/>
                </a:lnTo>
                <a:lnTo>
                  <a:pt x="392285" y="595076"/>
                </a:lnTo>
                <a:lnTo>
                  <a:pt x="379945" y="579754"/>
                </a:lnTo>
                <a:lnTo>
                  <a:pt x="379945" y="564061"/>
                </a:lnTo>
                <a:lnTo>
                  <a:pt x="392285" y="548740"/>
                </a:lnTo>
                <a:lnTo>
                  <a:pt x="392285" y="517726"/>
                </a:lnTo>
                <a:lnTo>
                  <a:pt x="411041" y="499068"/>
                </a:lnTo>
                <a:lnTo>
                  <a:pt x="426343" y="468054"/>
                </a:lnTo>
                <a:lnTo>
                  <a:pt x="426343" y="437039"/>
                </a:lnTo>
                <a:lnTo>
                  <a:pt x="426343" y="387367"/>
                </a:lnTo>
                <a:lnTo>
                  <a:pt x="441768" y="372046"/>
                </a:lnTo>
                <a:lnTo>
                  <a:pt x="488166" y="341031"/>
                </a:lnTo>
                <a:lnTo>
                  <a:pt x="537525" y="322374"/>
                </a:lnTo>
                <a:lnTo>
                  <a:pt x="568499" y="307052"/>
                </a:lnTo>
                <a:lnTo>
                  <a:pt x="599472" y="322374"/>
                </a:lnTo>
                <a:lnTo>
                  <a:pt x="630198" y="341031"/>
                </a:lnTo>
                <a:lnTo>
                  <a:pt x="661295" y="341031"/>
                </a:lnTo>
                <a:lnTo>
                  <a:pt x="695353" y="341031"/>
                </a:lnTo>
                <a:lnTo>
                  <a:pt x="725956" y="322374"/>
                </a:lnTo>
                <a:lnTo>
                  <a:pt x="725956" y="291359"/>
                </a:lnTo>
                <a:lnTo>
                  <a:pt x="741627" y="276038"/>
                </a:lnTo>
                <a:lnTo>
                  <a:pt x="741627" y="260345"/>
                </a:lnTo>
                <a:lnTo>
                  <a:pt x="741627" y="241687"/>
                </a:lnTo>
                <a:lnTo>
                  <a:pt x="757052" y="241687"/>
                </a:lnTo>
                <a:lnTo>
                  <a:pt x="791110" y="241687"/>
                </a:lnTo>
                <a:lnTo>
                  <a:pt x="822083" y="241687"/>
                </a:lnTo>
                <a:lnTo>
                  <a:pt x="852810" y="226366"/>
                </a:lnTo>
                <a:lnTo>
                  <a:pt x="899208" y="226366"/>
                </a:lnTo>
                <a:lnTo>
                  <a:pt x="899208" y="210673"/>
                </a:lnTo>
                <a:lnTo>
                  <a:pt x="914880" y="195352"/>
                </a:lnTo>
                <a:lnTo>
                  <a:pt x="933143" y="176694"/>
                </a:lnTo>
                <a:lnTo>
                  <a:pt x="994965" y="164337"/>
                </a:lnTo>
                <a:lnTo>
                  <a:pt x="1056912" y="114665"/>
                </a:lnTo>
                <a:lnTo>
                  <a:pt x="1090970" y="64993"/>
                </a:lnTo>
                <a:lnTo>
                  <a:pt x="1137368" y="33979"/>
                </a:lnTo>
                <a:lnTo>
                  <a:pt x="1152669" y="18657"/>
                </a:lnTo>
                <a:lnTo>
                  <a:pt x="1168094" y="0"/>
                </a:lnTo>
                <a:lnTo>
                  <a:pt x="1168094" y="33979"/>
                </a:lnTo>
                <a:lnTo>
                  <a:pt x="1183396" y="64993"/>
                </a:lnTo>
                <a:lnTo>
                  <a:pt x="1202152" y="96007"/>
                </a:lnTo>
                <a:lnTo>
                  <a:pt x="1202152" y="145679"/>
                </a:lnTo>
                <a:lnTo>
                  <a:pt x="1183396" y="176694"/>
                </a:lnTo>
                <a:lnTo>
                  <a:pt x="1168094" y="210673"/>
                </a:lnTo>
                <a:lnTo>
                  <a:pt x="1183396" y="226366"/>
                </a:lnTo>
                <a:lnTo>
                  <a:pt x="1217454" y="276038"/>
                </a:lnTo>
                <a:lnTo>
                  <a:pt x="1263852" y="307052"/>
                </a:lnTo>
                <a:lnTo>
                  <a:pt x="1294825" y="322374"/>
                </a:lnTo>
                <a:lnTo>
                  <a:pt x="1325921" y="372046"/>
                </a:lnTo>
                <a:lnTo>
                  <a:pt x="1325921" y="437039"/>
                </a:lnTo>
                <a:lnTo>
                  <a:pt x="1375281" y="452732"/>
                </a:lnTo>
                <a:lnTo>
                  <a:pt x="1390583" y="483746"/>
                </a:lnTo>
                <a:lnTo>
                  <a:pt x="1421679" y="499068"/>
                </a:lnTo>
                <a:lnTo>
                  <a:pt x="1436981" y="517726"/>
                </a:lnTo>
                <a:lnTo>
                  <a:pt x="1455737" y="533047"/>
                </a:lnTo>
                <a:lnTo>
                  <a:pt x="1502012" y="533047"/>
                </a:lnTo>
                <a:lnTo>
                  <a:pt x="1517437" y="533047"/>
                </a:lnTo>
                <a:lnTo>
                  <a:pt x="1532738" y="548740"/>
                </a:lnTo>
                <a:lnTo>
                  <a:pt x="1563835" y="564061"/>
                </a:lnTo>
                <a:lnTo>
                  <a:pt x="1579136" y="564061"/>
                </a:lnTo>
                <a:lnTo>
                  <a:pt x="1613194" y="548740"/>
                </a:lnTo>
                <a:lnTo>
                  <a:pt x="1628496" y="564061"/>
                </a:lnTo>
                <a:lnTo>
                  <a:pt x="1644167" y="564061"/>
                </a:lnTo>
                <a:lnTo>
                  <a:pt x="1659592" y="564061"/>
                </a:lnTo>
                <a:lnTo>
                  <a:pt x="1721292" y="613733"/>
                </a:lnTo>
                <a:lnTo>
                  <a:pt x="1736963" y="579754"/>
                </a:lnTo>
                <a:lnTo>
                  <a:pt x="1755350" y="564061"/>
                </a:lnTo>
                <a:lnTo>
                  <a:pt x="1770651" y="533047"/>
                </a:lnTo>
                <a:lnTo>
                  <a:pt x="1786323" y="499068"/>
                </a:lnTo>
                <a:lnTo>
                  <a:pt x="1770651" y="483746"/>
                </a:lnTo>
                <a:lnTo>
                  <a:pt x="1770651" y="468054"/>
                </a:lnTo>
                <a:lnTo>
                  <a:pt x="1770651" y="452732"/>
                </a:lnTo>
                <a:lnTo>
                  <a:pt x="1786323" y="452732"/>
                </a:lnTo>
                <a:lnTo>
                  <a:pt x="1801748" y="437039"/>
                </a:lnTo>
                <a:lnTo>
                  <a:pt x="1832721" y="418381"/>
                </a:lnTo>
                <a:lnTo>
                  <a:pt x="1832721" y="437039"/>
                </a:lnTo>
                <a:lnTo>
                  <a:pt x="1879119" y="418381"/>
                </a:lnTo>
                <a:lnTo>
                  <a:pt x="1879119" y="437039"/>
                </a:lnTo>
                <a:lnTo>
                  <a:pt x="1897506" y="437039"/>
                </a:lnTo>
                <a:lnTo>
                  <a:pt x="1913177" y="418381"/>
                </a:lnTo>
                <a:lnTo>
                  <a:pt x="1897506" y="387367"/>
                </a:lnTo>
                <a:lnTo>
                  <a:pt x="1913177" y="372046"/>
                </a:lnTo>
                <a:lnTo>
                  <a:pt x="1943780" y="356353"/>
                </a:lnTo>
                <a:lnTo>
                  <a:pt x="1959452" y="356353"/>
                </a:lnTo>
                <a:lnTo>
                  <a:pt x="2008935" y="322374"/>
                </a:lnTo>
                <a:lnTo>
                  <a:pt x="2055209" y="307052"/>
                </a:lnTo>
                <a:lnTo>
                  <a:pt x="2070634" y="276038"/>
                </a:lnTo>
                <a:lnTo>
                  <a:pt x="2085936" y="260345"/>
                </a:lnTo>
                <a:lnTo>
                  <a:pt x="2085936" y="241687"/>
                </a:lnTo>
                <a:lnTo>
                  <a:pt x="2132334" y="226366"/>
                </a:lnTo>
                <a:lnTo>
                  <a:pt x="2150967" y="241687"/>
                </a:lnTo>
                <a:lnTo>
                  <a:pt x="2166392" y="241687"/>
                </a:lnTo>
                <a:lnTo>
                  <a:pt x="2228091" y="210673"/>
                </a:lnTo>
                <a:lnTo>
                  <a:pt x="2259188" y="176694"/>
                </a:lnTo>
                <a:lnTo>
                  <a:pt x="2308548" y="176694"/>
                </a:lnTo>
                <a:lnTo>
                  <a:pt x="2308548" y="195352"/>
                </a:lnTo>
                <a:lnTo>
                  <a:pt x="2324219" y="195352"/>
                </a:lnTo>
                <a:lnTo>
                  <a:pt x="2324219" y="210673"/>
                </a:lnTo>
                <a:lnTo>
                  <a:pt x="2324219" y="226366"/>
                </a:lnTo>
                <a:lnTo>
                  <a:pt x="2324219" y="241687"/>
                </a:lnTo>
                <a:lnTo>
                  <a:pt x="2339521" y="260345"/>
                </a:lnTo>
                <a:lnTo>
                  <a:pt x="2293123" y="291359"/>
                </a:lnTo>
                <a:lnTo>
                  <a:pt x="2277821" y="307052"/>
                </a:lnTo>
                <a:lnTo>
                  <a:pt x="2293123" y="322374"/>
                </a:lnTo>
                <a:lnTo>
                  <a:pt x="2277821" y="341031"/>
                </a:lnTo>
                <a:lnTo>
                  <a:pt x="2293123" y="372046"/>
                </a:lnTo>
                <a:lnTo>
                  <a:pt x="2259188" y="437039"/>
                </a:lnTo>
                <a:lnTo>
                  <a:pt x="2228091" y="468054"/>
                </a:lnTo>
                <a:lnTo>
                  <a:pt x="2228091" y="483746"/>
                </a:lnTo>
                <a:lnTo>
                  <a:pt x="2197365" y="499068"/>
                </a:lnTo>
                <a:lnTo>
                  <a:pt x="2197365" y="533047"/>
                </a:lnTo>
                <a:lnTo>
                  <a:pt x="2212790" y="548740"/>
                </a:lnTo>
                <a:lnTo>
                  <a:pt x="2197365" y="579754"/>
                </a:lnTo>
                <a:lnTo>
                  <a:pt x="2182064" y="579754"/>
                </a:lnTo>
                <a:lnTo>
                  <a:pt x="2182064" y="613733"/>
                </a:lnTo>
                <a:lnTo>
                  <a:pt x="2166392" y="613733"/>
                </a:lnTo>
                <a:lnTo>
                  <a:pt x="2132334" y="595076"/>
                </a:lnTo>
                <a:lnTo>
                  <a:pt x="2117032" y="579754"/>
                </a:lnTo>
                <a:lnTo>
                  <a:pt x="2101607" y="613733"/>
                </a:lnTo>
                <a:lnTo>
                  <a:pt x="2085936" y="629426"/>
                </a:lnTo>
                <a:lnTo>
                  <a:pt x="2070634" y="660440"/>
                </a:lnTo>
                <a:lnTo>
                  <a:pt x="2055209" y="660440"/>
                </a:lnTo>
                <a:lnTo>
                  <a:pt x="2055209" y="644748"/>
                </a:lnTo>
                <a:lnTo>
                  <a:pt x="2039538" y="660440"/>
                </a:lnTo>
                <a:lnTo>
                  <a:pt x="2024236" y="675762"/>
                </a:lnTo>
                <a:lnTo>
                  <a:pt x="1990178" y="675762"/>
                </a:lnTo>
                <a:lnTo>
                  <a:pt x="1990178" y="694420"/>
                </a:lnTo>
                <a:lnTo>
                  <a:pt x="1974877" y="694420"/>
                </a:lnTo>
                <a:lnTo>
                  <a:pt x="1974877" y="725434"/>
                </a:lnTo>
                <a:lnTo>
                  <a:pt x="1943780" y="725434"/>
                </a:lnTo>
                <a:lnTo>
                  <a:pt x="1928479" y="709865"/>
                </a:lnTo>
                <a:lnTo>
                  <a:pt x="1897506" y="675762"/>
                </a:lnTo>
                <a:lnTo>
                  <a:pt x="1897506" y="660440"/>
                </a:lnTo>
                <a:lnTo>
                  <a:pt x="1848023" y="644748"/>
                </a:lnTo>
                <a:lnTo>
                  <a:pt x="1832721" y="629426"/>
                </a:lnTo>
                <a:lnTo>
                  <a:pt x="1817049" y="660440"/>
                </a:lnTo>
                <a:lnTo>
                  <a:pt x="1817049" y="675762"/>
                </a:lnTo>
                <a:lnTo>
                  <a:pt x="1801748" y="725434"/>
                </a:lnTo>
                <a:lnTo>
                  <a:pt x="1770651" y="725434"/>
                </a:lnTo>
                <a:lnTo>
                  <a:pt x="1755350" y="756448"/>
                </a:lnTo>
                <a:lnTo>
                  <a:pt x="1736963" y="725434"/>
                </a:lnTo>
                <a:lnTo>
                  <a:pt x="1721292" y="756448"/>
                </a:lnTo>
                <a:lnTo>
                  <a:pt x="1705990" y="771770"/>
                </a:lnTo>
                <a:lnTo>
                  <a:pt x="1690565" y="806120"/>
                </a:lnTo>
                <a:lnTo>
                  <a:pt x="1690565" y="821442"/>
                </a:lnTo>
                <a:lnTo>
                  <a:pt x="1674894" y="837134"/>
                </a:lnTo>
                <a:lnTo>
                  <a:pt x="1644167" y="837134"/>
                </a:lnTo>
                <a:lnTo>
                  <a:pt x="1628496" y="837134"/>
                </a:lnTo>
                <a:lnTo>
                  <a:pt x="1597769" y="852456"/>
                </a:lnTo>
                <a:lnTo>
                  <a:pt x="1597769" y="821442"/>
                </a:lnTo>
                <a:lnTo>
                  <a:pt x="1563835" y="837134"/>
                </a:lnTo>
                <a:lnTo>
                  <a:pt x="1548410" y="837134"/>
                </a:lnTo>
                <a:lnTo>
                  <a:pt x="1532738" y="837134"/>
                </a:lnTo>
                <a:lnTo>
                  <a:pt x="1502012" y="821442"/>
                </a:lnTo>
                <a:lnTo>
                  <a:pt x="1468077" y="837134"/>
                </a:lnTo>
                <a:lnTo>
                  <a:pt x="1455737" y="821442"/>
                </a:lnTo>
                <a:lnTo>
                  <a:pt x="1436981" y="821442"/>
                </a:lnTo>
                <a:lnTo>
                  <a:pt x="1436981" y="852456"/>
                </a:lnTo>
                <a:lnTo>
                  <a:pt x="1406007" y="852456"/>
                </a:lnTo>
                <a:lnTo>
                  <a:pt x="1390583" y="871114"/>
                </a:lnTo>
                <a:lnTo>
                  <a:pt x="1375281" y="852456"/>
                </a:lnTo>
                <a:lnTo>
                  <a:pt x="1344308" y="837134"/>
                </a:lnTo>
                <a:lnTo>
                  <a:pt x="1310250" y="821442"/>
                </a:lnTo>
                <a:lnTo>
                  <a:pt x="1310250" y="756448"/>
                </a:lnTo>
                <a:lnTo>
                  <a:pt x="1294825" y="756448"/>
                </a:lnTo>
                <a:lnTo>
                  <a:pt x="1279523" y="771770"/>
                </a:lnTo>
                <a:lnTo>
                  <a:pt x="1248550" y="771770"/>
                </a:lnTo>
                <a:lnTo>
                  <a:pt x="1233125" y="790428"/>
                </a:lnTo>
                <a:lnTo>
                  <a:pt x="1217454" y="821442"/>
                </a:lnTo>
                <a:lnTo>
                  <a:pt x="1202152" y="852456"/>
                </a:lnTo>
                <a:lnTo>
                  <a:pt x="1202152" y="886806"/>
                </a:lnTo>
                <a:lnTo>
                  <a:pt x="1202152" y="917820"/>
                </a:lnTo>
                <a:lnTo>
                  <a:pt x="1217454" y="933142"/>
                </a:lnTo>
                <a:lnTo>
                  <a:pt x="1202152" y="967245"/>
                </a:lnTo>
                <a:lnTo>
                  <a:pt x="1202152" y="982814"/>
                </a:lnTo>
                <a:lnTo>
                  <a:pt x="1202152" y="998259"/>
                </a:lnTo>
                <a:lnTo>
                  <a:pt x="1183396" y="1029150"/>
                </a:lnTo>
                <a:lnTo>
                  <a:pt x="1183396" y="1047931"/>
                </a:lnTo>
                <a:lnTo>
                  <a:pt x="1183396" y="1063500"/>
                </a:lnTo>
                <a:lnTo>
                  <a:pt x="1217454" y="1078822"/>
                </a:lnTo>
                <a:lnTo>
                  <a:pt x="1233125" y="1094514"/>
                </a:lnTo>
                <a:lnTo>
                  <a:pt x="1248550" y="1125529"/>
                </a:lnTo>
                <a:lnTo>
                  <a:pt x="1248550" y="1159508"/>
                </a:lnTo>
                <a:lnTo>
                  <a:pt x="1251512" y="1162597"/>
                </a:lnTo>
                <a:lnTo>
                  <a:pt x="1267184" y="1193611"/>
                </a:lnTo>
                <a:lnTo>
                  <a:pt x="1282485" y="1212269"/>
                </a:lnTo>
                <a:lnTo>
                  <a:pt x="1297910" y="1243283"/>
                </a:lnTo>
                <a:lnTo>
                  <a:pt x="1313582" y="1274298"/>
                </a:lnTo>
                <a:lnTo>
                  <a:pt x="1313582" y="1308277"/>
                </a:lnTo>
                <a:lnTo>
                  <a:pt x="1331968" y="1370306"/>
                </a:lnTo>
                <a:lnTo>
                  <a:pt x="1331968" y="1404656"/>
                </a:lnTo>
                <a:lnTo>
                  <a:pt x="1347270" y="1435299"/>
                </a:lnTo>
                <a:lnTo>
                  <a:pt x="1347270" y="1466313"/>
                </a:lnTo>
                <a:lnTo>
                  <a:pt x="1362941" y="1500664"/>
                </a:lnTo>
                <a:lnTo>
                  <a:pt x="1362941" y="1547000"/>
                </a:lnTo>
                <a:lnTo>
                  <a:pt x="1362941" y="1581301"/>
                </a:lnTo>
                <a:lnTo>
                  <a:pt x="1362941" y="1596659"/>
                </a:lnTo>
                <a:lnTo>
                  <a:pt x="1331968" y="1612302"/>
                </a:lnTo>
                <a:lnTo>
                  <a:pt x="1282485" y="1596659"/>
                </a:lnTo>
                <a:lnTo>
                  <a:pt x="1251512" y="1596659"/>
                </a:lnTo>
                <a:lnTo>
                  <a:pt x="1205114" y="1612302"/>
                </a:lnTo>
                <a:lnTo>
                  <a:pt x="1171056" y="1627661"/>
                </a:lnTo>
                <a:lnTo>
                  <a:pt x="1140329" y="1627661"/>
                </a:lnTo>
                <a:lnTo>
                  <a:pt x="1140329" y="1661678"/>
                </a:lnTo>
                <a:lnTo>
                  <a:pt x="1155754" y="1643316"/>
                </a:lnTo>
                <a:lnTo>
                  <a:pt x="1171056" y="1661678"/>
                </a:lnTo>
                <a:lnTo>
                  <a:pt x="1189812" y="1643316"/>
                </a:lnTo>
                <a:lnTo>
                  <a:pt x="1220786" y="1661678"/>
                </a:lnTo>
                <a:lnTo>
                  <a:pt x="1267184" y="1661678"/>
                </a:lnTo>
                <a:lnTo>
                  <a:pt x="1124781" y="1661678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" name="object 135"/>
          <p:cNvSpPr/>
          <p:nvPr/>
        </p:nvSpPr>
        <p:spPr>
          <a:xfrm>
            <a:off x="3038033" y="3477539"/>
            <a:ext cx="2213037" cy="1240194"/>
          </a:xfrm>
          <a:custGeom>
            <a:avLst/>
            <a:gdLst/>
            <a:ahLst/>
            <a:cxnLst/>
            <a:rect l="l" t="t" r="r" b="b"/>
            <a:pathLst>
              <a:path w="2213037" h="1240194">
                <a:moveTo>
                  <a:pt x="62069" y="0"/>
                </a:moveTo>
                <a:lnTo>
                  <a:pt x="62069" y="33979"/>
                </a:lnTo>
                <a:lnTo>
                  <a:pt x="62069" y="64993"/>
                </a:lnTo>
                <a:lnTo>
                  <a:pt x="111429" y="129987"/>
                </a:lnTo>
                <a:lnTo>
                  <a:pt x="142155" y="114665"/>
                </a:lnTo>
                <a:lnTo>
                  <a:pt x="157827" y="114665"/>
                </a:lnTo>
                <a:lnTo>
                  <a:pt x="173128" y="114665"/>
                </a:lnTo>
                <a:lnTo>
                  <a:pt x="222488" y="96007"/>
                </a:lnTo>
                <a:lnTo>
                  <a:pt x="238160" y="80686"/>
                </a:lnTo>
                <a:lnTo>
                  <a:pt x="253584" y="64993"/>
                </a:lnTo>
                <a:lnTo>
                  <a:pt x="284558" y="96007"/>
                </a:lnTo>
                <a:lnTo>
                  <a:pt x="315284" y="80686"/>
                </a:lnTo>
                <a:lnTo>
                  <a:pt x="349342" y="80686"/>
                </a:lnTo>
                <a:lnTo>
                  <a:pt x="411041" y="49672"/>
                </a:lnTo>
                <a:lnTo>
                  <a:pt x="442015" y="49672"/>
                </a:lnTo>
                <a:lnTo>
                  <a:pt x="473111" y="64993"/>
                </a:lnTo>
                <a:lnTo>
                  <a:pt x="488413" y="96007"/>
                </a:lnTo>
                <a:lnTo>
                  <a:pt x="553197" y="114665"/>
                </a:lnTo>
                <a:lnTo>
                  <a:pt x="568869" y="129987"/>
                </a:lnTo>
                <a:lnTo>
                  <a:pt x="584170" y="145679"/>
                </a:lnTo>
                <a:lnTo>
                  <a:pt x="584170" y="161001"/>
                </a:lnTo>
                <a:lnTo>
                  <a:pt x="615267" y="176694"/>
                </a:lnTo>
                <a:lnTo>
                  <a:pt x="679928" y="210673"/>
                </a:lnTo>
                <a:lnTo>
                  <a:pt x="741751" y="226366"/>
                </a:lnTo>
                <a:lnTo>
                  <a:pt x="775685" y="241687"/>
                </a:lnTo>
                <a:lnTo>
                  <a:pt x="822083" y="226366"/>
                </a:lnTo>
                <a:lnTo>
                  <a:pt x="899455" y="210673"/>
                </a:lnTo>
                <a:lnTo>
                  <a:pt x="979911" y="226366"/>
                </a:lnTo>
                <a:lnTo>
                  <a:pt x="1026309" y="241687"/>
                </a:lnTo>
                <a:lnTo>
                  <a:pt x="1075668" y="226366"/>
                </a:lnTo>
                <a:lnTo>
                  <a:pt x="1106642" y="226366"/>
                </a:lnTo>
                <a:lnTo>
                  <a:pt x="1122066" y="226366"/>
                </a:lnTo>
                <a:lnTo>
                  <a:pt x="1168464" y="226366"/>
                </a:lnTo>
                <a:lnTo>
                  <a:pt x="1199191" y="226366"/>
                </a:lnTo>
                <a:lnTo>
                  <a:pt x="1248797" y="241687"/>
                </a:lnTo>
                <a:lnTo>
                  <a:pt x="1310497" y="272702"/>
                </a:lnTo>
                <a:lnTo>
                  <a:pt x="1329253" y="272702"/>
                </a:lnTo>
                <a:lnTo>
                  <a:pt x="1344555" y="272702"/>
                </a:lnTo>
                <a:lnTo>
                  <a:pt x="1359980" y="272702"/>
                </a:lnTo>
                <a:lnTo>
                  <a:pt x="1359980" y="257380"/>
                </a:lnTo>
                <a:lnTo>
                  <a:pt x="1375281" y="241687"/>
                </a:lnTo>
                <a:lnTo>
                  <a:pt x="1406378" y="241687"/>
                </a:lnTo>
                <a:lnTo>
                  <a:pt x="1421679" y="226366"/>
                </a:lnTo>
                <a:lnTo>
                  <a:pt x="1452652" y="210673"/>
                </a:lnTo>
                <a:lnTo>
                  <a:pt x="1452652" y="195352"/>
                </a:lnTo>
                <a:lnTo>
                  <a:pt x="1486710" y="195352"/>
                </a:lnTo>
                <a:lnTo>
                  <a:pt x="1502135" y="195352"/>
                </a:lnTo>
                <a:lnTo>
                  <a:pt x="1533108" y="195352"/>
                </a:lnTo>
                <a:lnTo>
                  <a:pt x="1548410" y="210673"/>
                </a:lnTo>
                <a:lnTo>
                  <a:pt x="1548410" y="241687"/>
                </a:lnTo>
                <a:lnTo>
                  <a:pt x="1564082" y="257380"/>
                </a:lnTo>
                <a:lnTo>
                  <a:pt x="1564082" y="272702"/>
                </a:lnTo>
                <a:lnTo>
                  <a:pt x="1597893" y="291359"/>
                </a:lnTo>
                <a:lnTo>
                  <a:pt x="1610233" y="291359"/>
                </a:lnTo>
                <a:lnTo>
                  <a:pt x="1644167" y="291359"/>
                </a:lnTo>
                <a:lnTo>
                  <a:pt x="1644167" y="322374"/>
                </a:lnTo>
                <a:lnTo>
                  <a:pt x="1644167" y="341031"/>
                </a:lnTo>
                <a:lnTo>
                  <a:pt x="1659839" y="322374"/>
                </a:lnTo>
                <a:lnTo>
                  <a:pt x="1675264" y="341031"/>
                </a:lnTo>
                <a:lnTo>
                  <a:pt x="1690565" y="322374"/>
                </a:lnTo>
                <a:lnTo>
                  <a:pt x="1690565" y="341031"/>
                </a:lnTo>
                <a:lnTo>
                  <a:pt x="1675264" y="353388"/>
                </a:lnTo>
                <a:lnTo>
                  <a:pt x="1706237" y="418381"/>
                </a:lnTo>
                <a:lnTo>
                  <a:pt x="1721662" y="418381"/>
                </a:lnTo>
                <a:lnTo>
                  <a:pt x="1740295" y="437039"/>
                </a:lnTo>
                <a:lnTo>
                  <a:pt x="1771022" y="452732"/>
                </a:lnTo>
                <a:lnTo>
                  <a:pt x="1786323" y="468054"/>
                </a:lnTo>
                <a:lnTo>
                  <a:pt x="1801995" y="452732"/>
                </a:lnTo>
                <a:lnTo>
                  <a:pt x="1817420" y="452732"/>
                </a:lnTo>
                <a:lnTo>
                  <a:pt x="1832721" y="437039"/>
                </a:lnTo>
                <a:lnTo>
                  <a:pt x="1851354" y="468054"/>
                </a:lnTo>
                <a:lnTo>
                  <a:pt x="1882451" y="483746"/>
                </a:lnTo>
                <a:lnTo>
                  <a:pt x="1897752" y="499068"/>
                </a:lnTo>
                <a:lnTo>
                  <a:pt x="1928849" y="533047"/>
                </a:lnTo>
                <a:lnTo>
                  <a:pt x="1959575" y="517726"/>
                </a:lnTo>
                <a:lnTo>
                  <a:pt x="1913177" y="548740"/>
                </a:lnTo>
                <a:lnTo>
                  <a:pt x="1897752" y="564061"/>
                </a:lnTo>
                <a:lnTo>
                  <a:pt x="1897752" y="613733"/>
                </a:lnTo>
                <a:lnTo>
                  <a:pt x="1897752" y="644748"/>
                </a:lnTo>
                <a:lnTo>
                  <a:pt x="1882451" y="675762"/>
                </a:lnTo>
                <a:lnTo>
                  <a:pt x="1863694" y="694420"/>
                </a:lnTo>
                <a:lnTo>
                  <a:pt x="1863694" y="725434"/>
                </a:lnTo>
                <a:lnTo>
                  <a:pt x="1851354" y="740756"/>
                </a:lnTo>
                <a:lnTo>
                  <a:pt x="1851354" y="756448"/>
                </a:lnTo>
                <a:lnTo>
                  <a:pt x="1863694" y="771770"/>
                </a:lnTo>
                <a:lnTo>
                  <a:pt x="1897752" y="771770"/>
                </a:lnTo>
                <a:lnTo>
                  <a:pt x="1928849" y="771770"/>
                </a:lnTo>
                <a:lnTo>
                  <a:pt x="1975123" y="771770"/>
                </a:lnTo>
                <a:lnTo>
                  <a:pt x="1993510" y="771770"/>
                </a:lnTo>
                <a:lnTo>
                  <a:pt x="2024606" y="771770"/>
                </a:lnTo>
                <a:lnTo>
                  <a:pt x="2039908" y="790428"/>
                </a:lnTo>
                <a:lnTo>
                  <a:pt x="2055333" y="790428"/>
                </a:lnTo>
                <a:lnTo>
                  <a:pt x="2070881" y="806120"/>
                </a:lnTo>
                <a:lnTo>
                  <a:pt x="2086306" y="821442"/>
                </a:lnTo>
                <a:lnTo>
                  <a:pt x="2101607" y="821442"/>
                </a:lnTo>
                <a:lnTo>
                  <a:pt x="2132704" y="821442"/>
                </a:lnTo>
                <a:lnTo>
                  <a:pt x="2151337" y="837134"/>
                </a:lnTo>
                <a:lnTo>
                  <a:pt x="2182064" y="837134"/>
                </a:lnTo>
                <a:lnTo>
                  <a:pt x="2197365" y="852456"/>
                </a:lnTo>
                <a:lnTo>
                  <a:pt x="2197365" y="886559"/>
                </a:lnTo>
                <a:lnTo>
                  <a:pt x="2182064" y="871114"/>
                </a:lnTo>
                <a:lnTo>
                  <a:pt x="2151337" y="902128"/>
                </a:lnTo>
                <a:lnTo>
                  <a:pt x="2166762" y="917573"/>
                </a:lnTo>
                <a:lnTo>
                  <a:pt x="2151337" y="917573"/>
                </a:lnTo>
                <a:lnTo>
                  <a:pt x="2151337" y="948464"/>
                </a:lnTo>
                <a:lnTo>
                  <a:pt x="2166762" y="967122"/>
                </a:lnTo>
                <a:lnTo>
                  <a:pt x="2182064" y="982814"/>
                </a:lnTo>
                <a:lnTo>
                  <a:pt x="2197365" y="998136"/>
                </a:lnTo>
                <a:lnTo>
                  <a:pt x="2197365" y="1029150"/>
                </a:lnTo>
                <a:lnTo>
                  <a:pt x="2213037" y="1063500"/>
                </a:lnTo>
                <a:lnTo>
                  <a:pt x="2213037" y="1078822"/>
                </a:lnTo>
                <a:lnTo>
                  <a:pt x="2197365" y="1078822"/>
                </a:lnTo>
                <a:lnTo>
                  <a:pt x="2182064" y="1078822"/>
                </a:lnTo>
                <a:lnTo>
                  <a:pt x="2166762" y="1029150"/>
                </a:lnTo>
                <a:lnTo>
                  <a:pt x="2132704" y="1029150"/>
                </a:lnTo>
                <a:lnTo>
                  <a:pt x="2101607" y="998136"/>
                </a:lnTo>
                <a:lnTo>
                  <a:pt x="2086306" y="967122"/>
                </a:lnTo>
                <a:lnTo>
                  <a:pt x="2039908" y="948464"/>
                </a:lnTo>
                <a:lnTo>
                  <a:pt x="2024606" y="967122"/>
                </a:lnTo>
                <a:lnTo>
                  <a:pt x="1993510" y="967122"/>
                </a:lnTo>
                <a:lnTo>
                  <a:pt x="1959575" y="967122"/>
                </a:lnTo>
                <a:lnTo>
                  <a:pt x="1928849" y="967122"/>
                </a:lnTo>
                <a:lnTo>
                  <a:pt x="1913177" y="982814"/>
                </a:lnTo>
                <a:lnTo>
                  <a:pt x="1897752" y="982814"/>
                </a:lnTo>
                <a:lnTo>
                  <a:pt x="1882451" y="982814"/>
                </a:lnTo>
                <a:lnTo>
                  <a:pt x="1851354" y="998136"/>
                </a:lnTo>
                <a:lnTo>
                  <a:pt x="1851354" y="1013828"/>
                </a:lnTo>
                <a:lnTo>
                  <a:pt x="1851354" y="1029150"/>
                </a:lnTo>
                <a:lnTo>
                  <a:pt x="1882451" y="1047808"/>
                </a:lnTo>
                <a:lnTo>
                  <a:pt x="1882451" y="1063500"/>
                </a:lnTo>
                <a:lnTo>
                  <a:pt x="1882451" y="1094514"/>
                </a:lnTo>
                <a:lnTo>
                  <a:pt x="1897752" y="1094514"/>
                </a:lnTo>
                <a:lnTo>
                  <a:pt x="1913177" y="1109836"/>
                </a:lnTo>
                <a:lnTo>
                  <a:pt x="1913177" y="1143939"/>
                </a:lnTo>
                <a:lnTo>
                  <a:pt x="1913177" y="1159508"/>
                </a:lnTo>
                <a:lnTo>
                  <a:pt x="1897752" y="1190522"/>
                </a:lnTo>
                <a:lnTo>
                  <a:pt x="1897752" y="1205844"/>
                </a:lnTo>
                <a:lnTo>
                  <a:pt x="1863694" y="1224626"/>
                </a:lnTo>
                <a:lnTo>
                  <a:pt x="1851354" y="1240194"/>
                </a:lnTo>
                <a:lnTo>
                  <a:pt x="1817420" y="1240194"/>
                </a:lnTo>
                <a:lnTo>
                  <a:pt x="1786323" y="1224626"/>
                </a:lnTo>
                <a:lnTo>
                  <a:pt x="1721662" y="1224626"/>
                </a:lnTo>
                <a:lnTo>
                  <a:pt x="1675264" y="1205844"/>
                </a:lnTo>
                <a:lnTo>
                  <a:pt x="1610233" y="1190522"/>
                </a:lnTo>
                <a:lnTo>
                  <a:pt x="1564082" y="1174953"/>
                </a:lnTo>
                <a:lnTo>
                  <a:pt x="1486710" y="1174953"/>
                </a:lnTo>
                <a:lnTo>
                  <a:pt x="1471409" y="1205844"/>
                </a:lnTo>
                <a:lnTo>
                  <a:pt x="1452652" y="1224626"/>
                </a:lnTo>
                <a:lnTo>
                  <a:pt x="1437351" y="1205844"/>
                </a:lnTo>
                <a:lnTo>
                  <a:pt x="1421679" y="1224626"/>
                </a:lnTo>
                <a:lnTo>
                  <a:pt x="1406378" y="1190522"/>
                </a:lnTo>
                <a:lnTo>
                  <a:pt x="1375281" y="1205844"/>
                </a:lnTo>
                <a:lnTo>
                  <a:pt x="1359980" y="1190522"/>
                </a:lnTo>
                <a:lnTo>
                  <a:pt x="1329253" y="1190522"/>
                </a:lnTo>
                <a:lnTo>
                  <a:pt x="1279523" y="1205844"/>
                </a:lnTo>
                <a:lnTo>
                  <a:pt x="1264222" y="1205844"/>
                </a:lnTo>
                <a:lnTo>
                  <a:pt x="1248797" y="1224626"/>
                </a:lnTo>
                <a:lnTo>
                  <a:pt x="1217824" y="1224626"/>
                </a:lnTo>
                <a:lnTo>
                  <a:pt x="1186727" y="1224626"/>
                </a:lnTo>
                <a:lnTo>
                  <a:pt x="1153040" y="1240194"/>
                </a:lnTo>
                <a:lnTo>
                  <a:pt x="1137368" y="1240194"/>
                </a:lnTo>
                <a:lnTo>
                  <a:pt x="1122066" y="1240194"/>
                </a:lnTo>
                <a:lnTo>
                  <a:pt x="1090970" y="1224626"/>
                </a:lnTo>
                <a:lnTo>
                  <a:pt x="1057035" y="1205844"/>
                </a:lnTo>
                <a:lnTo>
                  <a:pt x="1010637" y="1190522"/>
                </a:lnTo>
                <a:lnTo>
                  <a:pt x="964239" y="1205844"/>
                </a:lnTo>
                <a:lnTo>
                  <a:pt x="933513" y="1224626"/>
                </a:lnTo>
                <a:lnTo>
                  <a:pt x="899455" y="1205844"/>
                </a:lnTo>
                <a:lnTo>
                  <a:pt x="837755" y="1205844"/>
                </a:lnTo>
                <a:lnTo>
                  <a:pt x="822083" y="1190522"/>
                </a:lnTo>
                <a:lnTo>
                  <a:pt x="788025" y="1174953"/>
                </a:lnTo>
                <a:lnTo>
                  <a:pt x="757299" y="1159508"/>
                </a:lnTo>
                <a:lnTo>
                  <a:pt x="741751" y="1125529"/>
                </a:lnTo>
                <a:lnTo>
                  <a:pt x="726326" y="1078822"/>
                </a:lnTo>
                <a:lnTo>
                  <a:pt x="695600" y="1047808"/>
                </a:lnTo>
                <a:lnTo>
                  <a:pt x="630568" y="1029150"/>
                </a:lnTo>
                <a:lnTo>
                  <a:pt x="568869" y="982814"/>
                </a:lnTo>
                <a:lnTo>
                  <a:pt x="553197" y="982814"/>
                </a:lnTo>
                <a:lnTo>
                  <a:pt x="457440" y="967122"/>
                </a:lnTo>
                <a:lnTo>
                  <a:pt x="380315" y="948464"/>
                </a:lnTo>
                <a:lnTo>
                  <a:pt x="364643" y="967122"/>
                </a:lnTo>
                <a:lnTo>
                  <a:pt x="349342" y="933142"/>
                </a:lnTo>
                <a:lnTo>
                  <a:pt x="330585" y="933142"/>
                </a:lnTo>
                <a:lnTo>
                  <a:pt x="315284" y="917573"/>
                </a:lnTo>
                <a:lnTo>
                  <a:pt x="299982" y="886559"/>
                </a:lnTo>
                <a:lnTo>
                  <a:pt x="253584" y="886559"/>
                </a:lnTo>
                <a:lnTo>
                  <a:pt x="238160" y="871114"/>
                </a:lnTo>
                <a:lnTo>
                  <a:pt x="207186" y="837134"/>
                </a:lnTo>
                <a:lnTo>
                  <a:pt x="188553" y="821442"/>
                </a:lnTo>
                <a:lnTo>
                  <a:pt x="188553" y="790428"/>
                </a:lnTo>
                <a:lnTo>
                  <a:pt x="157827" y="756448"/>
                </a:lnTo>
                <a:lnTo>
                  <a:pt x="142155" y="740756"/>
                </a:lnTo>
                <a:lnTo>
                  <a:pt x="95757" y="694420"/>
                </a:lnTo>
                <a:lnTo>
                  <a:pt x="95757" y="675762"/>
                </a:lnTo>
                <a:lnTo>
                  <a:pt x="111429" y="660440"/>
                </a:lnTo>
                <a:lnTo>
                  <a:pt x="111429" y="644748"/>
                </a:lnTo>
                <a:lnTo>
                  <a:pt x="111429" y="629426"/>
                </a:lnTo>
                <a:lnTo>
                  <a:pt x="126730" y="613733"/>
                </a:lnTo>
                <a:lnTo>
                  <a:pt x="126730" y="595076"/>
                </a:lnTo>
                <a:lnTo>
                  <a:pt x="142155" y="579754"/>
                </a:lnTo>
                <a:lnTo>
                  <a:pt x="142155" y="548740"/>
                </a:lnTo>
                <a:lnTo>
                  <a:pt x="157827" y="548740"/>
                </a:lnTo>
                <a:lnTo>
                  <a:pt x="173128" y="452732"/>
                </a:lnTo>
                <a:lnTo>
                  <a:pt x="188553" y="418381"/>
                </a:lnTo>
                <a:lnTo>
                  <a:pt x="173128" y="387367"/>
                </a:lnTo>
                <a:lnTo>
                  <a:pt x="188553" y="372046"/>
                </a:lnTo>
                <a:lnTo>
                  <a:pt x="188553" y="353388"/>
                </a:lnTo>
                <a:lnTo>
                  <a:pt x="173128" y="353388"/>
                </a:lnTo>
                <a:lnTo>
                  <a:pt x="157827" y="341031"/>
                </a:lnTo>
                <a:lnTo>
                  <a:pt x="142155" y="353388"/>
                </a:lnTo>
                <a:lnTo>
                  <a:pt x="142155" y="341031"/>
                </a:lnTo>
                <a:lnTo>
                  <a:pt x="142155" y="306681"/>
                </a:lnTo>
                <a:lnTo>
                  <a:pt x="111429" y="257380"/>
                </a:lnTo>
                <a:lnTo>
                  <a:pt x="111429" y="241687"/>
                </a:lnTo>
                <a:lnTo>
                  <a:pt x="62069" y="195352"/>
                </a:lnTo>
                <a:lnTo>
                  <a:pt x="30973" y="210673"/>
                </a:lnTo>
                <a:lnTo>
                  <a:pt x="30973" y="176694"/>
                </a:lnTo>
                <a:lnTo>
                  <a:pt x="30973" y="161001"/>
                </a:lnTo>
                <a:lnTo>
                  <a:pt x="30973" y="145679"/>
                </a:lnTo>
                <a:lnTo>
                  <a:pt x="15671" y="129987"/>
                </a:lnTo>
                <a:lnTo>
                  <a:pt x="30973" y="114665"/>
                </a:lnTo>
                <a:lnTo>
                  <a:pt x="15671" y="96007"/>
                </a:lnTo>
                <a:lnTo>
                  <a:pt x="30973" y="80686"/>
                </a:lnTo>
                <a:lnTo>
                  <a:pt x="0" y="64993"/>
                </a:lnTo>
                <a:lnTo>
                  <a:pt x="0" y="49672"/>
                </a:lnTo>
                <a:lnTo>
                  <a:pt x="15671" y="33979"/>
                </a:lnTo>
                <a:lnTo>
                  <a:pt x="30973" y="0"/>
                </a:lnTo>
                <a:lnTo>
                  <a:pt x="46398" y="0"/>
                </a:lnTo>
                <a:lnTo>
                  <a:pt x="80332" y="0"/>
                </a:lnTo>
                <a:lnTo>
                  <a:pt x="62069" y="0"/>
                </a:lnTo>
                <a:close/>
              </a:path>
            </a:pathLst>
          </a:custGeom>
          <a:ln w="24718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" name="object 136"/>
          <p:cNvSpPr/>
          <p:nvPr/>
        </p:nvSpPr>
        <p:spPr>
          <a:xfrm>
            <a:off x="645746" y="1195713"/>
            <a:ext cx="2055654" cy="1705036"/>
          </a:xfrm>
          <a:custGeom>
            <a:avLst/>
            <a:gdLst/>
            <a:ahLst/>
            <a:cxnLst/>
            <a:rect l="l" t="t" r="r" b="b"/>
            <a:pathLst>
              <a:path w="2055654" h="1705036">
                <a:moveTo>
                  <a:pt x="760384" y="86617"/>
                </a:moveTo>
                <a:lnTo>
                  <a:pt x="1013920" y="151734"/>
                </a:lnTo>
                <a:lnTo>
                  <a:pt x="1359930" y="229331"/>
                </a:lnTo>
                <a:lnTo>
                  <a:pt x="1551816" y="263311"/>
                </a:lnTo>
                <a:lnTo>
                  <a:pt x="1675215" y="278756"/>
                </a:lnTo>
                <a:lnTo>
                  <a:pt x="1662875" y="312983"/>
                </a:lnTo>
                <a:lnTo>
                  <a:pt x="1675215" y="343997"/>
                </a:lnTo>
                <a:lnTo>
                  <a:pt x="1693971" y="343997"/>
                </a:lnTo>
                <a:lnTo>
                  <a:pt x="1709273" y="359442"/>
                </a:lnTo>
                <a:lnTo>
                  <a:pt x="1693971" y="375011"/>
                </a:lnTo>
                <a:lnTo>
                  <a:pt x="1724698" y="409114"/>
                </a:lnTo>
                <a:lnTo>
                  <a:pt x="1709273" y="440128"/>
                </a:lnTo>
                <a:lnTo>
                  <a:pt x="1724698" y="455697"/>
                </a:lnTo>
                <a:lnTo>
                  <a:pt x="1740246" y="471019"/>
                </a:lnTo>
                <a:lnTo>
                  <a:pt x="1755671" y="468054"/>
                </a:lnTo>
                <a:lnTo>
                  <a:pt x="1770972" y="468054"/>
                </a:lnTo>
                <a:lnTo>
                  <a:pt x="1770972" y="483375"/>
                </a:lnTo>
                <a:lnTo>
                  <a:pt x="1770972" y="499068"/>
                </a:lnTo>
                <a:lnTo>
                  <a:pt x="1755671" y="499068"/>
                </a:lnTo>
                <a:lnTo>
                  <a:pt x="1755671" y="514389"/>
                </a:lnTo>
                <a:lnTo>
                  <a:pt x="1724698" y="533047"/>
                </a:lnTo>
                <a:lnTo>
                  <a:pt x="1740246" y="548740"/>
                </a:lnTo>
                <a:lnTo>
                  <a:pt x="1724698" y="579754"/>
                </a:lnTo>
                <a:lnTo>
                  <a:pt x="1740246" y="579754"/>
                </a:lnTo>
                <a:lnTo>
                  <a:pt x="1755671" y="610397"/>
                </a:lnTo>
                <a:lnTo>
                  <a:pt x="1770972" y="644748"/>
                </a:lnTo>
                <a:lnTo>
                  <a:pt x="1786644" y="644748"/>
                </a:lnTo>
                <a:lnTo>
                  <a:pt x="1805030" y="660069"/>
                </a:lnTo>
                <a:lnTo>
                  <a:pt x="1820702" y="691083"/>
                </a:lnTo>
                <a:lnTo>
                  <a:pt x="1820702" y="709741"/>
                </a:lnTo>
                <a:lnTo>
                  <a:pt x="1805030" y="709741"/>
                </a:lnTo>
                <a:lnTo>
                  <a:pt x="1770972" y="740756"/>
                </a:lnTo>
                <a:lnTo>
                  <a:pt x="1805030" y="740756"/>
                </a:lnTo>
                <a:lnTo>
                  <a:pt x="1805030" y="771770"/>
                </a:lnTo>
                <a:lnTo>
                  <a:pt x="1786644" y="805873"/>
                </a:lnTo>
                <a:lnTo>
                  <a:pt x="1770972" y="821442"/>
                </a:lnTo>
                <a:lnTo>
                  <a:pt x="1746292" y="864812"/>
                </a:lnTo>
                <a:lnTo>
                  <a:pt x="1761964" y="914484"/>
                </a:lnTo>
                <a:lnTo>
                  <a:pt x="1746292" y="929806"/>
                </a:lnTo>
                <a:lnTo>
                  <a:pt x="1730991" y="945498"/>
                </a:lnTo>
                <a:lnTo>
                  <a:pt x="1715566" y="914484"/>
                </a:lnTo>
                <a:lnTo>
                  <a:pt x="1684593" y="898792"/>
                </a:lnTo>
                <a:lnTo>
                  <a:pt x="1638195" y="849490"/>
                </a:lnTo>
                <a:lnTo>
                  <a:pt x="1619562" y="864812"/>
                </a:lnTo>
                <a:lnTo>
                  <a:pt x="1588835" y="880505"/>
                </a:lnTo>
                <a:lnTo>
                  <a:pt x="1557862" y="898792"/>
                </a:lnTo>
                <a:lnTo>
                  <a:pt x="1542437" y="898792"/>
                </a:lnTo>
                <a:lnTo>
                  <a:pt x="1557862" y="929806"/>
                </a:lnTo>
                <a:lnTo>
                  <a:pt x="1557862" y="995170"/>
                </a:lnTo>
                <a:lnTo>
                  <a:pt x="1573410" y="1041506"/>
                </a:lnTo>
                <a:lnTo>
                  <a:pt x="1573410" y="1075609"/>
                </a:lnTo>
                <a:lnTo>
                  <a:pt x="1588835" y="1091178"/>
                </a:lnTo>
                <a:lnTo>
                  <a:pt x="1604137" y="1091178"/>
                </a:lnTo>
                <a:lnTo>
                  <a:pt x="1619562" y="1122192"/>
                </a:lnTo>
                <a:lnTo>
                  <a:pt x="1619562" y="1137514"/>
                </a:lnTo>
                <a:lnTo>
                  <a:pt x="1619562" y="1171864"/>
                </a:lnTo>
                <a:lnTo>
                  <a:pt x="1638195" y="1187186"/>
                </a:lnTo>
                <a:lnTo>
                  <a:pt x="1650535" y="1171864"/>
                </a:lnTo>
                <a:lnTo>
                  <a:pt x="1715566" y="1187186"/>
                </a:lnTo>
                <a:lnTo>
                  <a:pt x="1715566" y="1171864"/>
                </a:lnTo>
                <a:lnTo>
                  <a:pt x="1746292" y="1171864"/>
                </a:lnTo>
                <a:lnTo>
                  <a:pt x="1761964" y="1171864"/>
                </a:lnTo>
                <a:lnTo>
                  <a:pt x="1795652" y="1187186"/>
                </a:lnTo>
                <a:lnTo>
                  <a:pt x="1811324" y="1187186"/>
                </a:lnTo>
                <a:lnTo>
                  <a:pt x="1826749" y="1187186"/>
                </a:lnTo>
                <a:lnTo>
                  <a:pt x="1826749" y="1171864"/>
                </a:lnTo>
                <a:lnTo>
                  <a:pt x="1826749" y="1153207"/>
                </a:lnTo>
                <a:lnTo>
                  <a:pt x="1857722" y="1153207"/>
                </a:lnTo>
                <a:lnTo>
                  <a:pt x="1873147" y="1202879"/>
                </a:lnTo>
                <a:lnTo>
                  <a:pt x="1891780" y="1218200"/>
                </a:lnTo>
                <a:lnTo>
                  <a:pt x="1928800" y="1239947"/>
                </a:lnTo>
                <a:lnTo>
                  <a:pt x="1947186" y="1205844"/>
                </a:lnTo>
                <a:lnTo>
                  <a:pt x="1978159" y="1239947"/>
                </a:lnTo>
                <a:lnTo>
                  <a:pt x="1993584" y="1255516"/>
                </a:lnTo>
                <a:lnTo>
                  <a:pt x="2009256" y="1270961"/>
                </a:lnTo>
                <a:lnTo>
                  <a:pt x="2024557" y="1301976"/>
                </a:lnTo>
                <a:lnTo>
                  <a:pt x="2055654" y="1336202"/>
                </a:lnTo>
                <a:lnTo>
                  <a:pt x="2055654" y="1351648"/>
                </a:lnTo>
                <a:lnTo>
                  <a:pt x="2009256" y="1367216"/>
                </a:lnTo>
                <a:lnTo>
                  <a:pt x="2024557" y="1367216"/>
                </a:lnTo>
                <a:lnTo>
                  <a:pt x="2009256" y="1382662"/>
                </a:lnTo>
                <a:lnTo>
                  <a:pt x="2039982" y="1432334"/>
                </a:lnTo>
                <a:lnTo>
                  <a:pt x="2009256" y="1416641"/>
                </a:lnTo>
                <a:lnTo>
                  <a:pt x="1978159" y="1432334"/>
                </a:lnTo>
                <a:lnTo>
                  <a:pt x="1993584" y="1447656"/>
                </a:lnTo>
                <a:lnTo>
                  <a:pt x="1978159" y="1494238"/>
                </a:lnTo>
                <a:lnTo>
                  <a:pt x="1916460" y="1494238"/>
                </a:lnTo>
                <a:lnTo>
                  <a:pt x="1897826" y="1574925"/>
                </a:lnTo>
                <a:lnTo>
                  <a:pt x="1882402" y="1574925"/>
                </a:lnTo>
                <a:lnTo>
                  <a:pt x="1851428" y="1574925"/>
                </a:lnTo>
                <a:lnTo>
                  <a:pt x="1836003" y="1574925"/>
                </a:lnTo>
                <a:lnTo>
                  <a:pt x="1820702" y="1593335"/>
                </a:lnTo>
                <a:lnTo>
                  <a:pt x="1805030" y="1559356"/>
                </a:lnTo>
                <a:lnTo>
                  <a:pt x="1786644" y="1543911"/>
                </a:lnTo>
                <a:lnTo>
                  <a:pt x="1770972" y="1512896"/>
                </a:lnTo>
                <a:lnTo>
                  <a:pt x="1755671" y="1543911"/>
                </a:lnTo>
                <a:lnTo>
                  <a:pt x="1709273" y="1559356"/>
                </a:lnTo>
                <a:lnTo>
                  <a:pt x="1709273" y="1574925"/>
                </a:lnTo>
                <a:lnTo>
                  <a:pt x="1693971" y="1574925"/>
                </a:lnTo>
                <a:lnTo>
                  <a:pt x="1675215" y="1574925"/>
                </a:lnTo>
                <a:lnTo>
                  <a:pt x="1662875" y="1543911"/>
                </a:lnTo>
                <a:lnTo>
                  <a:pt x="1644488" y="1543911"/>
                </a:lnTo>
                <a:lnTo>
                  <a:pt x="1628817" y="1559356"/>
                </a:lnTo>
                <a:lnTo>
                  <a:pt x="1613515" y="1543911"/>
                </a:lnTo>
                <a:lnTo>
                  <a:pt x="1567117" y="1593335"/>
                </a:lnTo>
                <a:lnTo>
                  <a:pt x="1536144" y="1609028"/>
                </a:lnTo>
                <a:lnTo>
                  <a:pt x="1517758" y="1624350"/>
                </a:lnTo>
                <a:lnTo>
                  <a:pt x="1486784" y="1624350"/>
                </a:lnTo>
                <a:lnTo>
                  <a:pt x="1471360" y="1640042"/>
                </a:lnTo>
                <a:lnTo>
                  <a:pt x="1440386" y="1640042"/>
                </a:lnTo>
                <a:lnTo>
                  <a:pt x="1424962" y="1624350"/>
                </a:lnTo>
                <a:lnTo>
                  <a:pt x="1424962" y="1640042"/>
                </a:lnTo>
                <a:lnTo>
                  <a:pt x="1409660" y="1640042"/>
                </a:lnTo>
                <a:lnTo>
                  <a:pt x="1393988" y="1640042"/>
                </a:lnTo>
                <a:lnTo>
                  <a:pt x="1375602" y="1655364"/>
                </a:lnTo>
                <a:lnTo>
                  <a:pt x="1375602" y="1609028"/>
                </a:lnTo>
                <a:lnTo>
                  <a:pt x="1359930" y="1624350"/>
                </a:lnTo>
                <a:lnTo>
                  <a:pt x="1344629" y="1655364"/>
                </a:lnTo>
                <a:lnTo>
                  <a:pt x="1329204" y="1655364"/>
                </a:lnTo>
                <a:lnTo>
                  <a:pt x="1298231" y="1671056"/>
                </a:lnTo>
                <a:lnTo>
                  <a:pt x="1251833" y="1655364"/>
                </a:lnTo>
                <a:lnTo>
                  <a:pt x="1233446" y="1640042"/>
                </a:lnTo>
                <a:lnTo>
                  <a:pt x="1217775" y="1624350"/>
                </a:lnTo>
                <a:lnTo>
                  <a:pt x="1217775" y="1609028"/>
                </a:lnTo>
                <a:lnTo>
                  <a:pt x="1187048" y="1671056"/>
                </a:lnTo>
                <a:lnTo>
                  <a:pt x="1171500" y="1624350"/>
                </a:lnTo>
                <a:lnTo>
                  <a:pt x="1140774" y="1640042"/>
                </a:lnTo>
                <a:lnTo>
                  <a:pt x="1140774" y="1609028"/>
                </a:lnTo>
                <a:lnTo>
                  <a:pt x="1106716" y="1671056"/>
                </a:lnTo>
                <a:lnTo>
                  <a:pt x="1091044" y="1671056"/>
                </a:lnTo>
                <a:lnTo>
                  <a:pt x="1075619" y="1705036"/>
                </a:lnTo>
                <a:lnTo>
                  <a:pt x="1060318" y="1705036"/>
                </a:lnTo>
                <a:lnTo>
                  <a:pt x="1075619" y="1671056"/>
                </a:lnTo>
                <a:lnTo>
                  <a:pt x="1060318" y="1640042"/>
                </a:lnTo>
                <a:lnTo>
                  <a:pt x="1029344" y="1640042"/>
                </a:lnTo>
                <a:lnTo>
                  <a:pt x="1029344" y="1624350"/>
                </a:lnTo>
                <a:lnTo>
                  <a:pt x="1013920" y="1609028"/>
                </a:lnTo>
                <a:lnTo>
                  <a:pt x="1013920" y="1574925"/>
                </a:lnTo>
                <a:lnTo>
                  <a:pt x="948901" y="1559356"/>
                </a:lnTo>
                <a:lnTo>
                  <a:pt x="948901" y="1528342"/>
                </a:lnTo>
                <a:lnTo>
                  <a:pt x="948901" y="1494238"/>
                </a:lnTo>
                <a:lnTo>
                  <a:pt x="918174" y="1478670"/>
                </a:lnTo>
                <a:lnTo>
                  <a:pt x="918174" y="1447656"/>
                </a:lnTo>
                <a:lnTo>
                  <a:pt x="902515" y="1432334"/>
                </a:lnTo>
                <a:lnTo>
                  <a:pt x="871801" y="1432334"/>
                </a:lnTo>
                <a:lnTo>
                  <a:pt x="853131" y="1447656"/>
                </a:lnTo>
                <a:lnTo>
                  <a:pt x="822417" y="1447656"/>
                </a:lnTo>
                <a:lnTo>
                  <a:pt x="822417" y="1478670"/>
                </a:lnTo>
                <a:lnTo>
                  <a:pt x="806757" y="1463224"/>
                </a:lnTo>
                <a:lnTo>
                  <a:pt x="791394" y="1478670"/>
                </a:lnTo>
                <a:lnTo>
                  <a:pt x="760384" y="1478670"/>
                </a:lnTo>
                <a:lnTo>
                  <a:pt x="760384" y="1447656"/>
                </a:lnTo>
                <a:lnTo>
                  <a:pt x="776043" y="1398231"/>
                </a:lnTo>
                <a:lnTo>
                  <a:pt x="760384" y="1382662"/>
                </a:lnTo>
                <a:lnTo>
                  <a:pt x="710987" y="1447656"/>
                </a:lnTo>
                <a:lnTo>
                  <a:pt x="568856" y="1494238"/>
                </a:lnTo>
                <a:lnTo>
                  <a:pt x="587527" y="1463224"/>
                </a:lnTo>
                <a:lnTo>
                  <a:pt x="599867" y="1416641"/>
                </a:lnTo>
                <a:lnTo>
                  <a:pt x="553493" y="1382662"/>
                </a:lnTo>
                <a:lnTo>
                  <a:pt x="553493" y="1367216"/>
                </a:lnTo>
                <a:lnTo>
                  <a:pt x="553493" y="1317544"/>
                </a:lnTo>
                <a:lnTo>
                  <a:pt x="507120" y="1301976"/>
                </a:lnTo>
                <a:lnTo>
                  <a:pt x="507120" y="1270961"/>
                </a:lnTo>
                <a:lnTo>
                  <a:pt x="507120" y="1255516"/>
                </a:lnTo>
                <a:lnTo>
                  <a:pt x="507120" y="1221289"/>
                </a:lnTo>
                <a:lnTo>
                  <a:pt x="476097" y="1205844"/>
                </a:lnTo>
                <a:lnTo>
                  <a:pt x="476097" y="1190275"/>
                </a:lnTo>
                <a:lnTo>
                  <a:pt x="457427" y="1190275"/>
                </a:lnTo>
                <a:lnTo>
                  <a:pt x="457427" y="1140850"/>
                </a:lnTo>
                <a:lnTo>
                  <a:pt x="426713" y="1094267"/>
                </a:lnTo>
                <a:lnTo>
                  <a:pt x="364977" y="1094267"/>
                </a:lnTo>
                <a:lnTo>
                  <a:pt x="364977" y="1109836"/>
                </a:lnTo>
                <a:lnTo>
                  <a:pt x="349317" y="1125281"/>
                </a:lnTo>
                <a:lnTo>
                  <a:pt x="333966" y="1140850"/>
                </a:lnTo>
                <a:lnTo>
                  <a:pt x="333966" y="1159261"/>
                </a:lnTo>
                <a:lnTo>
                  <a:pt x="333966" y="1190275"/>
                </a:lnTo>
                <a:lnTo>
                  <a:pt x="299933" y="1221289"/>
                </a:lnTo>
                <a:lnTo>
                  <a:pt x="284570" y="1255516"/>
                </a:lnTo>
                <a:lnTo>
                  <a:pt x="268911" y="1255516"/>
                </a:lnTo>
                <a:lnTo>
                  <a:pt x="253560" y="1270961"/>
                </a:lnTo>
                <a:lnTo>
                  <a:pt x="238197" y="1301976"/>
                </a:lnTo>
                <a:lnTo>
                  <a:pt x="222537" y="1286530"/>
                </a:lnTo>
                <a:lnTo>
                  <a:pt x="176460" y="1301976"/>
                </a:lnTo>
                <a:lnTo>
                  <a:pt x="126780" y="1286530"/>
                </a:lnTo>
                <a:lnTo>
                  <a:pt x="111416" y="1270961"/>
                </a:lnTo>
                <a:lnTo>
                  <a:pt x="80406" y="1286530"/>
                </a:lnTo>
                <a:lnTo>
                  <a:pt x="65043" y="1255516"/>
                </a:lnTo>
                <a:lnTo>
                  <a:pt x="65043" y="1239947"/>
                </a:lnTo>
                <a:lnTo>
                  <a:pt x="46373" y="1221289"/>
                </a:lnTo>
                <a:lnTo>
                  <a:pt x="15659" y="1255516"/>
                </a:lnTo>
                <a:lnTo>
                  <a:pt x="0" y="1255516"/>
                </a:lnTo>
                <a:lnTo>
                  <a:pt x="0" y="1221289"/>
                </a:lnTo>
                <a:lnTo>
                  <a:pt x="0" y="1190275"/>
                </a:lnTo>
                <a:lnTo>
                  <a:pt x="0" y="1159261"/>
                </a:lnTo>
                <a:lnTo>
                  <a:pt x="15659" y="1159261"/>
                </a:lnTo>
                <a:lnTo>
                  <a:pt x="0" y="1140850"/>
                </a:lnTo>
                <a:lnTo>
                  <a:pt x="15659" y="1140850"/>
                </a:lnTo>
                <a:lnTo>
                  <a:pt x="15659" y="1125281"/>
                </a:lnTo>
                <a:lnTo>
                  <a:pt x="15659" y="1109836"/>
                </a:lnTo>
                <a:lnTo>
                  <a:pt x="15659" y="1094267"/>
                </a:lnTo>
                <a:lnTo>
                  <a:pt x="0" y="1078822"/>
                </a:lnTo>
                <a:lnTo>
                  <a:pt x="15659" y="1063253"/>
                </a:lnTo>
                <a:lnTo>
                  <a:pt x="46373" y="1029150"/>
                </a:lnTo>
                <a:lnTo>
                  <a:pt x="65043" y="982567"/>
                </a:lnTo>
                <a:lnTo>
                  <a:pt x="65043" y="1013581"/>
                </a:lnTo>
                <a:lnTo>
                  <a:pt x="80406" y="982567"/>
                </a:lnTo>
                <a:lnTo>
                  <a:pt x="96066" y="998136"/>
                </a:lnTo>
                <a:lnTo>
                  <a:pt x="96066" y="964156"/>
                </a:lnTo>
                <a:lnTo>
                  <a:pt x="65043" y="982567"/>
                </a:lnTo>
                <a:lnTo>
                  <a:pt x="111416" y="933142"/>
                </a:lnTo>
                <a:lnTo>
                  <a:pt x="126780" y="933142"/>
                </a:lnTo>
                <a:lnTo>
                  <a:pt x="142439" y="933142"/>
                </a:lnTo>
                <a:lnTo>
                  <a:pt x="126780" y="933142"/>
                </a:lnTo>
                <a:lnTo>
                  <a:pt x="111416" y="917450"/>
                </a:lnTo>
                <a:lnTo>
                  <a:pt x="111416" y="933142"/>
                </a:lnTo>
                <a:lnTo>
                  <a:pt x="126780" y="886559"/>
                </a:lnTo>
                <a:lnTo>
                  <a:pt x="126780" y="867901"/>
                </a:lnTo>
                <a:lnTo>
                  <a:pt x="142439" y="836887"/>
                </a:lnTo>
                <a:lnTo>
                  <a:pt x="157790" y="787462"/>
                </a:lnTo>
                <a:lnTo>
                  <a:pt x="176460" y="756448"/>
                </a:lnTo>
                <a:lnTo>
                  <a:pt x="176460" y="771770"/>
                </a:lnTo>
                <a:lnTo>
                  <a:pt x="176460" y="756448"/>
                </a:lnTo>
                <a:lnTo>
                  <a:pt x="188812" y="740756"/>
                </a:lnTo>
                <a:lnTo>
                  <a:pt x="176460" y="725434"/>
                </a:lnTo>
                <a:lnTo>
                  <a:pt x="188812" y="709741"/>
                </a:lnTo>
                <a:lnTo>
                  <a:pt x="207186" y="675762"/>
                </a:lnTo>
                <a:lnTo>
                  <a:pt x="222537" y="644748"/>
                </a:lnTo>
                <a:lnTo>
                  <a:pt x="222537" y="629179"/>
                </a:lnTo>
                <a:lnTo>
                  <a:pt x="238197" y="610397"/>
                </a:lnTo>
                <a:lnTo>
                  <a:pt x="253560" y="564061"/>
                </a:lnTo>
                <a:lnTo>
                  <a:pt x="253560" y="548740"/>
                </a:lnTo>
                <a:lnTo>
                  <a:pt x="268911" y="514389"/>
                </a:lnTo>
                <a:lnTo>
                  <a:pt x="268911" y="468054"/>
                </a:lnTo>
                <a:lnTo>
                  <a:pt x="268911" y="452361"/>
                </a:lnTo>
                <a:lnTo>
                  <a:pt x="299933" y="387367"/>
                </a:lnTo>
                <a:lnTo>
                  <a:pt x="284570" y="433703"/>
                </a:lnTo>
                <a:lnTo>
                  <a:pt x="299933" y="433703"/>
                </a:lnTo>
                <a:lnTo>
                  <a:pt x="299933" y="418381"/>
                </a:lnTo>
                <a:lnTo>
                  <a:pt x="299933" y="387367"/>
                </a:lnTo>
                <a:lnTo>
                  <a:pt x="318603" y="402689"/>
                </a:lnTo>
                <a:lnTo>
                  <a:pt x="318603" y="387367"/>
                </a:lnTo>
                <a:lnTo>
                  <a:pt x="333966" y="387367"/>
                </a:lnTo>
                <a:lnTo>
                  <a:pt x="318603" y="371798"/>
                </a:lnTo>
                <a:lnTo>
                  <a:pt x="299933" y="371798"/>
                </a:lnTo>
                <a:lnTo>
                  <a:pt x="299933" y="337695"/>
                </a:lnTo>
                <a:lnTo>
                  <a:pt x="318603" y="356353"/>
                </a:lnTo>
                <a:lnTo>
                  <a:pt x="318603" y="337695"/>
                </a:lnTo>
                <a:lnTo>
                  <a:pt x="333966" y="337695"/>
                </a:lnTo>
                <a:lnTo>
                  <a:pt x="318603" y="322374"/>
                </a:lnTo>
                <a:lnTo>
                  <a:pt x="318603" y="306681"/>
                </a:lnTo>
                <a:lnTo>
                  <a:pt x="299933" y="306681"/>
                </a:lnTo>
                <a:lnTo>
                  <a:pt x="299933" y="322374"/>
                </a:lnTo>
                <a:lnTo>
                  <a:pt x="299933" y="257009"/>
                </a:lnTo>
                <a:lnTo>
                  <a:pt x="299933" y="241687"/>
                </a:lnTo>
                <a:lnTo>
                  <a:pt x="287593" y="235386"/>
                </a:lnTo>
                <a:lnTo>
                  <a:pt x="306263" y="185714"/>
                </a:lnTo>
                <a:lnTo>
                  <a:pt x="287593" y="170392"/>
                </a:lnTo>
                <a:lnTo>
                  <a:pt x="287593" y="154700"/>
                </a:lnTo>
                <a:lnTo>
                  <a:pt x="287593" y="108364"/>
                </a:lnTo>
                <a:lnTo>
                  <a:pt x="287593" y="89706"/>
                </a:lnTo>
                <a:lnTo>
                  <a:pt x="306263" y="74260"/>
                </a:lnTo>
                <a:lnTo>
                  <a:pt x="306263" y="58692"/>
                </a:lnTo>
                <a:lnTo>
                  <a:pt x="383351" y="139378"/>
                </a:lnTo>
                <a:lnTo>
                  <a:pt x="408043" y="170392"/>
                </a:lnTo>
                <a:lnTo>
                  <a:pt x="426713" y="170392"/>
                </a:lnTo>
                <a:lnTo>
                  <a:pt x="454416" y="145679"/>
                </a:lnTo>
                <a:lnTo>
                  <a:pt x="485439" y="192015"/>
                </a:lnTo>
                <a:lnTo>
                  <a:pt x="500802" y="173357"/>
                </a:lnTo>
                <a:lnTo>
                  <a:pt x="516153" y="223029"/>
                </a:lnTo>
                <a:lnTo>
                  <a:pt x="516153" y="238722"/>
                </a:lnTo>
                <a:lnTo>
                  <a:pt x="500802" y="288023"/>
                </a:lnTo>
                <a:lnTo>
                  <a:pt x="500802" y="319037"/>
                </a:lnTo>
                <a:lnTo>
                  <a:pt x="516153" y="319037"/>
                </a:lnTo>
                <a:lnTo>
                  <a:pt x="485439" y="334730"/>
                </a:lnTo>
                <a:lnTo>
                  <a:pt x="500802" y="350052"/>
                </a:lnTo>
                <a:lnTo>
                  <a:pt x="500802" y="334730"/>
                </a:lnTo>
                <a:lnTo>
                  <a:pt x="516153" y="334730"/>
                </a:lnTo>
                <a:lnTo>
                  <a:pt x="531812" y="269736"/>
                </a:lnTo>
                <a:lnTo>
                  <a:pt x="531812" y="254044"/>
                </a:lnTo>
                <a:lnTo>
                  <a:pt x="562526" y="204372"/>
                </a:lnTo>
                <a:lnTo>
                  <a:pt x="550186" y="173357"/>
                </a:lnTo>
                <a:lnTo>
                  <a:pt x="550186" y="204372"/>
                </a:lnTo>
                <a:lnTo>
                  <a:pt x="531812" y="192015"/>
                </a:lnTo>
                <a:lnTo>
                  <a:pt x="531812" y="158036"/>
                </a:lnTo>
                <a:lnTo>
                  <a:pt x="550186" y="158036"/>
                </a:lnTo>
                <a:lnTo>
                  <a:pt x="562526" y="158036"/>
                </a:lnTo>
                <a:lnTo>
                  <a:pt x="550186" y="127022"/>
                </a:lnTo>
                <a:lnTo>
                  <a:pt x="531812" y="142343"/>
                </a:lnTo>
                <a:lnTo>
                  <a:pt x="550186" y="158036"/>
                </a:lnTo>
                <a:lnTo>
                  <a:pt x="516153" y="158036"/>
                </a:lnTo>
                <a:lnTo>
                  <a:pt x="531812" y="192015"/>
                </a:lnTo>
                <a:lnTo>
                  <a:pt x="550186" y="204372"/>
                </a:lnTo>
                <a:lnTo>
                  <a:pt x="531812" y="223029"/>
                </a:lnTo>
                <a:lnTo>
                  <a:pt x="500802" y="158036"/>
                </a:lnTo>
                <a:lnTo>
                  <a:pt x="531812" y="127022"/>
                </a:lnTo>
                <a:lnTo>
                  <a:pt x="568856" y="83651"/>
                </a:lnTo>
                <a:lnTo>
                  <a:pt x="550186" y="127022"/>
                </a:lnTo>
                <a:lnTo>
                  <a:pt x="587527" y="83651"/>
                </a:lnTo>
                <a:lnTo>
                  <a:pt x="599867" y="83651"/>
                </a:lnTo>
                <a:lnTo>
                  <a:pt x="599867" y="49301"/>
                </a:lnTo>
                <a:lnTo>
                  <a:pt x="587527" y="83651"/>
                </a:lnTo>
                <a:lnTo>
                  <a:pt x="568856" y="49301"/>
                </a:lnTo>
                <a:lnTo>
                  <a:pt x="587527" y="0"/>
                </a:lnTo>
                <a:lnTo>
                  <a:pt x="760384" y="86617"/>
                </a:lnTo>
                <a:close/>
              </a:path>
            </a:pathLst>
          </a:custGeom>
          <a:ln w="24712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7" name="object 137"/>
          <p:cNvSpPr/>
          <p:nvPr/>
        </p:nvSpPr>
        <p:spPr>
          <a:xfrm>
            <a:off x="537636" y="2289981"/>
            <a:ext cx="1437314" cy="2297394"/>
          </a:xfrm>
          <a:custGeom>
            <a:avLst/>
            <a:gdLst/>
            <a:ahLst/>
            <a:cxnLst/>
            <a:rect l="l" t="t" r="r" b="b"/>
            <a:pathLst>
              <a:path w="1437314" h="2297394">
                <a:moveTo>
                  <a:pt x="253560" y="1705283"/>
                </a:moveTo>
                <a:lnTo>
                  <a:pt x="238197" y="1686625"/>
                </a:lnTo>
                <a:lnTo>
                  <a:pt x="253560" y="1655611"/>
                </a:lnTo>
                <a:lnTo>
                  <a:pt x="238197" y="1655611"/>
                </a:lnTo>
                <a:lnTo>
                  <a:pt x="253560" y="1640289"/>
                </a:lnTo>
                <a:lnTo>
                  <a:pt x="238197" y="1624597"/>
                </a:lnTo>
                <a:lnTo>
                  <a:pt x="253560" y="1590617"/>
                </a:lnTo>
                <a:lnTo>
                  <a:pt x="253560" y="1574925"/>
                </a:lnTo>
                <a:lnTo>
                  <a:pt x="238197" y="1574925"/>
                </a:lnTo>
                <a:lnTo>
                  <a:pt x="238197" y="1543911"/>
                </a:lnTo>
                <a:lnTo>
                  <a:pt x="238197" y="1528589"/>
                </a:lnTo>
                <a:lnTo>
                  <a:pt x="238197" y="1543911"/>
                </a:lnTo>
                <a:lnTo>
                  <a:pt x="238197" y="1528589"/>
                </a:lnTo>
                <a:lnTo>
                  <a:pt x="238197" y="1509931"/>
                </a:lnTo>
                <a:lnTo>
                  <a:pt x="204175" y="1494238"/>
                </a:lnTo>
                <a:lnTo>
                  <a:pt x="204175" y="1478917"/>
                </a:lnTo>
                <a:lnTo>
                  <a:pt x="204175" y="1463224"/>
                </a:lnTo>
                <a:lnTo>
                  <a:pt x="188516" y="1447903"/>
                </a:lnTo>
                <a:lnTo>
                  <a:pt x="188516" y="1429245"/>
                </a:lnTo>
                <a:lnTo>
                  <a:pt x="173153" y="1398231"/>
                </a:lnTo>
                <a:lnTo>
                  <a:pt x="173153" y="1382909"/>
                </a:lnTo>
                <a:lnTo>
                  <a:pt x="157790" y="1367216"/>
                </a:lnTo>
                <a:lnTo>
                  <a:pt x="142130" y="1333237"/>
                </a:lnTo>
                <a:lnTo>
                  <a:pt x="126780" y="1302223"/>
                </a:lnTo>
                <a:lnTo>
                  <a:pt x="126780" y="1271209"/>
                </a:lnTo>
                <a:lnTo>
                  <a:pt x="142130" y="1252551"/>
                </a:lnTo>
                <a:lnTo>
                  <a:pt x="126780" y="1252551"/>
                </a:lnTo>
                <a:lnTo>
                  <a:pt x="142130" y="1237229"/>
                </a:lnTo>
                <a:lnTo>
                  <a:pt x="157790" y="1252551"/>
                </a:lnTo>
                <a:lnTo>
                  <a:pt x="157790" y="1237229"/>
                </a:lnTo>
                <a:lnTo>
                  <a:pt x="173153" y="1221536"/>
                </a:lnTo>
                <a:lnTo>
                  <a:pt x="173153" y="1206215"/>
                </a:lnTo>
                <a:lnTo>
                  <a:pt x="157790" y="1190522"/>
                </a:lnTo>
                <a:lnTo>
                  <a:pt x="157790" y="1175201"/>
                </a:lnTo>
                <a:lnTo>
                  <a:pt x="142130" y="1190522"/>
                </a:lnTo>
                <a:lnTo>
                  <a:pt x="126780" y="1175201"/>
                </a:lnTo>
                <a:lnTo>
                  <a:pt x="126780" y="1156543"/>
                </a:lnTo>
                <a:lnTo>
                  <a:pt x="111416" y="1140850"/>
                </a:lnTo>
                <a:lnTo>
                  <a:pt x="92746" y="1109836"/>
                </a:lnTo>
                <a:lnTo>
                  <a:pt x="111416" y="1060535"/>
                </a:lnTo>
                <a:lnTo>
                  <a:pt x="111416" y="1044842"/>
                </a:lnTo>
                <a:lnTo>
                  <a:pt x="126780" y="1013828"/>
                </a:lnTo>
                <a:lnTo>
                  <a:pt x="142130" y="1013828"/>
                </a:lnTo>
                <a:lnTo>
                  <a:pt x="142130" y="1029521"/>
                </a:lnTo>
                <a:lnTo>
                  <a:pt x="126780" y="1029521"/>
                </a:lnTo>
                <a:lnTo>
                  <a:pt x="142130" y="1044842"/>
                </a:lnTo>
                <a:lnTo>
                  <a:pt x="157790" y="1060535"/>
                </a:lnTo>
                <a:lnTo>
                  <a:pt x="157790" y="1075857"/>
                </a:lnTo>
                <a:lnTo>
                  <a:pt x="157790" y="1029521"/>
                </a:lnTo>
                <a:lnTo>
                  <a:pt x="142130" y="1013828"/>
                </a:lnTo>
                <a:lnTo>
                  <a:pt x="142130" y="998507"/>
                </a:lnTo>
                <a:lnTo>
                  <a:pt x="142130" y="979849"/>
                </a:lnTo>
                <a:lnTo>
                  <a:pt x="173153" y="964156"/>
                </a:lnTo>
                <a:lnTo>
                  <a:pt x="188516" y="979849"/>
                </a:lnTo>
                <a:lnTo>
                  <a:pt x="204175" y="979849"/>
                </a:lnTo>
                <a:lnTo>
                  <a:pt x="238197" y="998507"/>
                </a:lnTo>
                <a:lnTo>
                  <a:pt x="238197" y="979849"/>
                </a:lnTo>
                <a:lnTo>
                  <a:pt x="222537" y="979849"/>
                </a:lnTo>
                <a:lnTo>
                  <a:pt x="204175" y="979849"/>
                </a:lnTo>
                <a:lnTo>
                  <a:pt x="222537" y="964156"/>
                </a:lnTo>
                <a:lnTo>
                  <a:pt x="204175" y="964156"/>
                </a:lnTo>
                <a:lnTo>
                  <a:pt x="173153" y="964156"/>
                </a:lnTo>
                <a:lnTo>
                  <a:pt x="173153" y="948834"/>
                </a:lnTo>
                <a:lnTo>
                  <a:pt x="173153" y="964156"/>
                </a:lnTo>
                <a:lnTo>
                  <a:pt x="157790" y="948834"/>
                </a:lnTo>
                <a:lnTo>
                  <a:pt x="142130" y="948834"/>
                </a:lnTo>
                <a:lnTo>
                  <a:pt x="142130" y="964156"/>
                </a:lnTo>
                <a:lnTo>
                  <a:pt x="126780" y="979849"/>
                </a:lnTo>
                <a:lnTo>
                  <a:pt x="142130" y="979849"/>
                </a:lnTo>
                <a:lnTo>
                  <a:pt x="126780" y="979849"/>
                </a:lnTo>
                <a:lnTo>
                  <a:pt x="126780" y="998507"/>
                </a:lnTo>
                <a:lnTo>
                  <a:pt x="111416" y="964156"/>
                </a:lnTo>
                <a:lnTo>
                  <a:pt x="92746" y="979849"/>
                </a:lnTo>
                <a:lnTo>
                  <a:pt x="62032" y="933142"/>
                </a:lnTo>
                <a:lnTo>
                  <a:pt x="62032" y="948834"/>
                </a:lnTo>
                <a:lnTo>
                  <a:pt x="80406" y="917820"/>
                </a:lnTo>
                <a:lnTo>
                  <a:pt x="80406" y="899162"/>
                </a:lnTo>
                <a:lnTo>
                  <a:pt x="92746" y="933142"/>
                </a:lnTo>
                <a:lnTo>
                  <a:pt x="62032" y="883841"/>
                </a:lnTo>
                <a:lnTo>
                  <a:pt x="62032" y="868148"/>
                </a:lnTo>
                <a:lnTo>
                  <a:pt x="46373" y="821812"/>
                </a:lnTo>
                <a:lnTo>
                  <a:pt x="31010" y="803155"/>
                </a:lnTo>
                <a:lnTo>
                  <a:pt x="31010" y="787462"/>
                </a:lnTo>
                <a:lnTo>
                  <a:pt x="0" y="741126"/>
                </a:lnTo>
                <a:lnTo>
                  <a:pt x="15659" y="722468"/>
                </a:lnTo>
                <a:lnTo>
                  <a:pt x="15659" y="706776"/>
                </a:lnTo>
                <a:lnTo>
                  <a:pt x="15659" y="675762"/>
                </a:lnTo>
                <a:lnTo>
                  <a:pt x="15659" y="644748"/>
                </a:lnTo>
                <a:lnTo>
                  <a:pt x="31010" y="626337"/>
                </a:lnTo>
                <a:lnTo>
                  <a:pt x="31010" y="610768"/>
                </a:lnTo>
                <a:lnTo>
                  <a:pt x="31010" y="595446"/>
                </a:lnTo>
                <a:lnTo>
                  <a:pt x="46373" y="576788"/>
                </a:lnTo>
                <a:lnTo>
                  <a:pt x="31010" y="545774"/>
                </a:lnTo>
                <a:lnTo>
                  <a:pt x="15659" y="514760"/>
                </a:lnTo>
                <a:lnTo>
                  <a:pt x="15659" y="499068"/>
                </a:lnTo>
                <a:lnTo>
                  <a:pt x="0" y="480657"/>
                </a:lnTo>
                <a:lnTo>
                  <a:pt x="0" y="465088"/>
                </a:lnTo>
                <a:lnTo>
                  <a:pt x="0" y="449643"/>
                </a:lnTo>
                <a:lnTo>
                  <a:pt x="0" y="434074"/>
                </a:lnTo>
                <a:lnTo>
                  <a:pt x="0" y="418629"/>
                </a:lnTo>
                <a:lnTo>
                  <a:pt x="31010" y="368957"/>
                </a:lnTo>
                <a:lnTo>
                  <a:pt x="31010" y="384402"/>
                </a:lnTo>
                <a:lnTo>
                  <a:pt x="46373" y="384402"/>
                </a:lnTo>
                <a:lnTo>
                  <a:pt x="46373" y="368957"/>
                </a:lnTo>
                <a:lnTo>
                  <a:pt x="62032" y="368957"/>
                </a:lnTo>
                <a:lnTo>
                  <a:pt x="46373" y="368957"/>
                </a:lnTo>
                <a:lnTo>
                  <a:pt x="80406" y="322374"/>
                </a:lnTo>
                <a:lnTo>
                  <a:pt x="62032" y="322374"/>
                </a:lnTo>
                <a:lnTo>
                  <a:pt x="62032" y="303963"/>
                </a:lnTo>
                <a:lnTo>
                  <a:pt x="92746" y="272949"/>
                </a:lnTo>
                <a:lnTo>
                  <a:pt x="111416" y="241935"/>
                </a:lnTo>
                <a:lnTo>
                  <a:pt x="111416" y="192262"/>
                </a:lnTo>
                <a:lnTo>
                  <a:pt x="92746" y="176694"/>
                </a:lnTo>
                <a:lnTo>
                  <a:pt x="111416" y="161248"/>
                </a:lnTo>
                <a:lnTo>
                  <a:pt x="126780" y="161248"/>
                </a:lnTo>
                <a:lnTo>
                  <a:pt x="157790" y="127022"/>
                </a:lnTo>
                <a:lnTo>
                  <a:pt x="173153" y="145679"/>
                </a:lnTo>
                <a:lnTo>
                  <a:pt x="173153" y="161248"/>
                </a:lnTo>
                <a:lnTo>
                  <a:pt x="188516" y="192262"/>
                </a:lnTo>
                <a:lnTo>
                  <a:pt x="222537" y="176694"/>
                </a:lnTo>
                <a:lnTo>
                  <a:pt x="238197" y="192262"/>
                </a:lnTo>
                <a:lnTo>
                  <a:pt x="284570" y="207708"/>
                </a:lnTo>
                <a:lnTo>
                  <a:pt x="330647" y="192262"/>
                </a:lnTo>
                <a:lnTo>
                  <a:pt x="346306" y="207708"/>
                </a:lnTo>
                <a:lnTo>
                  <a:pt x="361670" y="176694"/>
                </a:lnTo>
                <a:lnTo>
                  <a:pt x="380340" y="161248"/>
                </a:lnTo>
                <a:lnTo>
                  <a:pt x="395703" y="161248"/>
                </a:lnTo>
                <a:lnTo>
                  <a:pt x="411054" y="127022"/>
                </a:lnTo>
                <a:lnTo>
                  <a:pt x="442076" y="96007"/>
                </a:lnTo>
                <a:lnTo>
                  <a:pt x="442076" y="64993"/>
                </a:lnTo>
                <a:lnTo>
                  <a:pt x="442076" y="46582"/>
                </a:lnTo>
                <a:lnTo>
                  <a:pt x="457427" y="31014"/>
                </a:lnTo>
                <a:lnTo>
                  <a:pt x="473086" y="15568"/>
                </a:lnTo>
                <a:lnTo>
                  <a:pt x="473086" y="0"/>
                </a:lnTo>
                <a:lnTo>
                  <a:pt x="537834" y="0"/>
                </a:lnTo>
                <a:lnTo>
                  <a:pt x="568856" y="46582"/>
                </a:lnTo>
                <a:lnTo>
                  <a:pt x="568856" y="96007"/>
                </a:lnTo>
                <a:lnTo>
                  <a:pt x="584207" y="96007"/>
                </a:lnTo>
                <a:lnTo>
                  <a:pt x="584207" y="111576"/>
                </a:lnTo>
                <a:lnTo>
                  <a:pt x="615230" y="127022"/>
                </a:lnTo>
                <a:lnTo>
                  <a:pt x="615230" y="161248"/>
                </a:lnTo>
                <a:lnTo>
                  <a:pt x="615230" y="176694"/>
                </a:lnTo>
                <a:lnTo>
                  <a:pt x="615230" y="207708"/>
                </a:lnTo>
                <a:lnTo>
                  <a:pt x="664614" y="223277"/>
                </a:lnTo>
                <a:lnTo>
                  <a:pt x="664614" y="272949"/>
                </a:lnTo>
                <a:lnTo>
                  <a:pt x="664614" y="288394"/>
                </a:lnTo>
                <a:lnTo>
                  <a:pt x="710987" y="322374"/>
                </a:lnTo>
                <a:lnTo>
                  <a:pt x="695637" y="368957"/>
                </a:lnTo>
                <a:lnTo>
                  <a:pt x="679977" y="399971"/>
                </a:lnTo>
                <a:lnTo>
                  <a:pt x="822120" y="353388"/>
                </a:lnTo>
                <a:lnTo>
                  <a:pt x="868494" y="288394"/>
                </a:lnTo>
                <a:lnTo>
                  <a:pt x="884153" y="303963"/>
                </a:lnTo>
                <a:lnTo>
                  <a:pt x="868494" y="353388"/>
                </a:lnTo>
                <a:lnTo>
                  <a:pt x="868494" y="384402"/>
                </a:lnTo>
                <a:lnTo>
                  <a:pt x="902515" y="384402"/>
                </a:lnTo>
                <a:lnTo>
                  <a:pt x="914867" y="368957"/>
                </a:lnTo>
                <a:lnTo>
                  <a:pt x="933537" y="384402"/>
                </a:lnTo>
                <a:lnTo>
                  <a:pt x="933537" y="353388"/>
                </a:lnTo>
                <a:lnTo>
                  <a:pt x="964251" y="353388"/>
                </a:lnTo>
                <a:lnTo>
                  <a:pt x="979911" y="338066"/>
                </a:lnTo>
                <a:lnTo>
                  <a:pt x="1010625" y="338066"/>
                </a:lnTo>
                <a:lnTo>
                  <a:pt x="1026284" y="353388"/>
                </a:lnTo>
                <a:lnTo>
                  <a:pt x="1026284" y="384402"/>
                </a:lnTo>
                <a:lnTo>
                  <a:pt x="1060318" y="399971"/>
                </a:lnTo>
                <a:lnTo>
                  <a:pt x="1060318" y="434074"/>
                </a:lnTo>
                <a:lnTo>
                  <a:pt x="1060318" y="465088"/>
                </a:lnTo>
                <a:lnTo>
                  <a:pt x="1122029" y="480657"/>
                </a:lnTo>
                <a:lnTo>
                  <a:pt x="1122029" y="514760"/>
                </a:lnTo>
                <a:lnTo>
                  <a:pt x="1137454" y="530082"/>
                </a:lnTo>
                <a:lnTo>
                  <a:pt x="1137454" y="545774"/>
                </a:lnTo>
                <a:lnTo>
                  <a:pt x="1168427" y="545774"/>
                </a:lnTo>
                <a:lnTo>
                  <a:pt x="1186814" y="576788"/>
                </a:lnTo>
                <a:lnTo>
                  <a:pt x="1168427" y="610768"/>
                </a:lnTo>
                <a:lnTo>
                  <a:pt x="1186814" y="610768"/>
                </a:lnTo>
                <a:lnTo>
                  <a:pt x="1202485" y="576788"/>
                </a:lnTo>
                <a:lnTo>
                  <a:pt x="1217787" y="576788"/>
                </a:lnTo>
                <a:lnTo>
                  <a:pt x="1248884" y="514760"/>
                </a:lnTo>
                <a:lnTo>
                  <a:pt x="1248884" y="545774"/>
                </a:lnTo>
                <a:lnTo>
                  <a:pt x="1279610" y="530082"/>
                </a:lnTo>
                <a:lnTo>
                  <a:pt x="1298243" y="576788"/>
                </a:lnTo>
                <a:lnTo>
                  <a:pt x="1329216" y="514760"/>
                </a:lnTo>
                <a:lnTo>
                  <a:pt x="1329216" y="530082"/>
                </a:lnTo>
                <a:lnTo>
                  <a:pt x="1344641" y="545774"/>
                </a:lnTo>
                <a:lnTo>
                  <a:pt x="1359943" y="561096"/>
                </a:lnTo>
                <a:lnTo>
                  <a:pt x="1406341" y="576788"/>
                </a:lnTo>
                <a:lnTo>
                  <a:pt x="1437314" y="626337"/>
                </a:lnTo>
                <a:lnTo>
                  <a:pt x="1421642" y="868148"/>
                </a:lnTo>
                <a:lnTo>
                  <a:pt x="1390916" y="1029521"/>
                </a:lnTo>
                <a:lnTo>
                  <a:pt x="1359943" y="1175201"/>
                </a:lnTo>
                <a:lnTo>
                  <a:pt x="1329216" y="1206215"/>
                </a:lnTo>
                <a:lnTo>
                  <a:pt x="1313545" y="1190522"/>
                </a:lnTo>
                <a:lnTo>
                  <a:pt x="1298243" y="1221536"/>
                </a:lnTo>
                <a:lnTo>
                  <a:pt x="1298243" y="1252551"/>
                </a:lnTo>
                <a:lnTo>
                  <a:pt x="1298243" y="1286530"/>
                </a:lnTo>
                <a:lnTo>
                  <a:pt x="1279610" y="1317544"/>
                </a:lnTo>
                <a:lnTo>
                  <a:pt x="1264185" y="1333237"/>
                </a:lnTo>
                <a:lnTo>
                  <a:pt x="1233212" y="1398231"/>
                </a:lnTo>
                <a:lnTo>
                  <a:pt x="1217787" y="1382909"/>
                </a:lnTo>
                <a:lnTo>
                  <a:pt x="1202485" y="1367216"/>
                </a:lnTo>
                <a:lnTo>
                  <a:pt x="1202485" y="1333237"/>
                </a:lnTo>
                <a:lnTo>
                  <a:pt x="1217787" y="1302223"/>
                </a:lnTo>
                <a:lnTo>
                  <a:pt x="1248884" y="1271209"/>
                </a:lnTo>
                <a:lnTo>
                  <a:pt x="1248884" y="1237229"/>
                </a:lnTo>
                <a:lnTo>
                  <a:pt x="1264185" y="1190522"/>
                </a:lnTo>
                <a:lnTo>
                  <a:pt x="1264185" y="1156543"/>
                </a:lnTo>
                <a:lnTo>
                  <a:pt x="1279610" y="1125529"/>
                </a:lnTo>
                <a:lnTo>
                  <a:pt x="1279610" y="1094514"/>
                </a:lnTo>
                <a:lnTo>
                  <a:pt x="1279610" y="1044842"/>
                </a:lnTo>
                <a:lnTo>
                  <a:pt x="1279610" y="1029521"/>
                </a:lnTo>
                <a:lnTo>
                  <a:pt x="1279610" y="1013828"/>
                </a:lnTo>
                <a:lnTo>
                  <a:pt x="1264185" y="998507"/>
                </a:lnTo>
                <a:lnTo>
                  <a:pt x="1233212" y="1013828"/>
                </a:lnTo>
                <a:lnTo>
                  <a:pt x="1217787" y="1013828"/>
                </a:lnTo>
                <a:lnTo>
                  <a:pt x="1186814" y="1044842"/>
                </a:lnTo>
                <a:lnTo>
                  <a:pt x="1202485" y="1060535"/>
                </a:lnTo>
                <a:lnTo>
                  <a:pt x="1217787" y="1094514"/>
                </a:lnTo>
                <a:lnTo>
                  <a:pt x="1202485" y="1125529"/>
                </a:lnTo>
                <a:lnTo>
                  <a:pt x="1186814" y="1140850"/>
                </a:lnTo>
                <a:lnTo>
                  <a:pt x="1217787" y="1237229"/>
                </a:lnTo>
                <a:lnTo>
                  <a:pt x="1202485" y="1271209"/>
                </a:lnTo>
                <a:lnTo>
                  <a:pt x="1168427" y="1302223"/>
                </a:lnTo>
                <a:lnTo>
                  <a:pt x="1152756" y="1333237"/>
                </a:lnTo>
                <a:lnTo>
                  <a:pt x="1168427" y="1382909"/>
                </a:lnTo>
                <a:lnTo>
                  <a:pt x="1186814" y="1413923"/>
                </a:lnTo>
                <a:lnTo>
                  <a:pt x="1152756" y="1478917"/>
                </a:lnTo>
                <a:lnTo>
                  <a:pt x="1106728" y="1463224"/>
                </a:lnTo>
                <a:lnTo>
                  <a:pt x="1075681" y="1494238"/>
                </a:lnTo>
                <a:lnTo>
                  <a:pt x="1044658" y="1509931"/>
                </a:lnTo>
                <a:lnTo>
                  <a:pt x="1044658" y="1543911"/>
                </a:lnTo>
                <a:lnTo>
                  <a:pt x="1060318" y="1574925"/>
                </a:lnTo>
                <a:lnTo>
                  <a:pt x="1044658" y="1590617"/>
                </a:lnTo>
                <a:lnTo>
                  <a:pt x="1075681" y="1605939"/>
                </a:lnTo>
                <a:lnTo>
                  <a:pt x="1075681" y="1624597"/>
                </a:lnTo>
                <a:lnTo>
                  <a:pt x="1106728" y="1624597"/>
                </a:lnTo>
                <a:lnTo>
                  <a:pt x="1122029" y="1640289"/>
                </a:lnTo>
                <a:lnTo>
                  <a:pt x="1137454" y="1624597"/>
                </a:lnTo>
                <a:lnTo>
                  <a:pt x="1186814" y="1655611"/>
                </a:lnTo>
                <a:lnTo>
                  <a:pt x="1152756" y="1686625"/>
                </a:lnTo>
                <a:lnTo>
                  <a:pt x="1152756" y="1736297"/>
                </a:lnTo>
                <a:lnTo>
                  <a:pt x="1122029" y="1705283"/>
                </a:lnTo>
                <a:lnTo>
                  <a:pt x="1106728" y="1705283"/>
                </a:lnTo>
                <a:lnTo>
                  <a:pt x="1075681" y="1720605"/>
                </a:lnTo>
                <a:lnTo>
                  <a:pt x="1060318" y="1736297"/>
                </a:lnTo>
                <a:lnTo>
                  <a:pt x="1060318" y="1751619"/>
                </a:lnTo>
                <a:lnTo>
                  <a:pt x="1075681" y="1767311"/>
                </a:lnTo>
                <a:lnTo>
                  <a:pt x="1091056" y="1767311"/>
                </a:lnTo>
                <a:lnTo>
                  <a:pt x="1106728" y="1816983"/>
                </a:lnTo>
                <a:lnTo>
                  <a:pt x="1122029" y="1847997"/>
                </a:lnTo>
                <a:lnTo>
                  <a:pt x="1122029" y="1863319"/>
                </a:lnTo>
                <a:lnTo>
                  <a:pt x="1122029" y="1912991"/>
                </a:lnTo>
                <a:lnTo>
                  <a:pt x="1106728" y="1944005"/>
                </a:lnTo>
                <a:lnTo>
                  <a:pt x="1122029" y="2008999"/>
                </a:lnTo>
                <a:lnTo>
                  <a:pt x="1122029" y="2024691"/>
                </a:lnTo>
                <a:lnTo>
                  <a:pt x="1091056" y="2024691"/>
                </a:lnTo>
                <a:lnTo>
                  <a:pt x="1075681" y="2040013"/>
                </a:lnTo>
                <a:lnTo>
                  <a:pt x="1075681" y="2089685"/>
                </a:lnTo>
                <a:lnTo>
                  <a:pt x="1060318" y="2120699"/>
                </a:lnTo>
                <a:lnTo>
                  <a:pt x="1026284" y="2120699"/>
                </a:lnTo>
                <a:lnTo>
                  <a:pt x="1010625" y="2089685"/>
                </a:lnTo>
                <a:lnTo>
                  <a:pt x="995274" y="2105131"/>
                </a:lnTo>
                <a:lnTo>
                  <a:pt x="1010625" y="2136021"/>
                </a:lnTo>
                <a:lnTo>
                  <a:pt x="1010625" y="2167035"/>
                </a:lnTo>
                <a:lnTo>
                  <a:pt x="1060318" y="2185693"/>
                </a:lnTo>
                <a:lnTo>
                  <a:pt x="1060318" y="2266379"/>
                </a:lnTo>
                <a:lnTo>
                  <a:pt x="1044658" y="2266379"/>
                </a:lnTo>
                <a:lnTo>
                  <a:pt x="1044658" y="2297394"/>
                </a:lnTo>
                <a:lnTo>
                  <a:pt x="1060318" y="2247721"/>
                </a:lnTo>
                <a:lnTo>
                  <a:pt x="679977" y="2201386"/>
                </a:lnTo>
                <a:lnTo>
                  <a:pt x="649263" y="2040013"/>
                </a:lnTo>
                <a:lnTo>
                  <a:pt x="584207" y="1944005"/>
                </a:lnTo>
                <a:lnTo>
                  <a:pt x="522483" y="1928313"/>
                </a:lnTo>
                <a:lnTo>
                  <a:pt x="522483" y="1881977"/>
                </a:lnTo>
                <a:lnTo>
                  <a:pt x="491461" y="1863319"/>
                </a:lnTo>
                <a:lnTo>
                  <a:pt x="473086" y="1863319"/>
                </a:lnTo>
                <a:lnTo>
                  <a:pt x="442076" y="1832305"/>
                </a:lnTo>
                <a:lnTo>
                  <a:pt x="380340" y="1751619"/>
                </a:lnTo>
                <a:lnTo>
                  <a:pt x="315296" y="1736297"/>
                </a:lnTo>
                <a:lnTo>
                  <a:pt x="253560" y="1705283"/>
                </a:lnTo>
                <a:close/>
              </a:path>
            </a:pathLst>
          </a:custGeom>
          <a:ln w="24702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8" name="object 138"/>
          <p:cNvSpPr/>
          <p:nvPr/>
        </p:nvSpPr>
        <p:spPr>
          <a:xfrm>
            <a:off x="3603570" y="1632753"/>
            <a:ext cx="2883710" cy="2266503"/>
          </a:xfrm>
          <a:custGeom>
            <a:avLst/>
            <a:gdLst/>
            <a:ahLst/>
            <a:cxnLst/>
            <a:rect l="l" t="t" r="r" b="b"/>
            <a:pathLst>
              <a:path w="2883710" h="2266503">
                <a:moveTo>
                  <a:pt x="0" y="15321"/>
                </a:moveTo>
                <a:lnTo>
                  <a:pt x="646240" y="64993"/>
                </a:lnTo>
                <a:lnTo>
                  <a:pt x="1097387" y="64993"/>
                </a:lnTo>
                <a:lnTo>
                  <a:pt x="1097387" y="0"/>
                </a:lnTo>
                <a:lnTo>
                  <a:pt x="1112688" y="0"/>
                </a:lnTo>
                <a:lnTo>
                  <a:pt x="1128360" y="0"/>
                </a:lnTo>
                <a:lnTo>
                  <a:pt x="1159086" y="111700"/>
                </a:lnTo>
                <a:lnTo>
                  <a:pt x="1174758" y="127022"/>
                </a:lnTo>
                <a:lnTo>
                  <a:pt x="1254844" y="127022"/>
                </a:lnTo>
                <a:lnTo>
                  <a:pt x="1270515" y="161125"/>
                </a:lnTo>
                <a:lnTo>
                  <a:pt x="1381574" y="127022"/>
                </a:lnTo>
                <a:lnTo>
                  <a:pt x="1412671" y="142714"/>
                </a:lnTo>
                <a:lnTo>
                  <a:pt x="1412671" y="161125"/>
                </a:lnTo>
                <a:lnTo>
                  <a:pt x="1443397" y="176694"/>
                </a:lnTo>
                <a:lnTo>
                  <a:pt x="1462031" y="207708"/>
                </a:lnTo>
                <a:lnTo>
                  <a:pt x="1462031" y="176694"/>
                </a:lnTo>
                <a:lnTo>
                  <a:pt x="1493004" y="176694"/>
                </a:lnTo>
                <a:lnTo>
                  <a:pt x="1554827" y="241811"/>
                </a:lnTo>
                <a:lnTo>
                  <a:pt x="1650584" y="192139"/>
                </a:lnTo>
                <a:lnTo>
                  <a:pt x="1665886" y="223029"/>
                </a:lnTo>
                <a:lnTo>
                  <a:pt x="1743257" y="207708"/>
                </a:lnTo>
                <a:lnTo>
                  <a:pt x="1777315" y="241811"/>
                </a:lnTo>
                <a:lnTo>
                  <a:pt x="1792740" y="223029"/>
                </a:lnTo>
                <a:lnTo>
                  <a:pt x="1823713" y="223029"/>
                </a:lnTo>
                <a:lnTo>
                  <a:pt x="1665886" y="319408"/>
                </a:lnTo>
                <a:lnTo>
                  <a:pt x="1493004" y="480410"/>
                </a:lnTo>
                <a:lnTo>
                  <a:pt x="1508429" y="496102"/>
                </a:lnTo>
                <a:lnTo>
                  <a:pt x="1539402" y="496102"/>
                </a:lnTo>
                <a:lnTo>
                  <a:pt x="1665886" y="434074"/>
                </a:lnTo>
                <a:lnTo>
                  <a:pt x="1681557" y="449519"/>
                </a:lnTo>
                <a:lnTo>
                  <a:pt x="1650584" y="514513"/>
                </a:lnTo>
                <a:lnTo>
                  <a:pt x="1681557" y="496102"/>
                </a:lnTo>
                <a:lnTo>
                  <a:pt x="1727955" y="514513"/>
                </a:lnTo>
                <a:lnTo>
                  <a:pt x="1808411" y="465088"/>
                </a:lnTo>
                <a:lnTo>
                  <a:pt x="1854439" y="449519"/>
                </a:lnTo>
                <a:lnTo>
                  <a:pt x="1900837" y="418505"/>
                </a:lnTo>
                <a:lnTo>
                  <a:pt x="1919471" y="399847"/>
                </a:lnTo>
                <a:lnTo>
                  <a:pt x="1950444" y="368833"/>
                </a:lnTo>
                <a:lnTo>
                  <a:pt x="1981170" y="337819"/>
                </a:lnTo>
                <a:lnTo>
                  <a:pt x="2027568" y="319408"/>
                </a:lnTo>
                <a:lnTo>
                  <a:pt x="2058541" y="337819"/>
                </a:lnTo>
                <a:lnTo>
                  <a:pt x="2027568" y="337819"/>
                </a:lnTo>
                <a:lnTo>
                  <a:pt x="1996842" y="368833"/>
                </a:lnTo>
                <a:lnTo>
                  <a:pt x="1981170" y="418505"/>
                </a:lnTo>
                <a:lnTo>
                  <a:pt x="1981170" y="449519"/>
                </a:lnTo>
                <a:lnTo>
                  <a:pt x="1981170" y="434074"/>
                </a:lnTo>
                <a:lnTo>
                  <a:pt x="2012267" y="418505"/>
                </a:lnTo>
                <a:lnTo>
                  <a:pt x="2012267" y="434074"/>
                </a:lnTo>
                <a:lnTo>
                  <a:pt x="2058541" y="434074"/>
                </a:lnTo>
                <a:lnTo>
                  <a:pt x="2123326" y="496102"/>
                </a:lnTo>
                <a:lnTo>
                  <a:pt x="2154422" y="496102"/>
                </a:lnTo>
                <a:lnTo>
                  <a:pt x="2169724" y="480410"/>
                </a:lnTo>
                <a:lnTo>
                  <a:pt x="2203782" y="480410"/>
                </a:lnTo>
                <a:lnTo>
                  <a:pt x="2219453" y="480410"/>
                </a:lnTo>
                <a:lnTo>
                  <a:pt x="2234755" y="496102"/>
                </a:lnTo>
                <a:lnTo>
                  <a:pt x="2281153" y="449519"/>
                </a:lnTo>
                <a:lnTo>
                  <a:pt x="2407884" y="418505"/>
                </a:lnTo>
                <a:lnTo>
                  <a:pt x="2438610" y="418505"/>
                </a:lnTo>
                <a:lnTo>
                  <a:pt x="2438610" y="465088"/>
                </a:lnTo>
                <a:lnTo>
                  <a:pt x="2488093" y="465088"/>
                </a:lnTo>
                <a:lnTo>
                  <a:pt x="2503641" y="480410"/>
                </a:lnTo>
                <a:lnTo>
                  <a:pt x="2550039" y="449519"/>
                </a:lnTo>
                <a:lnTo>
                  <a:pt x="2565464" y="496102"/>
                </a:lnTo>
                <a:lnTo>
                  <a:pt x="2599399" y="530082"/>
                </a:lnTo>
                <a:lnTo>
                  <a:pt x="2614824" y="530082"/>
                </a:lnTo>
                <a:lnTo>
                  <a:pt x="2645797" y="530082"/>
                </a:lnTo>
                <a:lnTo>
                  <a:pt x="2645797" y="564185"/>
                </a:lnTo>
                <a:lnTo>
                  <a:pt x="2565464" y="545527"/>
                </a:lnTo>
                <a:lnTo>
                  <a:pt x="2534368" y="564185"/>
                </a:lnTo>
                <a:lnTo>
                  <a:pt x="2519066" y="564185"/>
                </a:lnTo>
                <a:lnTo>
                  <a:pt x="2519066" y="545527"/>
                </a:lnTo>
                <a:lnTo>
                  <a:pt x="2503641" y="545527"/>
                </a:lnTo>
                <a:lnTo>
                  <a:pt x="2488093" y="564185"/>
                </a:lnTo>
                <a:lnTo>
                  <a:pt x="2488093" y="595199"/>
                </a:lnTo>
                <a:lnTo>
                  <a:pt x="2457367" y="564185"/>
                </a:lnTo>
                <a:lnTo>
                  <a:pt x="2376911" y="545527"/>
                </a:lnTo>
                <a:lnTo>
                  <a:pt x="2361609" y="576541"/>
                </a:lnTo>
                <a:lnTo>
                  <a:pt x="2330513" y="576541"/>
                </a:lnTo>
                <a:lnTo>
                  <a:pt x="2281153" y="595199"/>
                </a:lnTo>
                <a:lnTo>
                  <a:pt x="2250180" y="660193"/>
                </a:lnTo>
                <a:lnTo>
                  <a:pt x="2234755" y="641782"/>
                </a:lnTo>
                <a:lnTo>
                  <a:pt x="2250180" y="626213"/>
                </a:lnTo>
                <a:lnTo>
                  <a:pt x="2250180" y="610768"/>
                </a:lnTo>
                <a:lnTo>
                  <a:pt x="2219453" y="610768"/>
                </a:lnTo>
                <a:lnTo>
                  <a:pt x="2203782" y="660193"/>
                </a:lnTo>
                <a:lnTo>
                  <a:pt x="2188357" y="626213"/>
                </a:lnTo>
                <a:lnTo>
                  <a:pt x="2123326" y="771893"/>
                </a:lnTo>
                <a:lnTo>
                  <a:pt x="2076928" y="852579"/>
                </a:lnTo>
                <a:lnTo>
                  <a:pt x="2092599" y="883594"/>
                </a:lnTo>
                <a:lnTo>
                  <a:pt x="2108024" y="868148"/>
                </a:lnTo>
                <a:lnTo>
                  <a:pt x="2123326" y="818476"/>
                </a:lnTo>
                <a:lnTo>
                  <a:pt x="2154422" y="818476"/>
                </a:lnTo>
                <a:lnTo>
                  <a:pt x="2154422" y="802907"/>
                </a:lnTo>
                <a:lnTo>
                  <a:pt x="2188357" y="722221"/>
                </a:lnTo>
                <a:lnTo>
                  <a:pt x="2203782" y="722221"/>
                </a:lnTo>
                <a:lnTo>
                  <a:pt x="2203782" y="740879"/>
                </a:lnTo>
                <a:lnTo>
                  <a:pt x="2188357" y="740879"/>
                </a:lnTo>
                <a:lnTo>
                  <a:pt x="2188357" y="771893"/>
                </a:lnTo>
                <a:lnTo>
                  <a:pt x="2169724" y="802907"/>
                </a:lnTo>
                <a:lnTo>
                  <a:pt x="2154422" y="868148"/>
                </a:lnTo>
                <a:lnTo>
                  <a:pt x="2138997" y="948587"/>
                </a:lnTo>
                <a:lnTo>
                  <a:pt x="2123326" y="995294"/>
                </a:lnTo>
                <a:lnTo>
                  <a:pt x="2123326" y="1044966"/>
                </a:lnTo>
                <a:lnTo>
                  <a:pt x="2108024" y="1125281"/>
                </a:lnTo>
                <a:lnTo>
                  <a:pt x="2138997" y="1221660"/>
                </a:lnTo>
                <a:lnTo>
                  <a:pt x="2138997" y="1270961"/>
                </a:lnTo>
                <a:lnTo>
                  <a:pt x="2138997" y="1332990"/>
                </a:lnTo>
                <a:lnTo>
                  <a:pt x="2188357" y="1429368"/>
                </a:lnTo>
                <a:lnTo>
                  <a:pt x="2234755" y="1448026"/>
                </a:lnTo>
                <a:lnTo>
                  <a:pt x="2281153" y="1413676"/>
                </a:lnTo>
                <a:lnTo>
                  <a:pt x="2311879" y="1367340"/>
                </a:lnTo>
                <a:lnTo>
                  <a:pt x="2361609" y="1236982"/>
                </a:lnTo>
                <a:lnTo>
                  <a:pt x="2345937" y="1156296"/>
                </a:lnTo>
                <a:lnTo>
                  <a:pt x="2281153" y="1044966"/>
                </a:lnTo>
                <a:lnTo>
                  <a:pt x="2299539" y="995294"/>
                </a:lnTo>
                <a:lnTo>
                  <a:pt x="2281153" y="964280"/>
                </a:lnTo>
                <a:lnTo>
                  <a:pt x="2311879" y="899162"/>
                </a:lnTo>
                <a:lnTo>
                  <a:pt x="2311879" y="837134"/>
                </a:lnTo>
                <a:lnTo>
                  <a:pt x="2330513" y="818476"/>
                </a:lnTo>
                <a:lnTo>
                  <a:pt x="2330513" y="787586"/>
                </a:lnTo>
                <a:lnTo>
                  <a:pt x="2361609" y="771893"/>
                </a:lnTo>
                <a:lnTo>
                  <a:pt x="2392212" y="722221"/>
                </a:lnTo>
                <a:lnTo>
                  <a:pt x="2392212" y="740879"/>
                </a:lnTo>
                <a:lnTo>
                  <a:pt x="2392212" y="756572"/>
                </a:lnTo>
                <a:lnTo>
                  <a:pt x="2392212" y="771893"/>
                </a:lnTo>
                <a:lnTo>
                  <a:pt x="2392212" y="802907"/>
                </a:lnTo>
                <a:lnTo>
                  <a:pt x="2407884" y="771893"/>
                </a:lnTo>
                <a:lnTo>
                  <a:pt x="2407884" y="802907"/>
                </a:lnTo>
                <a:lnTo>
                  <a:pt x="2423309" y="706899"/>
                </a:lnTo>
                <a:lnTo>
                  <a:pt x="2472668" y="675885"/>
                </a:lnTo>
                <a:lnTo>
                  <a:pt x="2457367" y="660193"/>
                </a:lnTo>
                <a:lnTo>
                  <a:pt x="2438610" y="641782"/>
                </a:lnTo>
                <a:lnTo>
                  <a:pt x="2472668" y="610768"/>
                </a:lnTo>
                <a:lnTo>
                  <a:pt x="2438610" y="610768"/>
                </a:lnTo>
                <a:lnTo>
                  <a:pt x="2488093" y="595199"/>
                </a:lnTo>
                <a:lnTo>
                  <a:pt x="2565464" y="626213"/>
                </a:lnTo>
                <a:lnTo>
                  <a:pt x="2580766" y="641782"/>
                </a:lnTo>
                <a:lnTo>
                  <a:pt x="2614824" y="641782"/>
                </a:lnTo>
                <a:lnTo>
                  <a:pt x="2645797" y="660193"/>
                </a:lnTo>
                <a:lnTo>
                  <a:pt x="2661222" y="660193"/>
                </a:lnTo>
                <a:lnTo>
                  <a:pt x="2692195" y="675885"/>
                </a:lnTo>
                <a:lnTo>
                  <a:pt x="2676523" y="691207"/>
                </a:lnTo>
                <a:lnTo>
                  <a:pt x="2710581" y="722221"/>
                </a:lnTo>
                <a:lnTo>
                  <a:pt x="2676523" y="722221"/>
                </a:lnTo>
                <a:lnTo>
                  <a:pt x="2692195" y="740879"/>
                </a:lnTo>
                <a:lnTo>
                  <a:pt x="2710581" y="756572"/>
                </a:lnTo>
                <a:lnTo>
                  <a:pt x="2710581" y="787586"/>
                </a:lnTo>
                <a:lnTo>
                  <a:pt x="2710581" y="852579"/>
                </a:lnTo>
                <a:lnTo>
                  <a:pt x="2692195" y="883594"/>
                </a:lnTo>
                <a:lnTo>
                  <a:pt x="2692195" y="917573"/>
                </a:lnTo>
                <a:lnTo>
                  <a:pt x="2645797" y="933266"/>
                </a:lnTo>
                <a:lnTo>
                  <a:pt x="2661222" y="995294"/>
                </a:lnTo>
                <a:lnTo>
                  <a:pt x="2692195" y="995294"/>
                </a:lnTo>
                <a:lnTo>
                  <a:pt x="2710581" y="979601"/>
                </a:lnTo>
                <a:lnTo>
                  <a:pt x="2710581" y="948587"/>
                </a:lnTo>
                <a:lnTo>
                  <a:pt x="2772651" y="899162"/>
                </a:lnTo>
                <a:lnTo>
                  <a:pt x="2803377" y="899162"/>
                </a:lnTo>
                <a:lnTo>
                  <a:pt x="2819049" y="933266"/>
                </a:lnTo>
                <a:lnTo>
                  <a:pt x="2883710" y="1094267"/>
                </a:lnTo>
                <a:lnTo>
                  <a:pt x="2868409" y="1171988"/>
                </a:lnTo>
                <a:lnTo>
                  <a:pt x="2852984" y="1190646"/>
                </a:lnTo>
                <a:lnTo>
                  <a:pt x="2852984" y="1156296"/>
                </a:lnTo>
                <a:lnTo>
                  <a:pt x="2834351" y="1171988"/>
                </a:lnTo>
                <a:lnTo>
                  <a:pt x="2819049" y="1221660"/>
                </a:lnTo>
                <a:lnTo>
                  <a:pt x="2803377" y="1252674"/>
                </a:lnTo>
                <a:lnTo>
                  <a:pt x="2803377" y="1286654"/>
                </a:lnTo>
                <a:lnTo>
                  <a:pt x="2775613" y="1270961"/>
                </a:lnTo>
                <a:lnTo>
                  <a:pt x="2756979" y="1270961"/>
                </a:lnTo>
                <a:lnTo>
                  <a:pt x="2707620" y="1267996"/>
                </a:lnTo>
                <a:lnTo>
                  <a:pt x="2645797" y="1286654"/>
                </a:lnTo>
                <a:lnTo>
                  <a:pt x="2661222" y="1274298"/>
                </a:lnTo>
                <a:lnTo>
                  <a:pt x="2642835" y="1289619"/>
                </a:lnTo>
                <a:lnTo>
                  <a:pt x="2642835" y="1305312"/>
                </a:lnTo>
                <a:lnTo>
                  <a:pt x="2655175" y="1317668"/>
                </a:lnTo>
                <a:lnTo>
                  <a:pt x="2639504" y="1332990"/>
                </a:lnTo>
                <a:lnTo>
                  <a:pt x="2624202" y="1332990"/>
                </a:lnTo>
                <a:lnTo>
                  <a:pt x="2624202" y="1348682"/>
                </a:lnTo>
                <a:lnTo>
                  <a:pt x="2639504" y="1348682"/>
                </a:lnTo>
                <a:lnTo>
                  <a:pt x="2639504" y="1367340"/>
                </a:lnTo>
                <a:lnTo>
                  <a:pt x="2624202" y="1348682"/>
                </a:lnTo>
                <a:lnTo>
                  <a:pt x="2605445" y="1348682"/>
                </a:lnTo>
                <a:lnTo>
                  <a:pt x="2605445" y="1367340"/>
                </a:lnTo>
                <a:lnTo>
                  <a:pt x="2590144" y="1382662"/>
                </a:lnTo>
                <a:lnTo>
                  <a:pt x="2590144" y="1398354"/>
                </a:lnTo>
                <a:lnTo>
                  <a:pt x="2605445" y="1398354"/>
                </a:lnTo>
                <a:lnTo>
                  <a:pt x="2590144" y="1413676"/>
                </a:lnTo>
                <a:lnTo>
                  <a:pt x="2574719" y="1413676"/>
                </a:lnTo>
                <a:lnTo>
                  <a:pt x="2528445" y="1463348"/>
                </a:lnTo>
                <a:lnTo>
                  <a:pt x="2482046" y="1479040"/>
                </a:lnTo>
                <a:lnTo>
                  <a:pt x="2432563" y="1479040"/>
                </a:lnTo>
                <a:lnTo>
                  <a:pt x="2417015" y="1494362"/>
                </a:lnTo>
                <a:lnTo>
                  <a:pt x="2401590" y="1510054"/>
                </a:lnTo>
                <a:lnTo>
                  <a:pt x="2370617" y="1510054"/>
                </a:lnTo>
                <a:lnTo>
                  <a:pt x="2336806" y="1525376"/>
                </a:lnTo>
                <a:lnTo>
                  <a:pt x="2324219" y="1510054"/>
                </a:lnTo>
                <a:lnTo>
                  <a:pt x="2305833" y="1525376"/>
                </a:lnTo>
                <a:lnTo>
                  <a:pt x="2305833" y="1559356"/>
                </a:lnTo>
                <a:lnTo>
                  <a:pt x="2290531" y="1590370"/>
                </a:lnTo>
                <a:lnTo>
                  <a:pt x="2259435" y="1640042"/>
                </a:lnTo>
                <a:lnTo>
                  <a:pt x="2244133" y="1655734"/>
                </a:lnTo>
                <a:lnTo>
                  <a:pt x="2213037" y="1655734"/>
                </a:lnTo>
                <a:lnTo>
                  <a:pt x="2194403" y="1671056"/>
                </a:lnTo>
                <a:lnTo>
                  <a:pt x="2179102" y="1686749"/>
                </a:lnTo>
                <a:lnTo>
                  <a:pt x="2148005" y="1686749"/>
                </a:lnTo>
                <a:lnTo>
                  <a:pt x="2132704" y="1655734"/>
                </a:lnTo>
                <a:lnTo>
                  <a:pt x="2117279" y="1655734"/>
                </a:lnTo>
                <a:lnTo>
                  <a:pt x="2117279" y="1686749"/>
                </a:lnTo>
                <a:lnTo>
                  <a:pt x="2132704" y="1702070"/>
                </a:lnTo>
                <a:lnTo>
                  <a:pt x="2132704" y="1751742"/>
                </a:lnTo>
                <a:lnTo>
                  <a:pt x="2132704" y="1782756"/>
                </a:lnTo>
                <a:lnTo>
                  <a:pt x="2117279" y="1801414"/>
                </a:lnTo>
                <a:lnTo>
                  <a:pt x="2132704" y="1816736"/>
                </a:lnTo>
                <a:lnTo>
                  <a:pt x="2132704" y="1847750"/>
                </a:lnTo>
                <a:lnTo>
                  <a:pt x="2101978" y="1863443"/>
                </a:lnTo>
                <a:lnTo>
                  <a:pt x="2083344" y="1897422"/>
                </a:lnTo>
                <a:lnTo>
                  <a:pt x="2083344" y="1928436"/>
                </a:lnTo>
                <a:lnTo>
                  <a:pt x="2071005" y="1959451"/>
                </a:lnTo>
                <a:lnTo>
                  <a:pt x="2083344" y="1978108"/>
                </a:lnTo>
                <a:lnTo>
                  <a:pt x="2071005" y="2009123"/>
                </a:lnTo>
                <a:lnTo>
                  <a:pt x="2071005" y="2024444"/>
                </a:lnTo>
                <a:lnTo>
                  <a:pt x="2036946" y="2055459"/>
                </a:lnTo>
                <a:lnTo>
                  <a:pt x="1990548" y="2089438"/>
                </a:lnTo>
                <a:lnTo>
                  <a:pt x="1959575" y="2136145"/>
                </a:lnTo>
                <a:lnTo>
                  <a:pt x="1894791" y="2185817"/>
                </a:lnTo>
                <a:lnTo>
                  <a:pt x="1833091" y="2201138"/>
                </a:lnTo>
                <a:lnTo>
                  <a:pt x="1817420" y="2216831"/>
                </a:lnTo>
                <a:lnTo>
                  <a:pt x="1801995" y="2232153"/>
                </a:lnTo>
                <a:lnTo>
                  <a:pt x="1801995" y="2250811"/>
                </a:lnTo>
                <a:lnTo>
                  <a:pt x="1736963" y="2250811"/>
                </a:lnTo>
                <a:lnTo>
                  <a:pt x="1690936" y="2266503"/>
                </a:lnTo>
                <a:lnTo>
                  <a:pt x="1644538" y="2266503"/>
                </a:lnTo>
                <a:lnTo>
                  <a:pt x="1644538" y="2216831"/>
                </a:lnTo>
                <a:lnTo>
                  <a:pt x="1644538" y="2185817"/>
                </a:lnTo>
                <a:lnTo>
                  <a:pt x="1628866" y="2185817"/>
                </a:lnTo>
                <a:lnTo>
                  <a:pt x="1644538" y="2136145"/>
                </a:lnTo>
                <a:lnTo>
                  <a:pt x="1690936" y="2105131"/>
                </a:lnTo>
                <a:lnTo>
                  <a:pt x="1752635" y="2089438"/>
                </a:lnTo>
                <a:lnTo>
                  <a:pt x="1801995" y="2074116"/>
                </a:lnTo>
                <a:lnTo>
                  <a:pt x="1848393" y="2040137"/>
                </a:lnTo>
                <a:lnTo>
                  <a:pt x="1879366" y="2009123"/>
                </a:lnTo>
                <a:lnTo>
                  <a:pt x="1833091" y="2009123"/>
                </a:lnTo>
                <a:lnTo>
                  <a:pt x="1817420" y="2009123"/>
                </a:lnTo>
                <a:lnTo>
                  <a:pt x="1801995" y="2024444"/>
                </a:lnTo>
                <a:lnTo>
                  <a:pt x="1768060" y="2040137"/>
                </a:lnTo>
                <a:lnTo>
                  <a:pt x="1736963" y="2055459"/>
                </a:lnTo>
                <a:lnTo>
                  <a:pt x="1706237" y="2040137"/>
                </a:lnTo>
                <a:lnTo>
                  <a:pt x="1690936" y="2024444"/>
                </a:lnTo>
                <a:lnTo>
                  <a:pt x="1659839" y="2009123"/>
                </a:lnTo>
                <a:lnTo>
                  <a:pt x="1659839" y="1978108"/>
                </a:lnTo>
                <a:lnTo>
                  <a:pt x="1628866" y="1978108"/>
                </a:lnTo>
                <a:lnTo>
                  <a:pt x="1594808" y="1993430"/>
                </a:lnTo>
                <a:lnTo>
                  <a:pt x="1579506" y="1959451"/>
                </a:lnTo>
                <a:lnTo>
                  <a:pt x="1533108" y="1943758"/>
                </a:lnTo>
                <a:lnTo>
                  <a:pt x="1517807" y="1897422"/>
                </a:lnTo>
                <a:lnTo>
                  <a:pt x="1502135" y="1847750"/>
                </a:lnTo>
                <a:lnTo>
                  <a:pt x="1517807" y="1816736"/>
                </a:lnTo>
                <a:lnTo>
                  <a:pt x="1517807" y="1801414"/>
                </a:lnTo>
                <a:lnTo>
                  <a:pt x="1486710" y="1751742"/>
                </a:lnTo>
                <a:lnTo>
                  <a:pt x="1486710" y="1720728"/>
                </a:lnTo>
                <a:lnTo>
                  <a:pt x="1486710" y="1686749"/>
                </a:lnTo>
                <a:lnTo>
                  <a:pt x="1452652" y="1640042"/>
                </a:lnTo>
                <a:lnTo>
                  <a:pt x="1437351" y="1624720"/>
                </a:lnTo>
                <a:lnTo>
                  <a:pt x="1390953" y="1606062"/>
                </a:lnTo>
                <a:lnTo>
                  <a:pt x="1375651" y="1606062"/>
                </a:lnTo>
                <a:lnTo>
                  <a:pt x="1341593" y="1624720"/>
                </a:lnTo>
                <a:lnTo>
                  <a:pt x="1310620" y="1624720"/>
                </a:lnTo>
                <a:lnTo>
                  <a:pt x="1279523" y="1590370"/>
                </a:lnTo>
                <a:lnTo>
                  <a:pt x="1248797" y="1575048"/>
                </a:lnTo>
                <a:lnTo>
                  <a:pt x="1233496" y="1544034"/>
                </a:lnTo>
                <a:lnTo>
                  <a:pt x="1214862" y="1525376"/>
                </a:lnTo>
                <a:lnTo>
                  <a:pt x="1183766" y="1494362"/>
                </a:lnTo>
                <a:lnTo>
                  <a:pt x="1168464" y="1448026"/>
                </a:lnTo>
                <a:lnTo>
                  <a:pt x="1137368" y="1398354"/>
                </a:lnTo>
                <a:lnTo>
                  <a:pt x="1122066" y="1382662"/>
                </a:lnTo>
                <a:lnTo>
                  <a:pt x="1137368" y="1348682"/>
                </a:lnTo>
                <a:lnTo>
                  <a:pt x="1122066" y="1317668"/>
                </a:lnTo>
                <a:lnTo>
                  <a:pt x="1106642" y="1286654"/>
                </a:lnTo>
                <a:lnTo>
                  <a:pt x="1122066" y="1252674"/>
                </a:lnTo>
                <a:lnTo>
                  <a:pt x="1137368" y="1236982"/>
                </a:lnTo>
                <a:lnTo>
                  <a:pt x="1153040" y="1190646"/>
                </a:lnTo>
                <a:lnTo>
                  <a:pt x="1168464" y="1190646"/>
                </a:lnTo>
                <a:lnTo>
                  <a:pt x="1153040" y="1125281"/>
                </a:lnTo>
                <a:lnTo>
                  <a:pt x="1122066" y="1094267"/>
                </a:lnTo>
                <a:lnTo>
                  <a:pt x="1075668" y="1094267"/>
                </a:lnTo>
                <a:lnTo>
                  <a:pt x="1057282" y="1094267"/>
                </a:lnTo>
                <a:lnTo>
                  <a:pt x="1026309" y="1060288"/>
                </a:lnTo>
                <a:lnTo>
                  <a:pt x="995212" y="1013952"/>
                </a:lnTo>
                <a:lnTo>
                  <a:pt x="979911" y="995294"/>
                </a:lnTo>
                <a:lnTo>
                  <a:pt x="979911" y="964280"/>
                </a:lnTo>
                <a:lnTo>
                  <a:pt x="914880" y="917573"/>
                </a:lnTo>
                <a:lnTo>
                  <a:pt x="914880" y="899162"/>
                </a:lnTo>
                <a:lnTo>
                  <a:pt x="930551" y="868148"/>
                </a:lnTo>
                <a:lnTo>
                  <a:pt x="914880" y="852579"/>
                </a:lnTo>
                <a:lnTo>
                  <a:pt x="899455" y="837134"/>
                </a:lnTo>
                <a:lnTo>
                  <a:pt x="868481" y="802907"/>
                </a:lnTo>
                <a:lnTo>
                  <a:pt x="868481" y="787586"/>
                </a:lnTo>
                <a:lnTo>
                  <a:pt x="853180" y="771893"/>
                </a:lnTo>
                <a:lnTo>
                  <a:pt x="853180" y="740879"/>
                </a:lnTo>
                <a:lnTo>
                  <a:pt x="868481" y="706899"/>
                </a:lnTo>
                <a:lnTo>
                  <a:pt x="837755" y="675885"/>
                </a:lnTo>
                <a:lnTo>
                  <a:pt x="822454" y="675885"/>
                </a:lnTo>
                <a:lnTo>
                  <a:pt x="772724" y="675885"/>
                </a:lnTo>
                <a:lnTo>
                  <a:pt x="757422" y="660193"/>
                </a:lnTo>
                <a:lnTo>
                  <a:pt x="726326" y="641782"/>
                </a:lnTo>
                <a:lnTo>
                  <a:pt x="726326" y="595199"/>
                </a:lnTo>
                <a:lnTo>
                  <a:pt x="741998" y="564185"/>
                </a:lnTo>
                <a:lnTo>
                  <a:pt x="741998" y="530082"/>
                </a:lnTo>
                <a:lnTo>
                  <a:pt x="711024" y="514513"/>
                </a:lnTo>
                <a:lnTo>
                  <a:pt x="692268" y="496102"/>
                </a:lnTo>
                <a:lnTo>
                  <a:pt x="679928" y="449519"/>
                </a:lnTo>
                <a:lnTo>
                  <a:pt x="679928" y="418505"/>
                </a:lnTo>
                <a:lnTo>
                  <a:pt x="661541" y="399847"/>
                </a:lnTo>
                <a:lnTo>
                  <a:pt x="646240" y="368833"/>
                </a:lnTo>
                <a:lnTo>
                  <a:pt x="646240" y="337819"/>
                </a:lnTo>
                <a:lnTo>
                  <a:pt x="646240" y="319408"/>
                </a:lnTo>
                <a:lnTo>
                  <a:pt x="615267" y="303716"/>
                </a:lnTo>
                <a:lnTo>
                  <a:pt x="599842" y="288394"/>
                </a:lnTo>
                <a:lnTo>
                  <a:pt x="519509" y="288394"/>
                </a:lnTo>
                <a:lnTo>
                  <a:pt x="503838" y="288394"/>
                </a:lnTo>
                <a:lnTo>
                  <a:pt x="473111" y="319408"/>
                </a:lnTo>
                <a:lnTo>
                  <a:pt x="457440" y="353388"/>
                </a:lnTo>
                <a:lnTo>
                  <a:pt x="442015" y="353388"/>
                </a:lnTo>
                <a:lnTo>
                  <a:pt x="411041" y="303716"/>
                </a:lnTo>
                <a:lnTo>
                  <a:pt x="377354" y="272702"/>
                </a:lnTo>
                <a:lnTo>
                  <a:pt x="330956" y="272702"/>
                </a:lnTo>
                <a:lnTo>
                  <a:pt x="315284" y="241811"/>
                </a:lnTo>
                <a:lnTo>
                  <a:pt x="281226" y="207708"/>
                </a:lnTo>
                <a:lnTo>
                  <a:pt x="250499" y="176694"/>
                </a:lnTo>
                <a:lnTo>
                  <a:pt x="219526" y="111700"/>
                </a:lnTo>
                <a:lnTo>
                  <a:pt x="188800" y="111700"/>
                </a:lnTo>
                <a:lnTo>
                  <a:pt x="157827" y="96007"/>
                </a:lnTo>
                <a:lnTo>
                  <a:pt x="123769" y="80686"/>
                </a:lnTo>
                <a:lnTo>
                  <a:pt x="108344" y="64993"/>
                </a:lnTo>
                <a:lnTo>
                  <a:pt x="46398" y="80686"/>
                </a:lnTo>
                <a:lnTo>
                  <a:pt x="0" y="46335"/>
                </a:lnTo>
                <a:lnTo>
                  <a:pt x="0" y="15321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9" name="object 139"/>
          <p:cNvSpPr/>
          <p:nvPr/>
        </p:nvSpPr>
        <p:spPr>
          <a:xfrm>
            <a:off x="7018760" y="1493128"/>
            <a:ext cx="1468077" cy="1509931"/>
          </a:xfrm>
          <a:custGeom>
            <a:avLst/>
            <a:gdLst/>
            <a:ahLst/>
            <a:cxnLst/>
            <a:rect l="l" t="t" r="r" b="b"/>
            <a:pathLst>
              <a:path w="1468077" h="1509931">
                <a:moveTo>
                  <a:pt x="1011007" y="1255516"/>
                </a:moveTo>
                <a:lnTo>
                  <a:pt x="992374" y="1255516"/>
                </a:lnTo>
                <a:lnTo>
                  <a:pt x="961278" y="1286530"/>
                </a:lnTo>
                <a:lnTo>
                  <a:pt x="914880" y="1302223"/>
                </a:lnTo>
                <a:lnTo>
                  <a:pt x="868605" y="1336202"/>
                </a:lnTo>
                <a:lnTo>
                  <a:pt x="726449" y="1463595"/>
                </a:lnTo>
                <a:lnTo>
                  <a:pt x="726449" y="1447903"/>
                </a:lnTo>
                <a:lnTo>
                  <a:pt x="726449" y="1382909"/>
                </a:lnTo>
                <a:lnTo>
                  <a:pt x="704731" y="1379573"/>
                </a:lnTo>
                <a:lnTo>
                  <a:pt x="674005" y="1348559"/>
                </a:lnTo>
                <a:lnTo>
                  <a:pt x="643032" y="1395265"/>
                </a:lnTo>
                <a:lnTo>
                  <a:pt x="608973" y="1460259"/>
                </a:lnTo>
                <a:lnTo>
                  <a:pt x="562575" y="1509931"/>
                </a:lnTo>
                <a:lnTo>
                  <a:pt x="578247" y="1460259"/>
                </a:lnTo>
                <a:lnTo>
                  <a:pt x="531849" y="1460259"/>
                </a:lnTo>
                <a:lnTo>
                  <a:pt x="547274" y="1379573"/>
                </a:lnTo>
                <a:lnTo>
                  <a:pt x="531849" y="1395265"/>
                </a:lnTo>
                <a:lnTo>
                  <a:pt x="547274" y="1333237"/>
                </a:lnTo>
                <a:lnTo>
                  <a:pt x="547274" y="1299257"/>
                </a:lnTo>
                <a:lnTo>
                  <a:pt x="531849" y="1252551"/>
                </a:lnTo>
                <a:lnTo>
                  <a:pt x="516177" y="1252551"/>
                </a:lnTo>
                <a:lnTo>
                  <a:pt x="531849" y="1171864"/>
                </a:lnTo>
                <a:lnTo>
                  <a:pt x="516177" y="1122563"/>
                </a:lnTo>
                <a:lnTo>
                  <a:pt x="485451" y="1122563"/>
                </a:lnTo>
                <a:lnTo>
                  <a:pt x="436091" y="1122563"/>
                </a:lnTo>
                <a:lnTo>
                  <a:pt x="374022" y="1187557"/>
                </a:lnTo>
                <a:lnTo>
                  <a:pt x="340087" y="1252551"/>
                </a:lnTo>
                <a:lnTo>
                  <a:pt x="309361" y="1314579"/>
                </a:lnTo>
                <a:lnTo>
                  <a:pt x="262963" y="1314579"/>
                </a:lnTo>
                <a:lnTo>
                  <a:pt x="247291" y="1333237"/>
                </a:lnTo>
                <a:lnTo>
                  <a:pt x="216565" y="1299257"/>
                </a:lnTo>
                <a:lnTo>
                  <a:pt x="197931" y="1283565"/>
                </a:lnTo>
                <a:lnTo>
                  <a:pt x="182507" y="1299257"/>
                </a:lnTo>
                <a:lnTo>
                  <a:pt x="179545" y="1345593"/>
                </a:lnTo>
                <a:lnTo>
                  <a:pt x="182507" y="1299257"/>
                </a:lnTo>
                <a:lnTo>
                  <a:pt x="182507" y="1348559"/>
                </a:lnTo>
                <a:lnTo>
                  <a:pt x="86749" y="1314579"/>
                </a:lnTo>
                <a:lnTo>
                  <a:pt x="86749" y="1283565"/>
                </a:lnTo>
                <a:lnTo>
                  <a:pt x="74409" y="1283565"/>
                </a:lnTo>
                <a:lnTo>
                  <a:pt x="40474" y="1252551"/>
                </a:lnTo>
                <a:lnTo>
                  <a:pt x="25049" y="1252551"/>
                </a:lnTo>
                <a:lnTo>
                  <a:pt x="52814" y="1140850"/>
                </a:lnTo>
                <a:lnTo>
                  <a:pt x="0" y="1075857"/>
                </a:lnTo>
                <a:lnTo>
                  <a:pt x="28011" y="1063500"/>
                </a:lnTo>
                <a:lnTo>
                  <a:pt x="12463" y="1063500"/>
                </a:lnTo>
                <a:lnTo>
                  <a:pt x="108467" y="1063500"/>
                </a:lnTo>
                <a:lnTo>
                  <a:pt x="139194" y="1063500"/>
                </a:lnTo>
                <a:lnTo>
                  <a:pt x="234951" y="1029521"/>
                </a:lnTo>
                <a:lnTo>
                  <a:pt x="297021" y="982814"/>
                </a:lnTo>
                <a:lnTo>
                  <a:pt x="281349" y="917820"/>
                </a:lnTo>
                <a:lnTo>
                  <a:pt x="297021" y="902128"/>
                </a:lnTo>
                <a:lnTo>
                  <a:pt x="265924" y="886806"/>
                </a:lnTo>
                <a:lnTo>
                  <a:pt x="265924" y="852827"/>
                </a:lnTo>
                <a:lnTo>
                  <a:pt x="281349" y="852827"/>
                </a:lnTo>
                <a:lnTo>
                  <a:pt x="281349" y="837134"/>
                </a:lnTo>
                <a:lnTo>
                  <a:pt x="315407" y="803155"/>
                </a:lnTo>
                <a:lnTo>
                  <a:pt x="377354" y="707147"/>
                </a:lnTo>
                <a:lnTo>
                  <a:pt x="423505" y="660440"/>
                </a:lnTo>
                <a:lnTo>
                  <a:pt x="630692" y="610768"/>
                </a:lnTo>
                <a:lnTo>
                  <a:pt x="868605" y="548740"/>
                </a:lnTo>
                <a:lnTo>
                  <a:pt x="884153" y="483746"/>
                </a:lnTo>
                <a:lnTo>
                  <a:pt x="899578" y="499068"/>
                </a:lnTo>
                <a:lnTo>
                  <a:pt x="914880" y="468054"/>
                </a:lnTo>
                <a:lnTo>
                  <a:pt x="930551" y="468054"/>
                </a:lnTo>
                <a:lnTo>
                  <a:pt x="945976" y="483746"/>
                </a:lnTo>
                <a:lnTo>
                  <a:pt x="945976" y="449766"/>
                </a:lnTo>
                <a:lnTo>
                  <a:pt x="961278" y="449766"/>
                </a:lnTo>
                <a:lnTo>
                  <a:pt x="945976" y="434074"/>
                </a:lnTo>
                <a:lnTo>
                  <a:pt x="945976" y="418752"/>
                </a:lnTo>
                <a:lnTo>
                  <a:pt x="945976" y="403060"/>
                </a:lnTo>
                <a:lnTo>
                  <a:pt x="976949" y="387738"/>
                </a:lnTo>
                <a:lnTo>
                  <a:pt x="976949" y="372046"/>
                </a:lnTo>
                <a:lnTo>
                  <a:pt x="976949" y="353388"/>
                </a:lnTo>
                <a:lnTo>
                  <a:pt x="976949" y="307052"/>
                </a:lnTo>
                <a:lnTo>
                  <a:pt x="961278" y="307052"/>
                </a:lnTo>
                <a:lnTo>
                  <a:pt x="976949" y="272949"/>
                </a:lnTo>
                <a:lnTo>
                  <a:pt x="992374" y="242058"/>
                </a:lnTo>
                <a:lnTo>
                  <a:pt x="976949" y="176694"/>
                </a:lnTo>
                <a:lnTo>
                  <a:pt x="1041734" y="0"/>
                </a:lnTo>
                <a:lnTo>
                  <a:pt x="1072707" y="18657"/>
                </a:lnTo>
                <a:lnTo>
                  <a:pt x="1072707" y="34226"/>
                </a:lnTo>
                <a:lnTo>
                  <a:pt x="1088132" y="49672"/>
                </a:lnTo>
                <a:lnTo>
                  <a:pt x="1149831" y="18657"/>
                </a:lnTo>
                <a:lnTo>
                  <a:pt x="1149831" y="0"/>
                </a:lnTo>
                <a:lnTo>
                  <a:pt x="1168464" y="0"/>
                </a:lnTo>
                <a:lnTo>
                  <a:pt x="1233249" y="34226"/>
                </a:lnTo>
                <a:lnTo>
                  <a:pt x="1298280" y="226366"/>
                </a:lnTo>
                <a:lnTo>
                  <a:pt x="1298280" y="242058"/>
                </a:lnTo>
                <a:lnTo>
                  <a:pt x="1313582" y="272949"/>
                </a:lnTo>
                <a:lnTo>
                  <a:pt x="1298280" y="272949"/>
                </a:lnTo>
                <a:lnTo>
                  <a:pt x="1298280" y="291359"/>
                </a:lnTo>
                <a:lnTo>
                  <a:pt x="1344678" y="291359"/>
                </a:lnTo>
                <a:lnTo>
                  <a:pt x="1359980" y="291359"/>
                </a:lnTo>
                <a:lnTo>
                  <a:pt x="1359980" y="307052"/>
                </a:lnTo>
                <a:lnTo>
                  <a:pt x="1375651" y="338066"/>
                </a:lnTo>
                <a:lnTo>
                  <a:pt x="1375651" y="353388"/>
                </a:lnTo>
                <a:lnTo>
                  <a:pt x="1391076" y="372046"/>
                </a:lnTo>
                <a:lnTo>
                  <a:pt x="1409463" y="372046"/>
                </a:lnTo>
                <a:lnTo>
                  <a:pt x="1391076" y="353388"/>
                </a:lnTo>
                <a:lnTo>
                  <a:pt x="1425011" y="353388"/>
                </a:lnTo>
                <a:lnTo>
                  <a:pt x="1440436" y="387738"/>
                </a:lnTo>
                <a:lnTo>
                  <a:pt x="1455737" y="403060"/>
                </a:lnTo>
                <a:lnTo>
                  <a:pt x="1468077" y="418752"/>
                </a:lnTo>
                <a:lnTo>
                  <a:pt x="1459069" y="406025"/>
                </a:lnTo>
                <a:lnTo>
                  <a:pt x="1468077" y="434074"/>
                </a:lnTo>
                <a:lnTo>
                  <a:pt x="1468077" y="449766"/>
                </a:lnTo>
                <a:lnTo>
                  <a:pt x="1452776" y="468054"/>
                </a:lnTo>
                <a:lnTo>
                  <a:pt x="1452776" y="449766"/>
                </a:lnTo>
                <a:lnTo>
                  <a:pt x="1437351" y="468054"/>
                </a:lnTo>
                <a:lnTo>
                  <a:pt x="1422049" y="483746"/>
                </a:lnTo>
                <a:lnTo>
                  <a:pt x="1422049" y="468054"/>
                </a:lnTo>
                <a:lnTo>
                  <a:pt x="1422049" y="499068"/>
                </a:lnTo>
                <a:lnTo>
                  <a:pt x="1403416" y="499068"/>
                </a:lnTo>
                <a:lnTo>
                  <a:pt x="1387991" y="499068"/>
                </a:lnTo>
                <a:lnTo>
                  <a:pt x="1387991" y="514760"/>
                </a:lnTo>
                <a:lnTo>
                  <a:pt x="1372320" y="499068"/>
                </a:lnTo>
                <a:lnTo>
                  <a:pt x="1387991" y="514760"/>
                </a:lnTo>
                <a:lnTo>
                  <a:pt x="1372320" y="514760"/>
                </a:lnTo>
                <a:lnTo>
                  <a:pt x="1372320" y="530082"/>
                </a:lnTo>
                <a:lnTo>
                  <a:pt x="1372320" y="514760"/>
                </a:lnTo>
                <a:lnTo>
                  <a:pt x="1357018" y="514760"/>
                </a:lnTo>
                <a:lnTo>
                  <a:pt x="1372320" y="530082"/>
                </a:lnTo>
                <a:lnTo>
                  <a:pt x="1357018" y="548740"/>
                </a:lnTo>
                <a:lnTo>
                  <a:pt x="1341593" y="530082"/>
                </a:lnTo>
                <a:lnTo>
                  <a:pt x="1326045" y="530082"/>
                </a:lnTo>
                <a:lnTo>
                  <a:pt x="1310620" y="548740"/>
                </a:lnTo>
                <a:lnTo>
                  <a:pt x="1295319" y="530082"/>
                </a:lnTo>
                <a:lnTo>
                  <a:pt x="1310620" y="564432"/>
                </a:lnTo>
                <a:lnTo>
                  <a:pt x="1310620" y="579754"/>
                </a:lnTo>
                <a:lnTo>
                  <a:pt x="1310620" y="595446"/>
                </a:lnTo>
                <a:lnTo>
                  <a:pt x="1295319" y="595446"/>
                </a:lnTo>
                <a:lnTo>
                  <a:pt x="1279647" y="595446"/>
                </a:lnTo>
                <a:lnTo>
                  <a:pt x="1279647" y="579754"/>
                </a:lnTo>
                <a:lnTo>
                  <a:pt x="1261260" y="579754"/>
                </a:lnTo>
                <a:lnTo>
                  <a:pt x="1261260" y="564432"/>
                </a:lnTo>
                <a:lnTo>
                  <a:pt x="1279647" y="564432"/>
                </a:lnTo>
                <a:lnTo>
                  <a:pt x="1261260" y="564432"/>
                </a:lnTo>
                <a:lnTo>
                  <a:pt x="1261260" y="548740"/>
                </a:lnTo>
                <a:lnTo>
                  <a:pt x="1261260" y="579754"/>
                </a:lnTo>
                <a:lnTo>
                  <a:pt x="1261260" y="564432"/>
                </a:lnTo>
                <a:lnTo>
                  <a:pt x="1261260" y="548740"/>
                </a:lnTo>
                <a:lnTo>
                  <a:pt x="1245836" y="548740"/>
                </a:lnTo>
                <a:lnTo>
                  <a:pt x="1245836" y="564432"/>
                </a:lnTo>
                <a:lnTo>
                  <a:pt x="1230287" y="579754"/>
                </a:lnTo>
                <a:lnTo>
                  <a:pt x="1245836" y="595446"/>
                </a:lnTo>
                <a:lnTo>
                  <a:pt x="1230287" y="626460"/>
                </a:lnTo>
                <a:lnTo>
                  <a:pt x="1245836" y="626460"/>
                </a:lnTo>
                <a:lnTo>
                  <a:pt x="1230287" y="645118"/>
                </a:lnTo>
                <a:lnTo>
                  <a:pt x="1245836" y="645118"/>
                </a:lnTo>
                <a:lnTo>
                  <a:pt x="1230287" y="645118"/>
                </a:lnTo>
                <a:lnTo>
                  <a:pt x="1230287" y="660440"/>
                </a:lnTo>
                <a:lnTo>
                  <a:pt x="1230287" y="676132"/>
                </a:lnTo>
                <a:lnTo>
                  <a:pt x="1230287" y="660440"/>
                </a:lnTo>
                <a:lnTo>
                  <a:pt x="1214862" y="676132"/>
                </a:lnTo>
                <a:lnTo>
                  <a:pt x="1214862" y="660440"/>
                </a:lnTo>
                <a:lnTo>
                  <a:pt x="1214862" y="676132"/>
                </a:lnTo>
                <a:lnTo>
                  <a:pt x="1199561" y="660440"/>
                </a:lnTo>
                <a:lnTo>
                  <a:pt x="1199561" y="676132"/>
                </a:lnTo>
                <a:lnTo>
                  <a:pt x="1199561" y="691454"/>
                </a:lnTo>
                <a:lnTo>
                  <a:pt x="1199561" y="707147"/>
                </a:lnTo>
                <a:lnTo>
                  <a:pt x="1183889" y="691454"/>
                </a:lnTo>
                <a:lnTo>
                  <a:pt x="1183889" y="676132"/>
                </a:lnTo>
                <a:lnTo>
                  <a:pt x="1183889" y="707147"/>
                </a:lnTo>
                <a:lnTo>
                  <a:pt x="1168464" y="707147"/>
                </a:lnTo>
                <a:lnTo>
                  <a:pt x="1168464" y="725434"/>
                </a:lnTo>
                <a:lnTo>
                  <a:pt x="1168464" y="707147"/>
                </a:lnTo>
                <a:lnTo>
                  <a:pt x="1149831" y="707147"/>
                </a:lnTo>
                <a:lnTo>
                  <a:pt x="1168464" y="725434"/>
                </a:lnTo>
                <a:lnTo>
                  <a:pt x="1149831" y="741126"/>
                </a:lnTo>
                <a:lnTo>
                  <a:pt x="1149831" y="725434"/>
                </a:lnTo>
                <a:lnTo>
                  <a:pt x="1137491" y="725434"/>
                </a:lnTo>
                <a:lnTo>
                  <a:pt x="1137491" y="741126"/>
                </a:lnTo>
                <a:lnTo>
                  <a:pt x="1137491" y="707147"/>
                </a:lnTo>
                <a:lnTo>
                  <a:pt x="1119105" y="725434"/>
                </a:lnTo>
                <a:lnTo>
                  <a:pt x="1119105" y="741126"/>
                </a:lnTo>
                <a:lnTo>
                  <a:pt x="1103433" y="741126"/>
                </a:lnTo>
                <a:lnTo>
                  <a:pt x="1103433" y="756448"/>
                </a:lnTo>
                <a:lnTo>
                  <a:pt x="1119105" y="756448"/>
                </a:lnTo>
                <a:lnTo>
                  <a:pt x="1119105" y="772140"/>
                </a:lnTo>
                <a:lnTo>
                  <a:pt x="1103433" y="787462"/>
                </a:lnTo>
                <a:lnTo>
                  <a:pt x="1103433" y="803155"/>
                </a:lnTo>
                <a:lnTo>
                  <a:pt x="1088132" y="821812"/>
                </a:lnTo>
                <a:lnTo>
                  <a:pt x="1088132" y="837134"/>
                </a:lnTo>
                <a:lnTo>
                  <a:pt x="1072707" y="852827"/>
                </a:lnTo>
                <a:lnTo>
                  <a:pt x="1088132" y="852827"/>
                </a:lnTo>
                <a:lnTo>
                  <a:pt x="1088132" y="871114"/>
                </a:lnTo>
                <a:lnTo>
                  <a:pt x="1072707" y="902128"/>
                </a:lnTo>
                <a:lnTo>
                  <a:pt x="1072707" y="917820"/>
                </a:lnTo>
                <a:lnTo>
                  <a:pt x="1072707" y="948834"/>
                </a:lnTo>
                <a:lnTo>
                  <a:pt x="1072707" y="967492"/>
                </a:lnTo>
                <a:lnTo>
                  <a:pt x="1088132" y="967492"/>
                </a:lnTo>
                <a:lnTo>
                  <a:pt x="1103433" y="967492"/>
                </a:lnTo>
                <a:lnTo>
                  <a:pt x="1103433" y="982814"/>
                </a:lnTo>
                <a:lnTo>
                  <a:pt x="1072707" y="998507"/>
                </a:lnTo>
                <a:lnTo>
                  <a:pt x="1088132" y="1013828"/>
                </a:lnTo>
                <a:lnTo>
                  <a:pt x="1072707" y="1013828"/>
                </a:lnTo>
                <a:lnTo>
                  <a:pt x="1072707" y="1029521"/>
                </a:lnTo>
                <a:lnTo>
                  <a:pt x="1072707" y="1047808"/>
                </a:lnTo>
                <a:lnTo>
                  <a:pt x="1057035" y="1029521"/>
                </a:lnTo>
                <a:lnTo>
                  <a:pt x="1072707" y="1047808"/>
                </a:lnTo>
                <a:lnTo>
                  <a:pt x="1057035" y="1047808"/>
                </a:lnTo>
                <a:lnTo>
                  <a:pt x="1072707" y="1047808"/>
                </a:lnTo>
                <a:lnTo>
                  <a:pt x="1088132" y="1047808"/>
                </a:lnTo>
                <a:lnTo>
                  <a:pt x="1072707" y="1063500"/>
                </a:lnTo>
                <a:lnTo>
                  <a:pt x="1088132" y="1047808"/>
                </a:lnTo>
                <a:lnTo>
                  <a:pt x="1103433" y="1047808"/>
                </a:lnTo>
                <a:lnTo>
                  <a:pt x="1119105" y="1063500"/>
                </a:lnTo>
                <a:lnTo>
                  <a:pt x="1149831" y="1094514"/>
                </a:lnTo>
                <a:lnTo>
                  <a:pt x="1137491" y="1078822"/>
                </a:lnTo>
                <a:lnTo>
                  <a:pt x="1137491" y="1094514"/>
                </a:lnTo>
                <a:lnTo>
                  <a:pt x="1149831" y="1109836"/>
                </a:lnTo>
                <a:lnTo>
                  <a:pt x="1168464" y="1125529"/>
                </a:lnTo>
                <a:lnTo>
                  <a:pt x="1183889" y="1125529"/>
                </a:lnTo>
                <a:lnTo>
                  <a:pt x="1199561" y="1125529"/>
                </a:lnTo>
                <a:lnTo>
                  <a:pt x="1214862" y="1125529"/>
                </a:lnTo>
                <a:lnTo>
                  <a:pt x="1214862" y="1109836"/>
                </a:lnTo>
                <a:lnTo>
                  <a:pt x="1230287" y="1109836"/>
                </a:lnTo>
                <a:lnTo>
                  <a:pt x="1230287" y="1078822"/>
                </a:lnTo>
                <a:lnTo>
                  <a:pt x="1230287" y="1094514"/>
                </a:lnTo>
                <a:lnTo>
                  <a:pt x="1214862" y="1078822"/>
                </a:lnTo>
                <a:lnTo>
                  <a:pt x="1214862" y="1063500"/>
                </a:lnTo>
                <a:lnTo>
                  <a:pt x="1199561" y="1063500"/>
                </a:lnTo>
                <a:lnTo>
                  <a:pt x="1199561" y="1078822"/>
                </a:lnTo>
                <a:lnTo>
                  <a:pt x="1199561" y="1063500"/>
                </a:lnTo>
                <a:lnTo>
                  <a:pt x="1214862" y="1063500"/>
                </a:lnTo>
                <a:lnTo>
                  <a:pt x="1230287" y="1078822"/>
                </a:lnTo>
                <a:lnTo>
                  <a:pt x="1245836" y="1094514"/>
                </a:lnTo>
                <a:lnTo>
                  <a:pt x="1245836" y="1109836"/>
                </a:lnTo>
                <a:lnTo>
                  <a:pt x="1245836" y="1125529"/>
                </a:lnTo>
                <a:lnTo>
                  <a:pt x="1230287" y="1125529"/>
                </a:lnTo>
                <a:lnTo>
                  <a:pt x="1230287" y="1144186"/>
                </a:lnTo>
                <a:lnTo>
                  <a:pt x="1214862" y="1144186"/>
                </a:lnTo>
                <a:lnTo>
                  <a:pt x="1199561" y="1144186"/>
                </a:lnTo>
                <a:lnTo>
                  <a:pt x="1199561" y="1159508"/>
                </a:lnTo>
                <a:lnTo>
                  <a:pt x="1183889" y="1159508"/>
                </a:lnTo>
                <a:lnTo>
                  <a:pt x="1183889" y="1175201"/>
                </a:lnTo>
                <a:lnTo>
                  <a:pt x="1168464" y="1175201"/>
                </a:lnTo>
                <a:lnTo>
                  <a:pt x="1149831" y="1159508"/>
                </a:lnTo>
                <a:lnTo>
                  <a:pt x="1149831" y="1144186"/>
                </a:lnTo>
                <a:lnTo>
                  <a:pt x="1137491" y="1144186"/>
                </a:lnTo>
                <a:lnTo>
                  <a:pt x="1137491" y="1159508"/>
                </a:lnTo>
                <a:lnTo>
                  <a:pt x="1137491" y="1144186"/>
                </a:lnTo>
                <a:lnTo>
                  <a:pt x="1137491" y="1159508"/>
                </a:lnTo>
                <a:lnTo>
                  <a:pt x="1137491" y="1175201"/>
                </a:lnTo>
                <a:lnTo>
                  <a:pt x="1119105" y="1175201"/>
                </a:lnTo>
                <a:lnTo>
                  <a:pt x="1119105" y="1190522"/>
                </a:lnTo>
                <a:lnTo>
                  <a:pt x="1103433" y="1190522"/>
                </a:lnTo>
                <a:lnTo>
                  <a:pt x="1119105" y="1190522"/>
                </a:lnTo>
                <a:lnTo>
                  <a:pt x="1103433" y="1206215"/>
                </a:lnTo>
                <a:lnTo>
                  <a:pt x="1103433" y="1190522"/>
                </a:lnTo>
                <a:lnTo>
                  <a:pt x="1088132" y="1190522"/>
                </a:lnTo>
                <a:lnTo>
                  <a:pt x="1103433" y="1206215"/>
                </a:lnTo>
                <a:lnTo>
                  <a:pt x="1088132" y="1206215"/>
                </a:lnTo>
                <a:lnTo>
                  <a:pt x="1088132" y="1190522"/>
                </a:lnTo>
                <a:lnTo>
                  <a:pt x="1072707" y="1175201"/>
                </a:lnTo>
                <a:lnTo>
                  <a:pt x="1057035" y="1175201"/>
                </a:lnTo>
                <a:lnTo>
                  <a:pt x="1041734" y="1159508"/>
                </a:lnTo>
                <a:lnTo>
                  <a:pt x="1057035" y="1175201"/>
                </a:lnTo>
                <a:lnTo>
                  <a:pt x="1041734" y="1190522"/>
                </a:lnTo>
                <a:lnTo>
                  <a:pt x="1057035" y="1190522"/>
                </a:lnTo>
                <a:lnTo>
                  <a:pt x="1041734" y="1206215"/>
                </a:lnTo>
                <a:lnTo>
                  <a:pt x="1057035" y="1206215"/>
                </a:lnTo>
                <a:lnTo>
                  <a:pt x="1057035" y="1224873"/>
                </a:lnTo>
                <a:lnTo>
                  <a:pt x="1057035" y="1240194"/>
                </a:lnTo>
                <a:lnTo>
                  <a:pt x="1041734" y="1240194"/>
                </a:lnTo>
                <a:lnTo>
                  <a:pt x="1026309" y="1255516"/>
                </a:lnTo>
                <a:lnTo>
                  <a:pt x="1011007" y="1255516"/>
                </a:lnTo>
                <a:lnTo>
                  <a:pt x="1011007" y="1271209"/>
                </a:lnTo>
                <a:lnTo>
                  <a:pt x="1011007" y="1255516"/>
                </a:lnTo>
                <a:close/>
              </a:path>
            </a:pathLst>
          </a:custGeom>
          <a:ln w="24709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0" name="object 140"/>
          <p:cNvSpPr/>
          <p:nvPr/>
        </p:nvSpPr>
        <p:spPr>
          <a:xfrm>
            <a:off x="6935343" y="2615692"/>
            <a:ext cx="843802" cy="1187186"/>
          </a:xfrm>
          <a:custGeom>
            <a:avLst/>
            <a:gdLst/>
            <a:ahLst/>
            <a:cxnLst/>
            <a:rect l="l" t="t" r="r" b="b"/>
            <a:pathLst>
              <a:path w="843802" h="1187186">
                <a:moveTo>
                  <a:pt x="701769" y="1143939"/>
                </a:moveTo>
                <a:lnTo>
                  <a:pt x="667711" y="1143939"/>
                </a:lnTo>
                <a:lnTo>
                  <a:pt x="652286" y="1159508"/>
                </a:lnTo>
                <a:lnTo>
                  <a:pt x="636985" y="1159508"/>
                </a:lnTo>
                <a:lnTo>
                  <a:pt x="621313" y="1143939"/>
                </a:lnTo>
                <a:lnTo>
                  <a:pt x="606012" y="1174830"/>
                </a:lnTo>
                <a:lnTo>
                  <a:pt x="590587" y="1159508"/>
                </a:lnTo>
                <a:lnTo>
                  <a:pt x="559614" y="1159508"/>
                </a:lnTo>
                <a:lnTo>
                  <a:pt x="559614" y="1143939"/>
                </a:lnTo>
                <a:lnTo>
                  <a:pt x="574915" y="1143939"/>
                </a:lnTo>
                <a:lnTo>
                  <a:pt x="574915" y="1125158"/>
                </a:lnTo>
                <a:lnTo>
                  <a:pt x="559614" y="1094267"/>
                </a:lnTo>
                <a:lnTo>
                  <a:pt x="540857" y="1094267"/>
                </a:lnTo>
                <a:lnTo>
                  <a:pt x="522594" y="1106500"/>
                </a:lnTo>
                <a:lnTo>
                  <a:pt x="506922" y="1091178"/>
                </a:lnTo>
                <a:lnTo>
                  <a:pt x="476196" y="1091178"/>
                </a:lnTo>
                <a:lnTo>
                  <a:pt x="460771" y="1106500"/>
                </a:lnTo>
                <a:lnTo>
                  <a:pt x="426837" y="1106500"/>
                </a:lnTo>
                <a:lnTo>
                  <a:pt x="395740" y="1137514"/>
                </a:lnTo>
                <a:lnTo>
                  <a:pt x="380439" y="1137514"/>
                </a:lnTo>
                <a:lnTo>
                  <a:pt x="349342" y="1137514"/>
                </a:lnTo>
                <a:lnTo>
                  <a:pt x="334041" y="1137514"/>
                </a:lnTo>
                <a:lnTo>
                  <a:pt x="318369" y="1156172"/>
                </a:lnTo>
                <a:lnTo>
                  <a:pt x="303067" y="1156172"/>
                </a:lnTo>
                <a:lnTo>
                  <a:pt x="284681" y="1137514"/>
                </a:lnTo>
                <a:lnTo>
                  <a:pt x="269009" y="1122192"/>
                </a:lnTo>
                <a:lnTo>
                  <a:pt x="238283" y="1122192"/>
                </a:lnTo>
                <a:lnTo>
                  <a:pt x="191885" y="1137514"/>
                </a:lnTo>
                <a:lnTo>
                  <a:pt x="173252" y="1106500"/>
                </a:lnTo>
                <a:lnTo>
                  <a:pt x="160912" y="1106500"/>
                </a:lnTo>
                <a:lnTo>
                  <a:pt x="142155" y="1106500"/>
                </a:lnTo>
                <a:lnTo>
                  <a:pt x="111429" y="1122192"/>
                </a:lnTo>
                <a:lnTo>
                  <a:pt x="80456" y="1137514"/>
                </a:lnTo>
                <a:lnTo>
                  <a:pt x="65154" y="1156172"/>
                </a:lnTo>
                <a:lnTo>
                  <a:pt x="49729" y="1156172"/>
                </a:lnTo>
                <a:lnTo>
                  <a:pt x="15671" y="1187186"/>
                </a:lnTo>
                <a:lnTo>
                  <a:pt x="0" y="1171864"/>
                </a:lnTo>
                <a:lnTo>
                  <a:pt x="15671" y="1156172"/>
                </a:lnTo>
                <a:lnTo>
                  <a:pt x="34058" y="1137514"/>
                </a:lnTo>
                <a:lnTo>
                  <a:pt x="15671" y="1156172"/>
                </a:lnTo>
                <a:lnTo>
                  <a:pt x="0" y="1171864"/>
                </a:lnTo>
                <a:lnTo>
                  <a:pt x="0" y="1137514"/>
                </a:lnTo>
                <a:lnTo>
                  <a:pt x="15671" y="1122192"/>
                </a:lnTo>
                <a:lnTo>
                  <a:pt x="49729" y="1041506"/>
                </a:lnTo>
                <a:lnTo>
                  <a:pt x="65154" y="1010492"/>
                </a:lnTo>
                <a:lnTo>
                  <a:pt x="65154" y="979478"/>
                </a:lnTo>
                <a:lnTo>
                  <a:pt x="80456" y="960820"/>
                </a:lnTo>
                <a:lnTo>
                  <a:pt x="80456" y="945498"/>
                </a:lnTo>
                <a:lnTo>
                  <a:pt x="95881" y="929806"/>
                </a:lnTo>
                <a:lnTo>
                  <a:pt x="95881" y="898792"/>
                </a:lnTo>
                <a:lnTo>
                  <a:pt x="111429" y="833798"/>
                </a:lnTo>
                <a:lnTo>
                  <a:pt x="111429" y="802784"/>
                </a:lnTo>
                <a:lnTo>
                  <a:pt x="95881" y="784126"/>
                </a:lnTo>
                <a:lnTo>
                  <a:pt x="95881" y="768804"/>
                </a:lnTo>
                <a:lnTo>
                  <a:pt x="111429" y="753112"/>
                </a:lnTo>
                <a:lnTo>
                  <a:pt x="126854" y="737790"/>
                </a:lnTo>
                <a:lnTo>
                  <a:pt x="126854" y="706776"/>
                </a:lnTo>
                <a:lnTo>
                  <a:pt x="160912" y="672796"/>
                </a:lnTo>
                <a:lnTo>
                  <a:pt x="142155" y="641782"/>
                </a:lnTo>
                <a:lnTo>
                  <a:pt x="160912" y="626090"/>
                </a:lnTo>
                <a:lnTo>
                  <a:pt x="160912" y="607432"/>
                </a:lnTo>
                <a:lnTo>
                  <a:pt x="173252" y="592110"/>
                </a:lnTo>
                <a:lnTo>
                  <a:pt x="191885" y="561096"/>
                </a:lnTo>
                <a:lnTo>
                  <a:pt x="173252" y="530082"/>
                </a:lnTo>
                <a:lnTo>
                  <a:pt x="160912" y="496102"/>
                </a:lnTo>
                <a:lnTo>
                  <a:pt x="142155" y="496102"/>
                </a:lnTo>
                <a:lnTo>
                  <a:pt x="142155" y="465088"/>
                </a:lnTo>
                <a:lnTo>
                  <a:pt x="126854" y="449396"/>
                </a:lnTo>
                <a:lnTo>
                  <a:pt x="142155" y="430738"/>
                </a:lnTo>
                <a:lnTo>
                  <a:pt x="160912" y="415416"/>
                </a:lnTo>
                <a:lnTo>
                  <a:pt x="142155" y="368709"/>
                </a:lnTo>
                <a:lnTo>
                  <a:pt x="160912" y="334730"/>
                </a:lnTo>
                <a:lnTo>
                  <a:pt x="160912" y="303716"/>
                </a:lnTo>
                <a:lnTo>
                  <a:pt x="173252" y="288023"/>
                </a:lnTo>
                <a:lnTo>
                  <a:pt x="191885" y="272702"/>
                </a:lnTo>
                <a:lnTo>
                  <a:pt x="222611" y="272702"/>
                </a:lnTo>
                <a:lnTo>
                  <a:pt x="238283" y="238722"/>
                </a:lnTo>
                <a:lnTo>
                  <a:pt x="269009" y="223029"/>
                </a:lnTo>
                <a:lnTo>
                  <a:pt x="269009" y="176694"/>
                </a:lnTo>
                <a:lnTo>
                  <a:pt x="269009" y="223029"/>
                </a:lnTo>
                <a:lnTo>
                  <a:pt x="269009" y="176694"/>
                </a:lnTo>
                <a:lnTo>
                  <a:pt x="284681" y="158036"/>
                </a:lnTo>
                <a:lnTo>
                  <a:pt x="303067" y="176694"/>
                </a:lnTo>
                <a:lnTo>
                  <a:pt x="334041" y="207708"/>
                </a:lnTo>
                <a:lnTo>
                  <a:pt x="349342" y="192015"/>
                </a:lnTo>
                <a:lnTo>
                  <a:pt x="395740" y="192015"/>
                </a:lnTo>
                <a:lnTo>
                  <a:pt x="426837" y="127022"/>
                </a:lnTo>
                <a:lnTo>
                  <a:pt x="460771" y="62028"/>
                </a:lnTo>
                <a:lnTo>
                  <a:pt x="460771" y="46335"/>
                </a:lnTo>
                <a:lnTo>
                  <a:pt x="463856" y="67959"/>
                </a:lnTo>
                <a:lnTo>
                  <a:pt x="497791" y="27677"/>
                </a:lnTo>
                <a:lnTo>
                  <a:pt x="522594" y="0"/>
                </a:lnTo>
                <a:lnTo>
                  <a:pt x="571954" y="0"/>
                </a:lnTo>
                <a:lnTo>
                  <a:pt x="602927" y="0"/>
                </a:lnTo>
                <a:lnTo>
                  <a:pt x="618352" y="46335"/>
                </a:lnTo>
                <a:lnTo>
                  <a:pt x="602927" y="127022"/>
                </a:lnTo>
                <a:lnTo>
                  <a:pt x="618352" y="127022"/>
                </a:lnTo>
                <a:lnTo>
                  <a:pt x="633653" y="176694"/>
                </a:lnTo>
                <a:lnTo>
                  <a:pt x="633653" y="207708"/>
                </a:lnTo>
                <a:lnTo>
                  <a:pt x="618352" y="272702"/>
                </a:lnTo>
                <a:lnTo>
                  <a:pt x="633653" y="254044"/>
                </a:lnTo>
                <a:lnTo>
                  <a:pt x="618352" y="334730"/>
                </a:lnTo>
                <a:lnTo>
                  <a:pt x="664626" y="334730"/>
                </a:lnTo>
                <a:lnTo>
                  <a:pt x="649325" y="384402"/>
                </a:lnTo>
                <a:lnTo>
                  <a:pt x="695723" y="334730"/>
                </a:lnTo>
                <a:lnTo>
                  <a:pt x="729411" y="272702"/>
                </a:lnTo>
                <a:lnTo>
                  <a:pt x="760384" y="223029"/>
                </a:lnTo>
                <a:lnTo>
                  <a:pt x="791481" y="254044"/>
                </a:lnTo>
                <a:lnTo>
                  <a:pt x="813199" y="260345"/>
                </a:lnTo>
                <a:lnTo>
                  <a:pt x="813199" y="322374"/>
                </a:lnTo>
                <a:lnTo>
                  <a:pt x="813199" y="341031"/>
                </a:lnTo>
                <a:lnTo>
                  <a:pt x="794442" y="372046"/>
                </a:lnTo>
                <a:lnTo>
                  <a:pt x="779141" y="372046"/>
                </a:lnTo>
                <a:lnTo>
                  <a:pt x="794442" y="372046"/>
                </a:lnTo>
                <a:lnTo>
                  <a:pt x="813199" y="372046"/>
                </a:lnTo>
                <a:lnTo>
                  <a:pt x="825539" y="372046"/>
                </a:lnTo>
                <a:lnTo>
                  <a:pt x="843802" y="387367"/>
                </a:lnTo>
                <a:lnTo>
                  <a:pt x="843802" y="499068"/>
                </a:lnTo>
                <a:lnTo>
                  <a:pt x="825539" y="452361"/>
                </a:lnTo>
                <a:lnTo>
                  <a:pt x="825539" y="468054"/>
                </a:lnTo>
                <a:lnTo>
                  <a:pt x="825539" y="517726"/>
                </a:lnTo>
                <a:lnTo>
                  <a:pt x="825539" y="533047"/>
                </a:lnTo>
                <a:lnTo>
                  <a:pt x="825539" y="548740"/>
                </a:lnTo>
                <a:lnTo>
                  <a:pt x="825539" y="564061"/>
                </a:lnTo>
                <a:lnTo>
                  <a:pt x="813199" y="564061"/>
                </a:lnTo>
                <a:lnTo>
                  <a:pt x="813199" y="579754"/>
                </a:lnTo>
                <a:lnTo>
                  <a:pt x="813199" y="595076"/>
                </a:lnTo>
                <a:lnTo>
                  <a:pt x="794442" y="595076"/>
                </a:lnTo>
                <a:lnTo>
                  <a:pt x="794442" y="613733"/>
                </a:lnTo>
                <a:lnTo>
                  <a:pt x="779141" y="613733"/>
                </a:lnTo>
                <a:lnTo>
                  <a:pt x="794442" y="613733"/>
                </a:lnTo>
                <a:lnTo>
                  <a:pt x="779141" y="629055"/>
                </a:lnTo>
                <a:lnTo>
                  <a:pt x="794442" y="613733"/>
                </a:lnTo>
                <a:lnTo>
                  <a:pt x="779141" y="675762"/>
                </a:lnTo>
                <a:lnTo>
                  <a:pt x="763469" y="675762"/>
                </a:lnTo>
                <a:lnTo>
                  <a:pt x="763469" y="694420"/>
                </a:lnTo>
                <a:lnTo>
                  <a:pt x="748044" y="694420"/>
                </a:lnTo>
                <a:lnTo>
                  <a:pt x="748044" y="660069"/>
                </a:lnTo>
                <a:lnTo>
                  <a:pt x="732743" y="644748"/>
                </a:lnTo>
                <a:lnTo>
                  <a:pt x="717071" y="644748"/>
                </a:lnTo>
                <a:lnTo>
                  <a:pt x="701769" y="644748"/>
                </a:lnTo>
                <a:lnTo>
                  <a:pt x="683383" y="644748"/>
                </a:lnTo>
                <a:lnTo>
                  <a:pt x="667711" y="629055"/>
                </a:lnTo>
                <a:lnTo>
                  <a:pt x="652286" y="613733"/>
                </a:lnTo>
                <a:lnTo>
                  <a:pt x="636985" y="595076"/>
                </a:lnTo>
                <a:lnTo>
                  <a:pt x="636985" y="579754"/>
                </a:lnTo>
                <a:lnTo>
                  <a:pt x="636985" y="595076"/>
                </a:lnTo>
                <a:lnTo>
                  <a:pt x="636985" y="613733"/>
                </a:lnTo>
                <a:lnTo>
                  <a:pt x="652286" y="629055"/>
                </a:lnTo>
                <a:lnTo>
                  <a:pt x="667711" y="629055"/>
                </a:lnTo>
                <a:lnTo>
                  <a:pt x="667711" y="644748"/>
                </a:lnTo>
                <a:lnTo>
                  <a:pt x="683383" y="675762"/>
                </a:lnTo>
                <a:lnTo>
                  <a:pt x="701769" y="694420"/>
                </a:lnTo>
                <a:lnTo>
                  <a:pt x="717071" y="709741"/>
                </a:lnTo>
                <a:lnTo>
                  <a:pt x="732743" y="725434"/>
                </a:lnTo>
                <a:lnTo>
                  <a:pt x="748044" y="756448"/>
                </a:lnTo>
                <a:lnTo>
                  <a:pt x="763469" y="771770"/>
                </a:lnTo>
                <a:lnTo>
                  <a:pt x="763469" y="805873"/>
                </a:lnTo>
                <a:lnTo>
                  <a:pt x="748044" y="852456"/>
                </a:lnTo>
                <a:lnTo>
                  <a:pt x="748044" y="886436"/>
                </a:lnTo>
                <a:lnTo>
                  <a:pt x="732743" y="917450"/>
                </a:lnTo>
                <a:lnTo>
                  <a:pt x="732743" y="886436"/>
                </a:lnTo>
                <a:lnTo>
                  <a:pt x="748044" y="871114"/>
                </a:lnTo>
                <a:lnTo>
                  <a:pt x="748044" y="836887"/>
                </a:lnTo>
                <a:lnTo>
                  <a:pt x="748044" y="821442"/>
                </a:lnTo>
                <a:lnTo>
                  <a:pt x="748044" y="836887"/>
                </a:lnTo>
                <a:lnTo>
                  <a:pt x="748044" y="821442"/>
                </a:lnTo>
                <a:lnTo>
                  <a:pt x="732743" y="852456"/>
                </a:lnTo>
                <a:lnTo>
                  <a:pt x="732743" y="871114"/>
                </a:lnTo>
                <a:lnTo>
                  <a:pt x="717071" y="902128"/>
                </a:lnTo>
                <a:lnTo>
                  <a:pt x="717071" y="933142"/>
                </a:lnTo>
                <a:lnTo>
                  <a:pt x="717071" y="948464"/>
                </a:lnTo>
                <a:lnTo>
                  <a:pt x="717071" y="933142"/>
                </a:lnTo>
                <a:lnTo>
                  <a:pt x="717071" y="948464"/>
                </a:lnTo>
                <a:lnTo>
                  <a:pt x="717071" y="967122"/>
                </a:lnTo>
                <a:lnTo>
                  <a:pt x="717071" y="982814"/>
                </a:lnTo>
                <a:lnTo>
                  <a:pt x="717071" y="967122"/>
                </a:lnTo>
                <a:lnTo>
                  <a:pt x="717071" y="998136"/>
                </a:lnTo>
                <a:lnTo>
                  <a:pt x="701769" y="998136"/>
                </a:lnTo>
                <a:lnTo>
                  <a:pt x="717071" y="998136"/>
                </a:lnTo>
                <a:lnTo>
                  <a:pt x="717071" y="1013828"/>
                </a:lnTo>
                <a:lnTo>
                  <a:pt x="717071" y="998136"/>
                </a:lnTo>
                <a:lnTo>
                  <a:pt x="717071" y="1013828"/>
                </a:lnTo>
                <a:lnTo>
                  <a:pt x="701769" y="1029150"/>
                </a:lnTo>
                <a:lnTo>
                  <a:pt x="683383" y="1063253"/>
                </a:lnTo>
                <a:lnTo>
                  <a:pt x="683383" y="1078822"/>
                </a:lnTo>
                <a:lnTo>
                  <a:pt x="667711" y="1047808"/>
                </a:lnTo>
                <a:lnTo>
                  <a:pt x="667711" y="1029150"/>
                </a:lnTo>
                <a:lnTo>
                  <a:pt x="667711" y="1013828"/>
                </a:lnTo>
                <a:lnTo>
                  <a:pt x="667711" y="998136"/>
                </a:lnTo>
                <a:lnTo>
                  <a:pt x="667711" y="982814"/>
                </a:lnTo>
                <a:lnTo>
                  <a:pt x="683383" y="967122"/>
                </a:lnTo>
                <a:lnTo>
                  <a:pt x="667711" y="967122"/>
                </a:lnTo>
                <a:lnTo>
                  <a:pt x="683383" y="967122"/>
                </a:lnTo>
                <a:lnTo>
                  <a:pt x="667711" y="948464"/>
                </a:lnTo>
                <a:lnTo>
                  <a:pt x="683383" y="948464"/>
                </a:lnTo>
                <a:lnTo>
                  <a:pt x="683383" y="933142"/>
                </a:lnTo>
                <a:lnTo>
                  <a:pt x="683383" y="917450"/>
                </a:lnTo>
                <a:lnTo>
                  <a:pt x="683383" y="902128"/>
                </a:lnTo>
                <a:lnTo>
                  <a:pt x="667711" y="917450"/>
                </a:lnTo>
                <a:lnTo>
                  <a:pt x="652286" y="917450"/>
                </a:lnTo>
                <a:lnTo>
                  <a:pt x="667711" y="902128"/>
                </a:lnTo>
                <a:lnTo>
                  <a:pt x="652286" y="917450"/>
                </a:lnTo>
                <a:lnTo>
                  <a:pt x="667711" y="902128"/>
                </a:lnTo>
                <a:lnTo>
                  <a:pt x="652286" y="902128"/>
                </a:lnTo>
                <a:lnTo>
                  <a:pt x="667711" y="886436"/>
                </a:lnTo>
                <a:lnTo>
                  <a:pt x="652286" y="886436"/>
                </a:lnTo>
                <a:lnTo>
                  <a:pt x="652286" y="871114"/>
                </a:lnTo>
                <a:lnTo>
                  <a:pt x="667711" y="871114"/>
                </a:lnTo>
                <a:lnTo>
                  <a:pt x="636985" y="871114"/>
                </a:lnTo>
                <a:lnTo>
                  <a:pt x="652286" y="852456"/>
                </a:lnTo>
                <a:lnTo>
                  <a:pt x="636985" y="852456"/>
                </a:lnTo>
                <a:lnTo>
                  <a:pt x="636985" y="836887"/>
                </a:lnTo>
                <a:lnTo>
                  <a:pt x="652286" y="821442"/>
                </a:lnTo>
                <a:lnTo>
                  <a:pt x="636985" y="836887"/>
                </a:lnTo>
                <a:lnTo>
                  <a:pt x="636985" y="852456"/>
                </a:lnTo>
                <a:lnTo>
                  <a:pt x="621313" y="836887"/>
                </a:lnTo>
                <a:lnTo>
                  <a:pt x="621313" y="852456"/>
                </a:lnTo>
                <a:lnTo>
                  <a:pt x="621313" y="871114"/>
                </a:lnTo>
                <a:lnTo>
                  <a:pt x="606012" y="871114"/>
                </a:lnTo>
                <a:lnTo>
                  <a:pt x="606012" y="852456"/>
                </a:lnTo>
                <a:lnTo>
                  <a:pt x="590587" y="836887"/>
                </a:lnTo>
                <a:lnTo>
                  <a:pt x="606012" y="852456"/>
                </a:lnTo>
                <a:lnTo>
                  <a:pt x="606012" y="871114"/>
                </a:lnTo>
                <a:lnTo>
                  <a:pt x="590587" y="836887"/>
                </a:lnTo>
                <a:lnTo>
                  <a:pt x="559614" y="821442"/>
                </a:lnTo>
                <a:lnTo>
                  <a:pt x="574915" y="821442"/>
                </a:lnTo>
                <a:lnTo>
                  <a:pt x="590587" y="805873"/>
                </a:lnTo>
                <a:lnTo>
                  <a:pt x="574915" y="805873"/>
                </a:lnTo>
                <a:lnTo>
                  <a:pt x="574915" y="790428"/>
                </a:lnTo>
                <a:lnTo>
                  <a:pt x="590587" y="790428"/>
                </a:lnTo>
                <a:lnTo>
                  <a:pt x="606012" y="790428"/>
                </a:lnTo>
                <a:lnTo>
                  <a:pt x="606012" y="805873"/>
                </a:lnTo>
                <a:lnTo>
                  <a:pt x="621313" y="790428"/>
                </a:lnTo>
                <a:lnTo>
                  <a:pt x="621313" y="771770"/>
                </a:lnTo>
                <a:lnTo>
                  <a:pt x="606012" y="790428"/>
                </a:lnTo>
                <a:lnTo>
                  <a:pt x="590587" y="771770"/>
                </a:lnTo>
                <a:lnTo>
                  <a:pt x="590587" y="756448"/>
                </a:lnTo>
                <a:lnTo>
                  <a:pt x="574915" y="771770"/>
                </a:lnTo>
                <a:lnTo>
                  <a:pt x="574915" y="756448"/>
                </a:lnTo>
                <a:lnTo>
                  <a:pt x="574915" y="771770"/>
                </a:lnTo>
                <a:lnTo>
                  <a:pt x="559614" y="771770"/>
                </a:lnTo>
                <a:lnTo>
                  <a:pt x="559614" y="756448"/>
                </a:lnTo>
                <a:lnTo>
                  <a:pt x="590587" y="756448"/>
                </a:lnTo>
                <a:lnTo>
                  <a:pt x="574915" y="740756"/>
                </a:lnTo>
                <a:lnTo>
                  <a:pt x="590587" y="740756"/>
                </a:lnTo>
                <a:lnTo>
                  <a:pt x="574915" y="740756"/>
                </a:lnTo>
                <a:lnTo>
                  <a:pt x="559614" y="725434"/>
                </a:lnTo>
                <a:lnTo>
                  <a:pt x="574915" y="725434"/>
                </a:lnTo>
                <a:lnTo>
                  <a:pt x="574915" y="709741"/>
                </a:lnTo>
                <a:lnTo>
                  <a:pt x="590587" y="694420"/>
                </a:lnTo>
                <a:lnTo>
                  <a:pt x="574915" y="694420"/>
                </a:lnTo>
                <a:lnTo>
                  <a:pt x="590587" y="694420"/>
                </a:lnTo>
                <a:lnTo>
                  <a:pt x="590587" y="675762"/>
                </a:lnTo>
                <a:lnTo>
                  <a:pt x="590587" y="660069"/>
                </a:lnTo>
                <a:lnTo>
                  <a:pt x="590587" y="675762"/>
                </a:lnTo>
                <a:lnTo>
                  <a:pt x="574915" y="694420"/>
                </a:lnTo>
                <a:lnTo>
                  <a:pt x="559614" y="694420"/>
                </a:lnTo>
                <a:lnTo>
                  <a:pt x="559614" y="709741"/>
                </a:lnTo>
                <a:lnTo>
                  <a:pt x="559614" y="694420"/>
                </a:lnTo>
                <a:lnTo>
                  <a:pt x="559614" y="660069"/>
                </a:lnTo>
                <a:lnTo>
                  <a:pt x="574915" y="644748"/>
                </a:lnTo>
                <a:lnTo>
                  <a:pt x="590587" y="644748"/>
                </a:lnTo>
                <a:lnTo>
                  <a:pt x="574915" y="629055"/>
                </a:lnTo>
                <a:lnTo>
                  <a:pt x="590587" y="629055"/>
                </a:lnTo>
                <a:lnTo>
                  <a:pt x="606012" y="613733"/>
                </a:lnTo>
                <a:lnTo>
                  <a:pt x="590587" y="613733"/>
                </a:lnTo>
                <a:lnTo>
                  <a:pt x="606012" y="595076"/>
                </a:lnTo>
                <a:lnTo>
                  <a:pt x="590587" y="613733"/>
                </a:lnTo>
                <a:lnTo>
                  <a:pt x="574915" y="595076"/>
                </a:lnTo>
                <a:lnTo>
                  <a:pt x="559614" y="613733"/>
                </a:lnTo>
                <a:lnTo>
                  <a:pt x="559614" y="629055"/>
                </a:lnTo>
                <a:lnTo>
                  <a:pt x="540857" y="660069"/>
                </a:lnTo>
                <a:lnTo>
                  <a:pt x="540857" y="629055"/>
                </a:lnTo>
                <a:lnTo>
                  <a:pt x="540857" y="660069"/>
                </a:lnTo>
                <a:lnTo>
                  <a:pt x="525556" y="644748"/>
                </a:lnTo>
                <a:lnTo>
                  <a:pt x="540857" y="660069"/>
                </a:lnTo>
                <a:lnTo>
                  <a:pt x="525556" y="660069"/>
                </a:lnTo>
                <a:lnTo>
                  <a:pt x="525556" y="675762"/>
                </a:lnTo>
                <a:lnTo>
                  <a:pt x="525556" y="694420"/>
                </a:lnTo>
                <a:lnTo>
                  <a:pt x="510254" y="675762"/>
                </a:lnTo>
                <a:lnTo>
                  <a:pt x="494583" y="675762"/>
                </a:lnTo>
                <a:lnTo>
                  <a:pt x="510254" y="694420"/>
                </a:lnTo>
                <a:lnTo>
                  <a:pt x="494583" y="694420"/>
                </a:lnTo>
                <a:lnTo>
                  <a:pt x="510254" y="694420"/>
                </a:lnTo>
                <a:lnTo>
                  <a:pt x="525556" y="709741"/>
                </a:lnTo>
                <a:lnTo>
                  <a:pt x="540857" y="725434"/>
                </a:lnTo>
                <a:lnTo>
                  <a:pt x="510254" y="709741"/>
                </a:lnTo>
                <a:lnTo>
                  <a:pt x="525556" y="740756"/>
                </a:lnTo>
                <a:lnTo>
                  <a:pt x="510254" y="740756"/>
                </a:lnTo>
                <a:lnTo>
                  <a:pt x="525556" y="756448"/>
                </a:lnTo>
                <a:lnTo>
                  <a:pt x="525556" y="790428"/>
                </a:lnTo>
                <a:lnTo>
                  <a:pt x="540857" y="821442"/>
                </a:lnTo>
                <a:lnTo>
                  <a:pt x="559614" y="836887"/>
                </a:lnTo>
                <a:lnTo>
                  <a:pt x="559614" y="852456"/>
                </a:lnTo>
                <a:lnTo>
                  <a:pt x="540857" y="836887"/>
                </a:lnTo>
                <a:lnTo>
                  <a:pt x="525556" y="821442"/>
                </a:lnTo>
                <a:lnTo>
                  <a:pt x="510254" y="821442"/>
                </a:lnTo>
                <a:lnTo>
                  <a:pt x="510254" y="805873"/>
                </a:lnTo>
                <a:lnTo>
                  <a:pt x="510254" y="836887"/>
                </a:lnTo>
                <a:lnTo>
                  <a:pt x="540857" y="852456"/>
                </a:lnTo>
                <a:lnTo>
                  <a:pt x="559614" y="871114"/>
                </a:lnTo>
                <a:lnTo>
                  <a:pt x="559614" y="852456"/>
                </a:lnTo>
                <a:lnTo>
                  <a:pt x="590587" y="886436"/>
                </a:lnTo>
                <a:lnTo>
                  <a:pt x="590587" y="902128"/>
                </a:lnTo>
                <a:lnTo>
                  <a:pt x="574915" y="886436"/>
                </a:lnTo>
                <a:lnTo>
                  <a:pt x="559614" y="886436"/>
                </a:lnTo>
                <a:lnTo>
                  <a:pt x="559614" y="871114"/>
                </a:lnTo>
                <a:lnTo>
                  <a:pt x="559614" y="886436"/>
                </a:lnTo>
                <a:lnTo>
                  <a:pt x="540857" y="886436"/>
                </a:lnTo>
                <a:lnTo>
                  <a:pt x="525556" y="886436"/>
                </a:lnTo>
                <a:lnTo>
                  <a:pt x="525556" y="871114"/>
                </a:lnTo>
                <a:lnTo>
                  <a:pt x="510254" y="886436"/>
                </a:lnTo>
                <a:lnTo>
                  <a:pt x="494583" y="852456"/>
                </a:lnTo>
                <a:lnTo>
                  <a:pt x="479158" y="852456"/>
                </a:lnTo>
                <a:lnTo>
                  <a:pt x="494583" y="871114"/>
                </a:lnTo>
                <a:lnTo>
                  <a:pt x="479158" y="871114"/>
                </a:lnTo>
                <a:lnTo>
                  <a:pt x="463856" y="836887"/>
                </a:lnTo>
                <a:lnTo>
                  <a:pt x="463856" y="852456"/>
                </a:lnTo>
                <a:lnTo>
                  <a:pt x="460771" y="864812"/>
                </a:lnTo>
                <a:lnTo>
                  <a:pt x="463856" y="871114"/>
                </a:lnTo>
                <a:lnTo>
                  <a:pt x="463856" y="852456"/>
                </a:lnTo>
                <a:lnTo>
                  <a:pt x="479158" y="871114"/>
                </a:lnTo>
                <a:lnTo>
                  <a:pt x="463856" y="871114"/>
                </a:lnTo>
                <a:lnTo>
                  <a:pt x="479158" y="871114"/>
                </a:lnTo>
                <a:lnTo>
                  <a:pt x="479158" y="886436"/>
                </a:lnTo>
                <a:lnTo>
                  <a:pt x="494583" y="886436"/>
                </a:lnTo>
                <a:lnTo>
                  <a:pt x="510254" y="902128"/>
                </a:lnTo>
                <a:lnTo>
                  <a:pt x="525556" y="902128"/>
                </a:lnTo>
                <a:lnTo>
                  <a:pt x="559614" y="902128"/>
                </a:lnTo>
                <a:lnTo>
                  <a:pt x="540857" y="917450"/>
                </a:lnTo>
                <a:lnTo>
                  <a:pt x="574915" y="917450"/>
                </a:lnTo>
                <a:lnTo>
                  <a:pt x="590587" y="917450"/>
                </a:lnTo>
                <a:lnTo>
                  <a:pt x="606012" y="917450"/>
                </a:lnTo>
                <a:lnTo>
                  <a:pt x="606012" y="933142"/>
                </a:lnTo>
                <a:lnTo>
                  <a:pt x="590587" y="948464"/>
                </a:lnTo>
                <a:lnTo>
                  <a:pt x="606012" y="948464"/>
                </a:lnTo>
                <a:lnTo>
                  <a:pt x="590587" y="948464"/>
                </a:lnTo>
                <a:lnTo>
                  <a:pt x="606012" y="967122"/>
                </a:lnTo>
                <a:lnTo>
                  <a:pt x="606012" y="982814"/>
                </a:lnTo>
                <a:lnTo>
                  <a:pt x="621313" y="998136"/>
                </a:lnTo>
                <a:lnTo>
                  <a:pt x="590587" y="982814"/>
                </a:lnTo>
                <a:lnTo>
                  <a:pt x="574915" y="967122"/>
                </a:lnTo>
                <a:lnTo>
                  <a:pt x="574915" y="982814"/>
                </a:lnTo>
                <a:lnTo>
                  <a:pt x="559614" y="967122"/>
                </a:lnTo>
                <a:lnTo>
                  <a:pt x="540857" y="948464"/>
                </a:lnTo>
                <a:lnTo>
                  <a:pt x="525556" y="948464"/>
                </a:lnTo>
                <a:lnTo>
                  <a:pt x="510254" y="933142"/>
                </a:lnTo>
                <a:lnTo>
                  <a:pt x="494583" y="917450"/>
                </a:lnTo>
                <a:lnTo>
                  <a:pt x="510254" y="933142"/>
                </a:lnTo>
                <a:lnTo>
                  <a:pt x="525556" y="948464"/>
                </a:lnTo>
                <a:lnTo>
                  <a:pt x="540857" y="967122"/>
                </a:lnTo>
                <a:lnTo>
                  <a:pt x="559614" y="982814"/>
                </a:lnTo>
                <a:lnTo>
                  <a:pt x="540857" y="967122"/>
                </a:lnTo>
                <a:lnTo>
                  <a:pt x="559614" y="982814"/>
                </a:lnTo>
                <a:lnTo>
                  <a:pt x="574915" y="998136"/>
                </a:lnTo>
                <a:lnTo>
                  <a:pt x="590587" y="998136"/>
                </a:lnTo>
                <a:lnTo>
                  <a:pt x="606012" y="998136"/>
                </a:lnTo>
                <a:lnTo>
                  <a:pt x="574915" y="998136"/>
                </a:lnTo>
                <a:lnTo>
                  <a:pt x="590587" y="1013828"/>
                </a:lnTo>
                <a:lnTo>
                  <a:pt x="606012" y="1013828"/>
                </a:lnTo>
                <a:lnTo>
                  <a:pt x="621313" y="1013828"/>
                </a:lnTo>
                <a:lnTo>
                  <a:pt x="621313" y="1029150"/>
                </a:lnTo>
                <a:lnTo>
                  <a:pt x="621313" y="1047808"/>
                </a:lnTo>
                <a:lnTo>
                  <a:pt x="606012" y="1029150"/>
                </a:lnTo>
                <a:lnTo>
                  <a:pt x="590587" y="1047808"/>
                </a:lnTo>
                <a:lnTo>
                  <a:pt x="606012" y="1047808"/>
                </a:lnTo>
                <a:lnTo>
                  <a:pt x="590587" y="1047808"/>
                </a:lnTo>
                <a:lnTo>
                  <a:pt x="606012" y="1047808"/>
                </a:lnTo>
                <a:lnTo>
                  <a:pt x="606012" y="1063253"/>
                </a:lnTo>
                <a:lnTo>
                  <a:pt x="540857" y="1013828"/>
                </a:lnTo>
                <a:lnTo>
                  <a:pt x="574915" y="1047808"/>
                </a:lnTo>
                <a:lnTo>
                  <a:pt x="574915" y="1063253"/>
                </a:lnTo>
                <a:lnTo>
                  <a:pt x="606012" y="1063253"/>
                </a:lnTo>
                <a:lnTo>
                  <a:pt x="606012" y="1078822"/>
                </a:lnTo>
                <a:lnTo>
                  <a:pt x="621313" y="1078822"/>
                </a:lnTo>
                <a:lnTo>
                  <a:pt x="621313" y="1063253"/>
                </a:lnTo>
                <a:lnTo>
                  <a:pt x="636985" y="1078822"/>
                </a:lnTo>
                <a:lnTo>
                  <a:pt x="621313" y="1078822"/>
                </a:lnTo>
                <a:lnTo>
                  <a:pt x="621313" y="1094267"/>
                </a:lnTo>
                <a:lnTo>
                  <a:pt x="636985" y="1078822"/>
                </a:lnTo>
                <a:lnTo>
                  <a:pt x="636985" y="1094267"/>
                </a:lnTo>
                <a:lnTo>
                  <a:pt x="636985" y="1109836"/>
                </a:lnTo>
                <a:lnTo>
                  <a:pt x="621313" y="1109836"/>
                </a:lnTo>
                <a:lnTo>
                  <a:pt x="606012" y="1094267"/>
                </a:lnTo>
                <a:lnTo>
                  <a:pt x="590587" y="1094267"/>
                </a:lnTo>
                <a:lnTo>
                  <a:pt x="574915" y="1078822"/>
                </a:lnTo>
                <a:lnTo>
                  <a:pt x="559614" y="1078822"/>
                </a:lnTo>
                <a:lnTo>
                  <a:pt x="540857" y="1078822"/>
                </a:lnTo>
                <a:lnTo>
                  <a:pt x="525556" y="1063253"/>
                </a:lnTo>
                <a:lnTo>
                  <a:pt x="525556" y="1078822"/>
                </a:lnTo>
                <a:lnTo>
                  <a:pt x="510254" y="1063253"/>
                </a:lnTo>
                <a:lnTo>
                  <a:pt x="510254" y="1078822"/>
                </a:lnTo>
                <a:lnTo>
                  <a:pt x="510254" y="1063253"/>
                </a:lnTo>
                <a:lnTo>
                  <a:pt x="476196" y="1091178"/>
                </a:lnTo>
                <a:lnTo>
                  <a:pt x="506922" y="1091178"/>
                </a:lnTo>
                <a:lnTo>
                  <a:pt x="506922" y="1075486"/>
                </a:lnTo>
                <a:lnTo>
                  <a:pt x="510254" y="1078822"/>
                </a:lnTo>
                <a:lnTo>
                  <a:pt x="510254" y="1063253"/>
                </a:lnTo>
                <a:lnTo>
                  <a:pt x="510254" y="1078822"/>
                </a:lnTo>
                <a:lnTo>
                  <a:pt x="540857" y="1078822"/>
                </a:lnTo>
                <a:lnTo>
                  <a:pt x="559614" y="1094267"/>
                </a:lnTo>
                <a:lnTo>
                  <a:pt x="559614" y="1078822"/>
                </a:lnTo>
                <a:lnTo>
                  <a:pt x="574915" y="1109836"/>
                </a:lnTo>
                <a:lnTo>
                  <a:pt x="590587" y="1109836"/>
                </a:lnTo>
                <a:lnTo>
                  <a:pt x="590587" y="1125158"/>
                </a:lnTo>
                <a:lnTo>
                  <a:pt x="606012" y="1125158"/>
                </a:lnTo>
                <a:lnTo>
                  <a:pt x="606012" y="1143939"/>
                </a:lnTo>
                <a:lnTo>
                  <a:pt x="621313" y="1125158"/>
                </a:lnTo>
                <a:lnTo>
                  <a:pt x="636985" y="1125158"/>
                </a:lnTo>
                <a:lnTo>
                  <a:pt x="621313" y="1143939"/>
                </a:lnTo>
                <a:lnTo>
                  <a:pt x="636985" y="1125158"/>
                </a:lnTo>
                <a:lnTo>
                  <a:pt x="636985" y="1143939"/>
                </a:lnTo>
                <a:lnTo>
                  <a:pt x="636985" y="1125158"/>
                </a:lnTo>
                <a:lnTo>
                  <a:pt x="636985" y="1109836"/>
                </a:lnTo>
                <a:lnTo>
                  <a:pt x="652286" y="1125158"/>
                </a:lnTo>
                <a:lnTo>
                  <a:pt x="652286" y="1109836"/>
                </a:lnTo>
                <a:lnTo>
                  <a:pt x="667711" y="1125158"/>
                </a:lnTo>
                <a:lnTo>
                  <a:pt x="667711" y="1109836"/>
                </a:lnTo>
                <a:lnTo>
                  <a:pt x="683383" y="1109836"/>
                </a:lnTo>
                <a:lnTo>
                  <a:pt x="667711" y="1125158"/>
                </a:lnTo>
                <a:lnTo>
                  <a:pt x="683383" y="1125158"/>
                </a:lnTo>
                <a:lnTo>
                  <a:pt x="701769" y="1143939"/>
                </a:lnTo>
                <a:close/>
              </a:path>
            </a:pathLst>
          </a:custGeom>
          <a:ln w="24704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1" name="object 141"/>
          <p:cNvSpPr/>
          <p:nvPr/>
        </p:nvSpPr>
        <p:spPr>
          <a:xfrm>
            <a:off x="5692838" y="3706870"/>
            <a:ext cx="2030653" cy="2402866"/>
          </a:xfrm>
          <a:custGeom>
            <a:avLst/>
            <a:gdLst/>
            <a:ahLst/>
            <a:cxnLst/>
            <a:rect l="l" t="t" r="r" b="b"/>
            <a:pathLst>
              <a:path w="2030653" h="2402866">
                <a:moveTo>
                  <a:pt x="1950567" y="33979"/>
                </a:moveTo>
                <a:lnTo>
                  <a:pt x="1950567" y="68329"/>
                </a:lnTo>
                <a:lnTo>
                  <a:pt x="1950567" y="49672"/>
                </a:lnTo>
                <a:lnTo>
                  <a:pt x="1950567" y="83651"/>
                </a:lnTo>
                <a:lnTo>
                  <a:pt x="1965869" y="83651"/>
                </a:lnTo>
                <a:lnTo>
                  <a:pt x="1965869" y="99344"/>
                </a:lnTo>
                <a:lnTo>
                  <a:pt x="1950567" y="99344"/>
                </a:lnTo>
                <a:lnTo>
                  <a:pt x="1934895" y="83651"/>
                </a:lnTo>
                <a:lnTo>
                  <a:pt x="1934895" y="99344"/>
                </a:lnTo>
                <a:lnTo>
                  <a:pt x="1950567" y="99344"/>
                </a:lnTo>
                <a:lnTo>
                  <a:pt x="1950567" y="114665"/>
                </a:lnTo>
                <a:lnTo>
                  <a:pt x="1965869" y="114665"/>
                </a:lnTo>
                <a:lnTo>
                  <a:pt x="1965869" y="130358"/>
                </a:lnTo>
                <a:lnTo>
                  <a:pt x="1981293" y="130358"/>
                </a:lnTo>
                <a:lnTo>
                  <a:pt x="1981293" y="145679"/>
                </a:lnTo>
                <a:lnTo>
                  <a:pt x="1996965" y="179783"/>
                </a:lnTo>
                <a:lnTo>
                  <a:pt x="1965869" y="130358"/>
                </a:lnTo>
                <a:lnTo>
                  <a:pt x="1965869" y="164337"/>
                </a:lnTo>
                <a:lnTo>
                  <a:pt x="1919594" y="145679"/>
                </a:lnTo>
                <a:lnTo>
                  <a:pt x="1950567" y="164337"/>
                </a:lnTo>
                <a:lnTo>
                  <a:pt x="1934895" y="179783"/>
                </a:lnTo>
                <a:lnTo>
                  <a:pt x="1919594" y="164337"/>
                </a:lnTo>
                <a:lnTo>
                  <a:pt x="1934895" y="179783"/>
                </a:lnTo>
                <a:lnTo>
                  <a:pt x="1888497" y="179783"/>
                </a:lnTo>
                <a:lnTo>
                  <a:pt x="1919594" y="195352"/>
                </a:lnTo>
                <a:lnTo>
                  <a:pt x="1904169" y="179783"/>
                </a:lnTo>
                <a:lnTo>
                  <a:pt x="1904169" y="195352"/>
                </a:lnTo>
                <a:lnTo>
                  <a:pt x="1904169" y="210797"/>
                </a:lnTo>
                <a:lnTo>
                  <a:pt x="1888497" y="210797"/>
                </a:lnTo>
                <a:lnTo>
                  <a:pt x="1870111" y="195352"/>
                </a:lnTo>
                <a:lnTo>
                  <a:pt x="1854439" y="210797"/>
                </a:lnTo>
                <a:lnTo>
                  <a:pt x="1870111" y="195352"/>
                </a:lnTo>
                <a:lnTo>
                  <a:pt x="1854439" y="195352"/>
                </a:lnTo>
                <a:lnTo>
                  <a:pt x="1854439" y="164337"/>
                </a:lnTo>
                <a:lnTo>
                  <a:pt x="1854439" y="179783"/>
                </a:lnTo>
                <a:lnTo>
                  <a:pt x="1854439" y="210797"/>
                </a:lnTo>
                <a:lnTo>
                  <a:pt x="1870111" y="210797"/>
                </a:lnTo>
                <a:lnTo>
                  <a:pt x="1870111" y="226366"/>
                </a:lnTo>
                <a:lnTo>
                  <a:pt x="1888497" y="226366"/>
                </a:lnTo>
                <a:lnTo>
                  <a:pt x="1904169" y="210797"/>
                </a:lnTo>
                <a:lnTo>
                  <a:pt x="1919594" y="226366"/>
                </a:lnTo>
                <a:lnTo>
                  <a:pt x="1934895" y="210797"/>
                </a:lnTo>
                <a:lnTo>
                  <a:pt x="1919594" y="210797"/>
                </a:lnTo>
                <a:lnTo>
                  <a:pt x="1934895" y="210797"/>
                </a:lnTo>
                <a:lnTo>
                  <a:pt x="1950567" y="195352"/>
                </a:lnTo>
                <a:lnTo>
                  <a:pt x="1965869" y="195352"/>
                </a:lnTo>
                <a:lnTo>
                  <a:pt x="1950567" y="210797"/>
                </a:lnTo>
                <a:lnTo>
                  <a:pt x="1965869" y="210797"/>
                </a:lnTo>
                <a:lnTo>
                  <a:pt x="1965869" y="226366"/>
                </a:lnTo>
                <a:lnTo>
                  <a:pt x="1965869" y="245024"/>
                </a:lnTo>
                <a:lnTo>
                  <a:pt x="1965869" y="260469"/>
                </a:lnTo>
                <a:lnTo>
                  <a:pt x="1981293" y="245024"/>
                </a:lnTo>
                <a:lnTo>
                  <a:pt x="1981293" y="210797"/>
                </a:lnTo>
                <a:lnTo>
                  <a:pt x="1996965" y="210797"/>
                </a:lnTo>
                <a:lnTo>
                  <a:pt x="1981293" y="195352"/>
                </a:lnTo>
                <a:lnTo>
                  <a:pt x="1996965" y="195352"/>
                </a:lnTo>
                <a:lnTo>
                  <a:pt x="2012267" y="210797"/>
                </a:lnTo>
                <a:lnTo>
                  <a:pt x="2012267" y="226366"/>
                </a:lnTo>
                <a:lnTo>
                  <a:pt x="2030653" y="245024"/>
                </a:lnTo>
                <a:lnTo>
                  <a:pt x="2012267" y="245024"/>
                </a:lnTo>
                <a:lnTo>
                  <a:pt x="2012267" y="276038"/>
                </a:lnTo>
                <a:lnTo>
                  <a:pt x="1996965" y="260469"/>
                </a:lnTo>
                <a:lnTo>
                  <a:pt x="1996965" y="276038"/>
                </a:lnTo>
                <a:lnTo>
                  <a:pt x="1981293" y="291359"/>
                </a:lnTo>
                <a:lnTo>
                  <a:pt x="1996965" y="291359"/>
                </a:lnTo>
                <a:lnTo>
                  <a:pt x="1981293" y="307052"/>
                </a:lnTo>
                <a:lnTo>
                  <a:pt x="1953529" y="310141"/>
                </a:lnTo>
                <a:lnTo>
                  <a:pt x="1938227" y="310141"/>
                </a:lnTo>
                <a:lnTo>
                  <a:pt x="1922556" y="310141"/>
                </a:lnTo>
                <a:lnTo>
                  <a:pt x="1922556" y="294448"/>
                </a:lnTo>
                <a:lnTo>
                  <a:pt x="1907131" y="310141"/>
                </a:lnTo>
                <a:lnTo>
                  <a:pt x="1891829" y="310141"/>
                </a:lnTo>
                <a:lnTo>
                  <a:pt x="1891829" y="294448"/>
                </a:lnTo>
                <a:lnTo>
                  <a:pt x="1907131" y="294448"/>
                </a:lnTo>
                <a:lnTo>
                  <a:pt x="1907131" y="279127"/>
                </a:lnTo>
                <a:lnTo>
                  <a:pt x="1876158" y="279127"/>
                </a:lnTo>
                <a:lnTo>
                  <a:pt x="1891829" y="310141"/>
                </a:lnTo>
                <a:lnTo>
                  <a:pt x="1857771" y="310141"/>
                </a:lnTo>
                <a:lnTo>
                  <a:pt x="1842099" y="294448"/>
                </a:lnTo>
                <a:lnTo>
                  <a:pt x="1842099" y="310141"/>
                </a:lnTo>
                <a:lnTo>
                  <a:pt x="1826798" y="310141"/>
                </a:lnTo>
                <a:lnTo>
                  <a:pt x="1876158" y="328799"/>
                </a:lnTo>
                <a:lnTo>
                  <a:pt x="1876158" y="344121"/>
                </a:lnTo>
                <a:lnTo>
                  <a:pt x="1891829" y="328799"/>
                </a:lnTo>
                <a:lnTo>
                  <a:pt x="1907131" y="328799"/>
                </a:lnTo>
                <a:lnTo>
                  <a:pt x="1907131" y="344121"/>
                </a:lnTo>
                <a:lnTo>
                  <a:pt x="1907131" y="359813"/>
                </a:lnTo>
                <a:lnTo>
                  <a:pt x="1891829" y="359813"/>
                </a:lnTo>
                <a:lnTo>
                  <a:pt x="1876158" y="375135"/>
                </a:lnTo>
                <a:lnTo>
                  <a:pt x="1891829" y="359813"/>
                </a:lnTo>
                <a:lnTo>
                  <a:pt x="1907131" y="359813"/>
                </a:lnTo>
                <a:lnTo>
                  <a:pt x="1907131" y="375135"/>
                </a:lnTo>
                <a:lnTo>
                  <a:pt x="1891829" y="390704"/>
                </a:lnTo>
                <a:lnTo>
                  <a:pt x="1876158" y="390704"/>
                </a:lnTo>
                <a:lnTo>
                  <a:pt x="1876158" y="409485"/>
                </a:lnTo>
                <a:lnTo>
                  <a:pt x="1826798" y="375135"/>
                </a:lnTo>
                <a:lnTo>
                  <a:pt x="1857771" y="409485"/>
                </a:lnTo>
                <a:lnTo>
                  <a:pt x="1876158" y="409485"/>
                </a:lnTo>
                <a:lnTo>
                  <a:pt x="1876158" y="424807"/>
                </a:lnTo>
                <a:lnTo>
                  <a:pt x="1891829" y="409485"/>
                </a:lnTo>
                <a:lnTo>
                  <a:pt x="1891829" y="390704"/>
                </a:lnTo>
                <a:lnTo>
                  <a:pt x="1907131" y="390704"/>
                </a:lnTo>
                <a:lnTo>
                  <a:pt x="1907131" y="409485"/>
                </a:lnTo>
                <a:lnTo>
                  <a:pt x="1907131" y="390704"/>
                </a:lnTo>
                <a:lnTo>
                  <a:pt x="1922556" y="390704"/>
                </a:lnTo>
                <a:lnTo>
                  <a:pt x="1922556" y="375135"/>
                </a:lnTo>
                <a:lnTo>
                  <a:pt x="1922556" y="359813"/>
                </a:lnTo>
                <a:lnTo>
                  <a:pt x="1922556" y="390704"/>
                </a:lnTo>
                <a:lnTo>
                  <a:pt x="1938227" y="390704"/>
                </a:lnTo>
                <a:lnTo>
                  <a:pt x="1938227" y="375135"/>
                </a:lnTo>
                <a:lnTo>
                  <a:pt x="1953529" y="390704"/>
                </a:lnTo>
                <a:lnTo>
                  <a:pt x="1938227" y="409485"/>
                </a:lnTo>
                <a:lnTo>
                  <a:pt x="1922556" y="440128"/>
                </a:lnTo>
                <a:lnTo>
                  <a:pt x="1907131" y="424807"/>
                </a:lnTo>
                <a:lnTo>
                  <a:pt x="1907131" y="440128"/>
                </a:lnTo>
                <a:lnTo>
                  <a:pt x="1891829" y="424807"/>
                </a:lnTo>
                <a:lnTo>
                  <a:pt x="1891829" y="440128"/>
                </a:lnTo>
                <a:lnTo>
                  <a:pt x="1842099" y="471143"/>
                </a:lnTo>
                <a:lnTo>
                  <a:pt x="1826798" y="455821"/>
                </a:lnTo>
                <a:lnTo>
                  <a:pt x="1842099" y="471143"/>
                </a:lnTo>
                <a:lnTo>
                  <a:pt x="1826798" y="471143"/>
                </a:lnTo>
                <a:lnTo>
                  <a:pt x="1826798" y="486835"/>
                </a:lnTo>
                <a:lnTo>
                  <a:pt x="1811373" y="502157"/>
                </a:lnTo>
                <a:lnTo>
                  <a:pt x="1795825" y="486835"/>
                </a:lnTo>
                <a:lnTo>
                  <a:pt x="1780400" y="455821"/>
                </a:lnTo>
                <a:lnTo>
                  <a:pt x="1795825" y="486835"/>
                </a:lnTo>
                <a:lnTo>
                  <a:pt x="1795825" y="502157"/>
                </a:lnTo>
                <a:lnTo>
                  <a:pt x="1811373" y="502157"/>
                </a:lnTo>
                <a:lnTo>
                  <a:pt x="1765098" y="551829"/>
                </a:lnTo>
                <a:lnTo>
                  <a:pt x="1746342" y="551829"/>
                </a:lnTo>
                <a:lnTo>
                  <a:pt x="1746342" y="582843"/>
                </a:lnTo>
                <a:lnTo>
                  <a:pt x="1731040" y="598412"/>
                </a:lnTo>
                <a:lnTo>
                  <a:pt x="1746342" y="598412"/>
                </a:lnTo>
                <a:lnTo>
                  <a:pt x="1731040" y="632515"/>
                </a:lnTo>
                <a:lnTo>
                  <a:pt x="1715615" y="582843"/>
                </a:lnTo>
                <a:lnTo>
                  <a:pt x="1731040" y="617193"/>
                </a:lnTo>
                <a:lnTo>
                  <a:pt x="1731040" y="632515"/>
                </a:lnTo>
                <a:lnTo>
                  <a:pt x="1715615" y="648084"/>
                </a:lnTo>
                <a:lnTo>
                  <a:pt x="1699944" y="648084"/>
                </a:lnTo>
                <a:lnTo>
                  <a:pt x="1699944" y="632515"/>
                </a:lnTo>
                <a:lnTo>
                  <a:pt x="1684642" y="648084"/>
                </a:lnTo>
                <a:lnTo>
                  <a:pt x="1669341" y="648084"/>
                </a:lnTo>
                <a:lnTo>
                  <a:pt x="1638244" y="663529"/>
                </a:lnTo>
                <a:lnTo>
                  <a:pt x="1622943" y="679098"/>
                </a:lnTo>
                <a:lnTo>
                  <a:pt x="1588885" y="713201"/>
                </a:lnTo>
                <a:lnTo>
                  <a:pt x="1573213" y="744215"/>
                </a:lnTo>
                <a:lnTo>
                  <a:pt x="1557912" y="775229"/>
                </a:lnTo>
                <a:lnTo>
                  <a:pt x="1557912" y="793887"/>
                </a:lnTo>
                <a:lnTo>
                  <a:pt x="1557912" y="809209"/>
                </a:lnTo>
                <a:lnTo>
                  <a:pt x="1557912" y="793887"/>
                </a:lnTo>
                <a:lnTo>
                  <a:pt x="1542487" y="793887"/>
                </a:lnTo>
                <a:lnTo>
                  <a:pt x="1557912" y="759537"/>
                </a:lnTo>
                <a:lnTo>
                  <a:pt x="1542487" y="793887"/>
                </a:lnTo>
                <a:lnTo>
                  <a:pt x="1557912" y="793887"/>
                </a:lnTo>
                <a:lnTo>
                  <a:pt x="1557912" y="809209"/>
                </a:lnTo>
                <a:lnTo>
                  <a:pt x="1557912" y="824901"/>
                </a:lnTo>
                <a:lnTo>
                  <a:pt x="1527185" y="840223"/>
                </a:lnTo>
                <a:lnTo>
                  <a:pt x="1542487" y="840223"/>
                </a:lnTo>
                <a:lnTo>
                  <a:pt x="1527185" y="855916"/>
                </a:lnTo>
                <a:lnTo>
                  <a:pt x="1527185" y="840223"/>
                </a:lnTo>
                <a:lnTo>
                  <a:pt x="1511514" y="855916"/>
                </a:lnTo>
                <a:lnTo>
                  <a:pt x="1511514" y="871237"/>
                </a:lnTo>
                <a:lnTo>
                  <a:pt x="1493127" y="917820"/>
                </a:lnTo>
                <a:lnTo>
                  <a:pt x="1508429" y="917820"/>
                </a:lnTo>
                <a:lnTo>
                  <a:pt x="1493127" y="917820"/>
                </a:lnTo>
                <a:lnTo>
                  <a:pt x="1477455" y="917820"/>
                </a:lnTo>
                <a:lnTo>
                  <a:pt x="1477455" y="902251"/>
                </a:lnTo>
                <a:lnTo>
                  <a:pt x="1477455" y="917820"/>
                </a:lnTo>
                <a:lnTo>
                  <a:pt x="1459069" y="902251"/>
                </a:lnTo>
                <a:lnTo>
                  <a:pt x="1477455" y="917820"/>
                </a:lnTo>
                <a:lnTo>
                  <a:pt x="1459069" y="917820"/>
                </a:lnTo>
                <a:lnTo>
                  <a:pt x="1477455" y="933266"/>
                </a:lnTo>
                <a:lnTo>
                  <a:pt x="1477455" y="948834"/>
                </a:lnTo>
                <a:lnTo>
                  <a:pt x="1443397" y="964280"/>
                </a:lnTo>
                <a:lnTo>
                  <a:pt x="1428096" y="948834"/>
                </a:lnTo>
                <a:lnTo>
                  <a:pt x="1443397" y="948834"/>
                </a:lnTo>
                <a:lnTo>
                  <a:pt x="1443397" y="933266"/>
                </a:lnTo>
                <a:lnTo>
                  <a:pt x="1412671" y="964280"/>
                </a:lnTo>
                <a:lnTo>
                  <a:pt x="1443397" y="964280"/>
                </a:lnTo>
                <a:lnTo>
                  <a:pt x="1412671" y="998259"/>
                </a:lnTo>
                <a:lnTo>
                  <a:pt x="1396999" y="964280"/>
                </a:lnTo>
                <a:lnTo>
                  <a:pt x="1412671" y="998259"/>
                </a:lnTo>
                <a:lnTo>
                  <a:pt x="1396999" y="982938"/>
                </a:lnTo>
                <a:lnTo>
                  <a:pt x="1396999" y="998259"/>
                </a:lnTo>
                <a:lnTo>
                  <a:pt x="1381698" y="982938"/>
                </a:lnTo>
                <a:lnTo>
                  <a:pt x="1381698" y="998259"/>
                </a:lnTo>
                <a:lnTo>
                  <a:pt x="1347640" y="982938"/>
                </a:lnTo>
                <a:lnTo>
                  <a:pt x="1347640" y="998259"/>
                </a:lnTo>
                <a:lnTo>
                  <a:pt x="1332338" y="998259"/>
                </a:lnTo>
                <a:lnTo>
                  <a:pt x="1347640" y="1013952"/>
                </a:lnTo>
                <a:lnTo>
                  <a:pt x="1347640" y="1029274"/>
                </a:lnTo>
                <a:lnTo>
                  <a:pt x="1347640" y="1044966"/>
                </a:lnTo>
                <a:lnTo>
                  <a:pt x="1332338" y="1044966"/>
                </a:lnTo>
                <a:lnTo>
                  <a:pt x="1347640" y="1060288"/>
                </a:lnTo>
                <a:lnTo>
                  <a:pt x="1347640" y="1078946"/>
                </a:lnTo>
                <a:lnTo>
                  <a:pt x="1332338" y="1078946"/>
                </a:lnTo>
                <a:lnTo>
                  <a:pt x="1347640" y="1094514"/>
                </a:lnTo>
                <a:lnTo>
                  <a:pt x="1332338" y="1109960"/>
                </a:lnTo>
                <a:lnTo>
                  <a:pt x="1332338" y="1094514"/>
                </a:lnTo>
                <a:lnTo>
                  <a:pt x="1316913" y="1094514"/>
                </a:lnTo>
                <a:lnTo>
                  <a:pt x="1332338" y="1125529"/>
                </a:lnTo>
                <a:lnTo>
                  <a:pt x="1301242" y="1109960"/>
                </a:lnTo>
                <a:lnTo>
                  <a:pt x="1301242" y="1125529"/>
                </a:lnTo>
                <a:lnTo>
                  <a:pt x="1301242" y="1140974"/>
                </a:lnTo>
                <a:lnTo>
                  <a:pt x="1285940" y="1159632"/>
                </a:lnTo>
                <a:lnTo>
                  <a:pt x="1301242" y="1159632"/>
                </a:lnTo>
                <a:lnTo>
                  <a:pt x="1316913" y="1174953"/>
                </a:lnTo>
                <a:lnTo>
                  <a:pt x="1316913" y="1190646"/>
                </a:lnTo>
                <a:lnTo>
                  <a:pt x="1301242" y="1174953"/>
                </a:lnTo>
                <a:lnTo>
                  <a:pt x="1285940" y="1190646"/>
                </a:lnTo>
                <a:lnTo>
                  <a:pt x="1301242" y="1190646"/>
                </a:lnTo>
                <a:lnTo>
                  <a:pt x="1301242" y="1205968"/>
                </a:lnTo>
                <a:lnTo>
                  <a:pt x="1301242" y="1190646"/>
                </a:lnTo>
                <a:lnTo>
                  <a:pt x="1301242" y="1221660"/>
                </a:lnTo>
                <a:lnTo>
                  <a:pt x="1285940" y="1205968"/>
                </a:lnTo>
                <a:lnTo>
                  <a:pt x="1301242" y="1221660"/>
                </a:lnTo>
                <a:lnTo>
                  <a:pt x="1301242" y="1236982"/>
                </a:lnTo>
                <a:lnTo>
                  <a:pt x="1301242" y="1255640"/>
                </a:lnTo>
                <a:lnTo>
                  <a:pt x="1285940" y="1271332"/>
                </a:lnTo>
                <a:lnTo>
                  <a:pt x="1285940" y="1236982"/>
                </a:lnTo>
                <a:lnTo>
                  <a:pt x="1270515" y="1271332"/>
                </a:lnTo>
                <a:lnTo>
                  <a:pt x="1270515" y="1286654"/>
                </a:lnTo>
                <a:lnTo>
                  <a:pt x="1270515" y="1271332"/>
                </a:lnTo>
                <a:lnTo>
                  <a:pt x="1254967" y="1255640"/>
                </a:lnTo>
                <a:lnTo>
                  <a:pt x="1270515" y="1271332"/>
                </a:lnTo>
                <a:lnTo>
                  <a:pt x="1254967" y="1271332"/>
                </a:lnTo>
                <a:lnTo>
                  <a:pt x="1285940" y="1286654"/>
                </a:lnTo>
                <a:lnTo>
                  <a:pt x="1270515" y="1286654"/>
                </a:lnTo>
                <a:lnTo>
                  <a:pt x="1285940" y="1302346"/>
                </a:lnTo>
                <a:lnTo>
                  <a:pt x="1254967" y="1302346"/>
                </a:lnTo>
                <a:lnTo>
                  <a:pt x="1285940" y="1302346"/>
                </a:lnTo>
                <a:lnTo>
                  <a:pt x="1270515" y="1317668"/>
                </a:lnTo>
                <a:lnTo>
                  <a:pt x="1270515" y="1336326"/>
                </a:lnTo>
                <a:lnTo>
                  <a:pt x="1285940" y="1336326"/>
                </a:lnTo>
                <a:lnTo>
                  <a:pt x="1285940" y="1352018"/>
                </a:lnTo>
                <a:lnTo>
                  <a:pt x="1298280" y="1379696"/>
                </a:lnTo>
                <a:lnTo>
                  <a:pt x="1285940" y="1352018"/>
                </a:lnTo>
                <a:lnTo>
                  <a:pt x="1313582" y="1395265"/>
                </a:lnTo>
                <a:lnTo>
                  <a:pt x="1298280" y="1395265"/>
                </a:lnTo>
                <a:lnTo>
                  <a:pt x="1298280" y="1379696"/>
                </a:lnTo>
                <a:lnTo>
                  <a:pt x="1298280" y="1395265"/>
                </a:lnTo>
                <a:lnTo>
                  <a:pt x="1282979" y="1395265"/>
                </a:lnTo>
                <a:lnTo>
                  <a:pt x="1298280" y="1395265"/>
                </a:lnTo>
                <a:lnTo>
                  <a:pt x="1313582" y="1410710"/>
                </a:lnTo>
                <a:lnTo>
                  <a:pt x="1313582" y="1426279"/>
                </a:lnTo>
                <a:lnTo>
                  <a:pt x="1329253" y="1444690"/>
                </a:lnTo>
                <a:lnTo>
                  <a:pt x="1344678" y="1506718"/>
                </a:lnTo>
                <a:lnTo>
                  <a:pt x="1359980" y="1572009"/>
                </a:lnTo>
                <a:lnTo>
                  <a:pt x="1359980" y="1556353"/>
                </a:lnTo>
                <a:lnTo>
                  <a:pt x="1394038" y="1587367"/>
                </a:lnTo>
                <a:lnTo>
                  <a:pt x="1409709" y="1621681"/>
                </a:lnTo>
                <a:lnTo>
                  <a:pt x="1425011" y="1652695"/>
                </a:lnTo>
                <a:lnTo>
                  <a:pt x="1440436" y="1668041"/>
                </a:lnTo>
                <a:lnTo>
                  <a:pt x="1455737" y="1702058"/>
                </a:lnTo>
                <a:lnTo>
                  <a:pt x="1489795" y="1733060"/>
                </a:lnTo>
                <a:lnTo>
                  <a:pt x="1505467" y="1748715"/>
                </a:lnTo>
                <a:lnTo>
                  <a:pt x="1520768" y="1764074"/>
                </a:lnTo>
                <a:lnTo>
                  <a:pt x="1505467" y="1779729"/>
                </a:lnTo>
                <a:lnTo>
                  <a:pt x="1505467" y="1798387"/>
                </a:lnTo>
                <a:lnTo>
                  <a:pt x="1505467" y="1779729"/>
                </a:lnTo>
                <a:lnTo>
                  <a:pt x="1505467" y="1764074"/>
                </a:lnTo>
                <a:lnTo>
                  <a:pt x="1505467" y="1748715"/>
                </a:lnTo>
                <a:lnTo>
                  <a:pt x="1489795" y="1748715"/>
                </a:lnTo>
                <a:lnTo>
                  <a:pt x="1471409" y="1748715"/>
                </a:lnTo>
                <a:lnTo>
                  <a:pt x="1471409" y="1733060"/>
                </a:lnTo>
                <a:lnTo>
                  <a:pt x="1489795" y="1733060"/>
                </a:lnTo>
                <a:lnTo>
                  <a:pt x="1471409" y="1717713"/>
                </a:lnTo>
                <a:lnTo>
                  <a:pt x="1455737" y="1717713"/>
                </a:lnTo>
                <a:lnTo>
                  <a:pt x="1471409" y="1748715"/>
                </a:lnTo>
                <a:lnTo>
                  <a:pt x="1489795" y="1779729"/>
                </a:lnTo>
                <a:lnTo>
                  <a:pt x="1505467" y="1813746"/>
                </a:lnTo>
                <a:lnTo>
                  <a:pt x="1520768" y="1860403"/>
                </a:lnTo>
                <a:lnTo>
                  <a:pt x="1551865" y="1909766"/>
                </a:lnTo>
                <a:lnTo>
                  <a:pt x="1567166" y="1925422"/>
                </a:lnTo>
                <a:lnTo>
                  <a:pt x="1582591" y="1956436"/>
                </a:lnTo>
                <a:lnTo>
                  <a:pt x="1613565" y="1990452"/>
                </a:lnTo>
                <a:lnTo>
                  <a:pt x="1598263" y="2006095"/>
                </a:lnTo>
                <a:lnTo>
                  <a:pt x="1582591" y="1990452"/>
                </a:lnTo>
                <a:lnTo>
                  <a:pt x="1598263" y="2006095"/>
                </a:lnTo>
                <a:lnTo>
                  <a:pt x="1613565" y="2006095"/>
                </a:lnTo>
                <a:lnTo>
                  <a:pt x="1631951" y="2006095"/>
                </a:lnTo>
                <a:lnTo>
                  <a:pt x="1647623" y="2037110"/>
                </a:lnTo>
                <a:lnTo>
                  <a:pt x="1631951" y="2037110"/>
                </a:lnTo>
                <a:lnTo>
                  <a:pt x="1647623" y="2055471"/>
                </a:lnTo>
                <a:lnTo>
                  <a:pt x="1662924" y="2071126"/>
                </a:lnTo>
                <a:lnTo>
                  <a:pt x="1647623" y="2071126"/>
                </a:lnTo>
                <a:lnTo>
                  <a:pt x="1662924" y="2117487"/>
                </a:lnTo>
                <a:lnTo>
                  <a:pt x="1650584" y="2139456"/>
                </a:lnTo>
                <a:lnTo>
                  <a:pt x="1650584" y="2201472"/>
                </a:lnTo>
                <a:lnTo>
                  <a:pt x="1678349" y="2226160"/>
                </a:lnTo>
                <a:lnTo>
                  <a:pt x="1662924" y="2226160"/>
                </a:lnTo>
                <a:lnTo>
                  <a:pt x="1662924" y="2210504"/>
                </a:lnTo>
                <a:lnTo>
                  <a:pt x="1662924" y="2241506"/>
                </a:lnTo>
                <a:lnTo>
                  <a:pt x="1647623" y="2241506"/>
                </a:lnTo>
                <a:lnTo>
                  <a:pt x="1662924" y="2257162"/>
                </a:lnTo>
                <a:lnTo>
                  <a:pt x="1647623" y="2257162"/>
                </a:lnTo>
                <a:lnTo>
                  <a:pt x="1647623" y="2272520"/>
                </a:lnTo>
                <a:lnTo>
                  <a:pt x="1647623" y="2291178"/>
                </a:lnTo>
                <a:lnTo>
                  <a:pt x="1647623" y="2306834"/>
                </a:lnTo>
                <a:lnTo>
                  <a:pt x="1647623" y="2322180"/>
                </a:lnTo>
                <a:lnTo>
                  <a:pt x="1631951" y="2322180"/>
                </a:lnTo>
                <a:lnTo>
                  <a:pt x="1631951" y="2337835"/>
                </a:lnTo>
                <a:lnTo>
                  <a:pt x="1631951" y="2353194"/>
                </a:lnTo>
                <a:lnTo>
                  <a:pt x="1647623" y="2337835"/>
                </a:lnTo>
                <a:lnTo>
                  <a:pt x="1647623" y="2322180"/>
                </a:lnTo>
                <a:lnTo>
                  <a:pt x="1662924" y="2322180"/>
                </a:lnTo>
                <a:lnTo>
                  <a:pt x="1647623" y="2337835"/>
                </a:lnTo>
                <a:lnTo>
                  <a:pt x="1647623" y="2353194"/>
                </a:lnTo>
                <a:lnTo>
                  <a:pt x="1631951" y="2371852"/>
                </a:lnTo>
                <a:lnTo>
                  <a:pt x="1613565" y="2402866"/>
                </a:lnTo>
                <a:lnTo>
                  <a:pt x="1613565" y="2387211"/>
                </a:lnTo>
                <a:lnTo>
                  <a:pt x="1631951" y="2371852"/>
                </a:lnTo>
                <a:lnTo>
                  <a:pt x="1631951" y="2353194"/>
                </a:lnTo>
                <a:lnTo>
                  <a:pt x="1613565" y="2353194"/>
                </a:lnTo>
                <a:lnTo>
                  <a:pt x="1598263" y="2353194"/>
                </a:lnTo>
                <a:lnTo>
                  <a:pt x="1582591" y="2371852"/>
                </a:lnTo>
                <a:lnTo>
                  <a:pt x="1567166" y="2371852"/>
                </a:lnTo>
                <a:lnTo>
                  <a:pt x="1551865" y="2371852"/>
                </a:lnTo>
                <a:lnTo>
                  <a:pt x="1520768" y="2387211"/>
                </a:lnTo>
                <a:lnTo>
                  <a:pt x="1505467" y="2371852"/>
                </a:lnTo>
                <a:lnTo>
                  <a:pt x="1505467" y="2353194"/>
                </a:lnTo>
                <a:lnTo>
                  <a:pt x="1505467" y="2337835"/>
                </a:lnTo>
                <a:lnTo>
                  <a:pt x="1505467" y="2322180"/>
                </a:lnTo>
                <a:lnTo>
                  <a:pt x="1489795" y="2306834"/>
                </a:lnTo>
                <a:lnTo>
                  <a:pt x="1520768" y="2306834"/>
                </a:lnTo>
                <a:lnTo>
                  <a:pt x="1505467" y="2306834"/>
                </a:lnTo>
                <a:lnTo>
                  <a:pt x="1489795" y="2291178"/>
                </a:lnTo>
                <a:lnTo>
                  <a:pt x="1471409" y="2272520"/>
                </a:lnTo>
                <a:lnTo>
                  <a:pt x="1489795" y="2272520"/>
                </a:lnTo>
                <a:lnTo>
                  <a:pt x="1471409" y="2272520"/>
                </a:lnTo>
                <a:lnTo>
                  <a:pt x="1455737" y="2272520"/>
                </a:lnTo>
                <a:lnTo>
                  <a:pt x="1443397" y="2281849"/>
                </a:lnTo>
                <a:lnTo>
                  <a:pt x="1412671" y="2266491"/>
                </a:lnTo>
                <a:lnTo>
                  <a:pt x="1381698" y="2266491"/>
                </a:lnTo>
                <a:lnTo>
                  <a:pt x="1381698" y="2250835"/>
                </a:lnTo>
                <a:lnTo>
                  <a:pt x="1366396" y="2250835"/>
                </a:lnTo>
                <a:lnTo>
                  <a:pt x="1366396" y="2235489"/>
                </a:lnTo>
                <a:lnTo>
                  <a:pt x="1347640" y="2235489"/>
                </a:lnTo>
                <a:lnTo>
                  <a:pt x="1347640" y="2201472"/>
                </a:lnTo>
                <a:lnTo>
                  <a:pt x="1332338" y="2170470"/>
                </a:lnTo>
                <a:lnTo>
                  <a:pt x="1301242" y="2170470"/>
                </a:lnTo>
                <a:lnTo>
                  <a:pt x="1316913" y="2170470"/>
                </a:lnTo>
                <a:lnTo>
                  <a:pt x="1332338" y="2154815"/>
                </a:lnTo>
                <a:lnTo>
                  <a:pt x="1332338" y="2139456"/>
                </a:lnTo>
                <a:lnTo>
                  <a:pt x="1347640" y="2120798"/>
                </a:lnTo>
                <a:lnTo>
                  <a:pt x="1316913" y="2139456"/>
                </a:lnTo>
                <a:lnTo>
                  <a:pt x="1316913" y="2154815"/>
                </a:lnTo>
                <a:lnTo>
                  <a:pt x="1301242" y="2170470"/>
                </a:lnTo>
                <a:lnTo>
                  <a:pt x="1285940" y="2139456"/>
                </a:lnTo>
                <a:lnTo>
                  <a:pt x="1301242" y="2105143"/>
                </a:lnTo>
                <a:lnTo>
                  <a:pt x="1285940" y="2089784"/>
                </a:lnTo>
                <a:lnTo>
                  <a:pt x="1301242" y="2074129"/>
                </a:lnTo>
                <a:lnTo>
                  <a:pt x="1285940" y="2089784"/>
                </a:lnTo>
                <a:lnTo>
                  <a:pt x="1270515" y="2089784"/>
                </a:lnTo>
                <a:lnTo>
                  <a:pt x="1254967" y="2089784"/>
                </a:lnTo>
                <a:lnTo>
                  <a:pt x="1270515" y="2105143"/>
                </a:lnTo>
                <a:lnTo>
                  <a:pt x="1254967" y="2105143"/>
                </a:lnTo>
                <a:lnTo>
                  <a:pt x="1205484" y="2058782"/>
                </a:lnTo>
                <a:lnTo>
                  <a:pt x="1224241" y="2058782"/>
                </a:lnTo>
                <a:lnTo>
                  <a:pt x="1190183" y="2009110"/>
                </a:lnTo>
                <a:lnTo>
                  <a:pt x="1174758" y="2009110"/>
                </a:lnTo>
                <a:lnTo>
                  <a:pt x="1174758" y="1993455"/>
                </a:lnTo>
                <a:lnTo>
                  <a:pt x="1190183" y="1993455"/>
                </a:lnTo>
                <a:lnTo>
                  <a:pt x="1205484" y="1993455"/>
                </a:lnTo>
                <a:lnTo>
                  <a:pt x="1205484" y="1978108"/>
                </a:lnTo>
                <a:lnTo>
                  <a:pt x="1190183" y="1978108"/>
                </a:lnTo>
                <a:lnTo>
                  <a:pt x="1174758" y="1978108"/>
                </a:lnTo>
                <a:lnTo>
                  <a:pt x="1190183" y="1978108"/>
                </a:lnTo>
                <a:lnTo>
                  <a:pt x="1190183" y="1962453"/>
                </a:lnTo>
                <a:lnTo>
                  <a:pt x="1190183" y="1944092"/>
                </a:lnTo>
                <a:lnTo>
                  <a:pt x="1205484" y="1944092"/>
                </a:lnTo>
                <a:lnTo>
                  <a:pt x="1205484" y="1928436"/>
                </a:lnTo>
                <a:lnTo>
                  <a:pt x="1205484" y="1913078"/>
                </a:lnTo>
                <a:lnTo>
                  <a:pt x="1190183" y="1913078"/>
                </a:lnTo>
                <a:lnTo>
                  <a:pt x="1205484" y="1928436"/>
                </a:lnTo>
                <a:lnTo>
                  <a:pt x="1190183" y="1913078"/>
                </a:lnTo>
                <a:lnTo>
                  <a:pt x="1174758" y="1897422"/>
                </a:lnTo>
                <a:lnTo>
                  <a:pt x="1159209" y="1897422"/>
                </a:lnTo>
                <a:lnTo>
                  <a:pt x="1159209" y="1913078"/>
                </a:lnTo>
                <a:lnTo>
                  <a:pt x="1174758" y="1913078"/>
                </a:lnTo>
                <a:lnTo>
                  <a:pt x="1174758" y="1928436"/>
                </a:lnTo>
                <a:lnTo>
                  <a:pt x="1174758" y="1962453"/>
                </a:lnTo>
                <a:lnTo>
                  <a:pt x="1159209" y="1944092"/>
                </a:lnTo>
                <a:lnTo>
                  <a:pt x="1159209" y="1928436"/>
                </a:lnTo>
                <a:lnTo>
                  <a:pt x="1143785" y="1928436"/>
                </a:lnTo>
                <a:lnTo>
                  <a:pt x="1128483" y="1928436"/>
                </a:lnTo>
                <a:lnTo>
                  <a:pt x="1143785" y="1882076"/>
                </a:lnTo>
                <a:lnTo>
                  <a:pt x="1128483" y="1866421"/>
                </a:lnTo>
                <a:lnTo>
                  <a:pt x="1143785" y="1866421"/>
                </a:lnTo>
                <a:lnTo>
                  <a:pt x="1128483" y="1866421"/>
                </a:lnTo>
                <a:lnTo>
                  <a:pt x="1143785" y="1832404"/>
                </a:lnTo>
                <a:lnTo>
                  <a:pt x="1159209" y="1785747"/>
                </a:lnTo>
                <a:lnTo>
                  <a:pt x="1143785" y="1767385"/>
                </a:lnTo>
                <a:lnTo>
                  <a:pt x="1159209" y="1751730"/>
                </a:lnTo>
                <a:lnTo>
                  <a:pt x="1143785" y="1751730"/>
                </a:lnTo>
                <a:lnTo>
                  <a:pt x="1143785" y="1736371"/>
                </a:lnTo>
                <a:lnTo>
                  <a:pt x="1128483" y="1736371"/>
                </a:lnTo>
                <a:lnTo>
                  <a:pt x="1143785" y="1736371"/>
                </a:lnTo>
                <a:lnTo>
                  <a:pt x="1128483" y="1720728"/>
                </a:lnTo>
                <a:lnTo>
                  <a:pt x="1112811" y="1689714"/>
                </a:lnTo>
                <a:lnTo>
                  <a:pt x="1097387" y="1689714"/>
                </a:lnTo>
                <a:lnTo>
                  <a:pt x="1097387" y="1671056"/>
                </a:lnTo>
                <a:lnTo>
                  <a:pt x="1082085" y="1671056"/>
                </a:lnTo>
                <a:lnTo>
                  <a:pt x="1082085" y="1689714"/>
                </a:lnTo>
                <a:lnTo>
                  <a:pt x="1063328" y="1689714"/>
                </a:lnTo>
                <a:lnTo>
                  <a:pt x="1063328" y="1671056"/>
                </a:lnTo>
                <a:lnTo>
                  <a:pt x="1048027" y="1655697"/>
                </a:lnTo>
                <a:lnTo>
                  <a:pt x="1032355" y="1655697"/>
                </a:lnTo>
                <a:lnTo>
                  <a:pt x="1032355" y="1640042"/>
                </a:lnTo>
                <a:lnTo>
                  <a:pt x="1017054" y="1640042"/>
                </a:lnTo>
                <a:lnTo>
                  <a:pt x="1001629" y="1624696"/>
                </a:lnTo>
                <a:lnTo>
                  <a:pt x="1001629" y="1609040"/>
                </a:lnTo>
                <a:lnTo>
                  <a:pt x="970656" y="1590679"/>
                </a:lnTo>
                <a:lnTo>
                  <a:pt x="970656" y="1575024"/>
                </a:lnTo>
                <a:lnTo>
                  <a:pt x="955231" y="1559665"/>
                </a:lnTo>
                <a:lnTo>
                  <a:pt x="936598" y="1559665"/>
                </a:lnTo>
                <a:lnTo>
                  <a:pt x="921296" y="1544022"/>
                </a:lnTo>
                <a:lnTo>
                  <a:pt x="905871" y="1531678"/>
                </a:lnTo>
                <a:lnTo>
                  <a:pt x="890200" y="1516023"/>
                </a:lnTo>
                <a:lnTo>
                  <a:pt x="874898" y="1516023"/>
                </a:lnTo>
                <a:lnTo>
                  <a:pt x="859473" y="1516023"/>
                </a:lnTo>
                <a:lnTo>
                  <a:pt x="843802" y="1516023"/>
                </a:lnTo>
                <a:lnTo>
                  <a:pt x="843802" y="1531678"/>
                </a:lnTo>
                <a:lnTo>
                  <a:pt x="843802" y="1516023"/>
                </a:lnTo>
                <a:lnTo>
                  <a:pt x="843802" y="1531678"/>
                </a:lnTo>
                <a:lnTo>
                  <a:pt x="828500" y="1531678"/>
                </a:lnTo>
                <a:lnTo>
                  <a:pt x="828500" y="1547024"/>
                </a:lnTo>
                <a:lnTo>
                  <a:pt x="813075" y="1547024"/>
                </a:lnTo>
                <a:lnTo>
                  <a:pt x="828500" y="1547024"/>
                </a:lnTo>
                <a:lnTo>
                  <a:pt x="843802" y="1562680"/>
                </a:lnTo>
                <a:lnTo>
                  <a:pt x="828500" y="1562680"/>
                </a:lnTo>
                <a:lnTo>
                  <a:pt x="794442" y="1562680"/>
                </a:lnTo>
                <a:lnTo>
                  <a:pt x="779141" y="1578038"/>
                </a:lnTo>
                <a:lnTo>
                  <a:pt x="748044" y="1612352"/>
                </a:lnTo>
                <a:lnTo>
                  <a:pt x="748044" y="1596696"/>
                </a:lnTo>
                <a:lnTo>
                  <a:pt x="732743" y="1596696"/>
                </a:lnTo>
                <a:lnTo>
                  <a:pt x="732743" y="1612352"/>
                </a:lnTo>
                <a:lnTo>
                  <a:pt x="717318" y="1596696"/>
                </a:lnTo>
                <a:lnTo>
                  <a:pt x="732743" y="1612352"/>
                </a:lnTo>
                <a:lnTo>
                  <a:pt x="683383" y="1627698"/>
                </a:lnTo>
                <a:lnTo>
                  <a:pt x="671043" y="1627698"/>
                </a:lnTo>
                <a:lnTo>
                  <a:pt x="652286" y="1596696"/>
                </a:lnTo>
                <a:lnTo>
                  <a:pt x="671043" y="1627698"/>
                </a:lnTo>
                <a:lnTo>
                  <a:pt x="671043" y="1612352"/>
                </a:lnTo>
                <a:lnTo>
                  <a:pt x="671043" y="1596696"/>
                </a:lnTo>
                <a:lnTo>
                  <a:pt x="652286" y="1578038"/>
                </a:lnTo>
                <a:lnTo>
                  <a:pt x="636985" y="1578038"/>
                </a:lnTo>
                <a:lnTo>
                  <a:pt x="621313" y="1562680"/>
                </a:lnTo>
                <a:lnTo>
                  <a:pt x="636985" y="1562680"/>
                </a:lnTo>
                <a:lnTo>
                  <a:pt x="605888" y="1559665"/>
                </a:lnTo>
                <a:lnTo>
                  <a:pt x="621313" y="1559665"/>
                </a:lnTo>
                <a:lnTo>
                  <a:pt x="652286" y="1562680"/>
                </a:lnTo>
                <a:lnTo>
                  <a:pt x="652286" y="1547024"/>
                </a:lnTo>
                <a:lnTo>
                  <a:pt x="636985" y="1547024"/>
                </a:lnTo>
                <a:lnTo>
                  <a:pt x="621313" y="1559665"/>
                </a:lnTo>
                <a:lnTo>
                  <a:pt x="621313" y="1544022"/>
                </a:lnTo>
                <a:lnTo>
                  <a:pt x="590587" y="1544022"/>
                </a:lnTo>
                <a:lnTo>
                  <a:pt x="605888" y="1544022"/>
                </a:lnTo>
                <a:lnTo>
                  <a:pt x="621313" y="1528663"/>
                </a:lnTo>
                <a:lnTo>
                  <a:pt x="621313" y="1513008"/>
                </a:lnTo>
                <a:lnTo>
                  <a:pt x="605888" y="1528663"/>
                </a:lnTo>
                <a:lnTo>
                  <a:pt x="590587" y="1513008"/>
                </a:lnTo>
                <a:lnTo>
                  <a:pt x="590587" y="1528663"/>
                </a:lnTo>
                <a:lnTo>
                  <a:pt x="574915" y="1528663"/>
                </a:lnTo>
                <a:lnTo>
                  <a:pt x="574915" y="1544022"/>
                </a:lnTo>
                <a:lnTo>
                  <a:pt x="590587" y="1528663"/>
                </a:lnTo>
                <a:lnTo>
                  <a:pt x="605888" y="1559665"/>
                </a:lnTo>
                <a:lnTo>
                  <a:pt x="574915" y="1544022"/>
                </a:lnTo>
                <a:lnTo>
                  <a:pt x="525556" y="1528663"/>
                </a:lnTo>
                <a:lnTo>
                  <a:pt x="494829" y="1528663"/>
                </a:lnTo>
                <a:lnTo>
                  <a:pt x="463856" y="1513008"/>
                </a:lnTo>
                <a:lnTo>
                  <a:pt x="479158" y="1513008"/>
                </a:lnTo>
                <a:lnTo>
                  <a:pt x="463856" y="1494362"/>
                </a:lnTo>
                <a:lnTo>
                  <a:pt x="463856" y="1513008"/>
                </a:lnTo>
                <a:lnTo>
                  <a:pt x="448431" y="1513008"/>
                </a:lnTo>
                <a:lnTo>
                  <a:pt x="352427" y="1528663"/>
                </a:lnTo>
                <a:lnTo>
                  <a:pt x="368099" y="1528663"/>
                </a:lnTo>
                <a:lnTo>
                  <a:pt x="383400" y="1513008"/>
                </a:lnTo>
                <a:lnTo>
                  <a:pt x="402033" y="1513008"/>
                </a:lnTo>
                <a:lnTo>
                  <a:pt x="383400" y="1513008"/>
                </a:lnTo>
                <a:lnTo>
                  <a:pt x="383400" y="1494362"/>
                </a:lnTo>
                <a:lnTo>
                  <a:pt x="368099" y="1513008"/>
                </a:lnTo>
                <a:lnTo>
                  <a:pt x="352427" y="1494362"/>
                </a:lnTo>
                <a:lnTo>
                  <a:pt x="352427" y="1513008"/>
                </a:lnTo>
                <a:lnTo>
                  <a:pt x="352427" y="1528663"/>
                </a:lnTo>
                <a:lnTo>
                  <a:pt x="337002" y="1528663"/>
                </a:lnTo>
                <a:lnTo>
                  <a:pt x="337002" y="1544022"/>
                </a:lnTo>
                <a:lnTo>
                  <a:pt x="321701" y="1544022"/>
                </a:lnTo>
                <a:lnTo>
                  <a:pt x="337002" y="1544022"/>
                </a:lnTo>
                <a:lnTo>
                  <a:pt x="306276" y="1559665"/>
                </a:lnTo>
                <a:lnTo>
                  <a:pt x="306276" y="1544022"/>
                </a:lnTo>
                <a:lnTo>
                  <a:pt x="321701" y="1544022"/>
                </a:lnTo>
                <a:lnTo>
                  <a:pt x="306276" y="1544022"/>
                </a:lnTo>
                <a:lnTo>
                  <a:pt x="290604" y="1544022"/>
                </a:lnTo>
                <a:lnTo>
                  <a:pt x="290604" y="1559665"/>
                </a:lnTo>
                <a:lnTo>
                  <a:pt x="306276" y="1544022"/>
                </a:lnTo>
                <a:lnTo>
                  <a:pt x="290604" y="1559665"/>
                </a:lnTo>
                <a:lnTo>
                  <a:pt x="225943" y="1575024"/>
                </a:lnTo>
                <a:lnTo>
                  <a:pt x="272341" y="1559665"/>
                </a:lnTo>
                <a:lnTo>
                  <a:pt x="259878" y="1544022"/>
                </a:lnTo>
                <a:lnTo>
                  <a:pt x="259878" y="1559665"/>
                </a:lnTo>
                <a:lnTo>
                  <a:pt x="241244" y="1559665"/>
                </a:lnTo>
                <a:lnTo>
                  <a:pt x="241244" y="1544022"/>
                </a:lnTo>
                <a:lnTo>
                  <a:pt x="225943" y="1528663"/>
                </a:lnTo>
                <a:lnTo>
                  <a:pt x="225943" y="1513008"/>
                </a:lnTo>
                <a:lnTo>
                  <a:pt x="210271" y="1479040"/>
                </a:lnTo>
                <a:lnTo>
                  <a:pt x="210271" y="1463348"/>
                </a:lnTo>
                <a:lnTo>
                  <a:pt x="210271" y="1479040"/>
                </a:lnTo>
                <a:lnTo>
                  <a:pt x="194846" y="1513008"/>
                </a:lnTo>
                <a:lnTo>
                  <a:pt x="194846" y="1528663"/>
                </a:lnTo>
                <a:lnTo>
                  <a:pt x="194846" y="1559665"/>
                </a:lnTo>
                <a:lnTo>
                  <a:pt x="179545" y="1528663"/>
                </a:lnTo>
                <a:lnTo>
                  <a:pt x="179545" y="1494362"/>
                </a:lnTo>
                <a:lnTo>
                  <a:pt x="179545" y="1448026"/>
                </a:lnTo>
                <a:lnTo>
                  <a:pt x="163873" y="1413676"/>
                </a:lnTo>
                <a:lnTo>
                  <a:pt x="163873" y="1382662"/>
                </a:lnTo>
                <a:lnTo>
                  <a:pt x="148572" y="1352018"/>
                </a:lnTo>
                <a:lnTo>
                  <a:pt x="148572" y="1317668"/>
                </a:lnTo>
                <a:lnTo>
                  <a:pt x="130185" y="1255640"/>
                </a:lnTo>
                <a:lnTo>
                  <a:pt x="130185" y="1221660"/>
                </a:lnTo>
                <a:lnTo>
                  <a:pt x="114514" y="1190646"/>
                </a:lnTo>
                <a:lnTo>
                  <a:pt x="99089" y="1159632"/>
                </a:lnTo>
                <a:lnTo>
                  <a:pt x="83787" y="1140974"/>
                </a:lnTo>
                <a:lnTo>
                  <a:pt x="68116" y="1109960"/>
                </a:lnTo>
                <a:lnTo>
                  <a:pt x="65154" y="1106871"/>
                </a:lnTo>
                <a:lnTo>
                  <a:pt x="65154" y="1072891"/>
                </a:lnTo>
                <a:lnTo>
                  <a:pt x="49729" y="1041877"/>
                </a:lnTo>
                <a:lnTo>
                  <a:pt x="34058" y="1026184"/>
                </a:lnTo>
                <a:lnTo>
                  <a:pt x="0" y="1010863"/>
                </a:lnTo>
                <a:lnTo>
                  <a:pt x="0" y="995294"/>
                </a:lnTo>
                <a:lnTo>
                  <a:pt x="0" y="976512"/>
                </a:lnTo>
                <a:lnTo>
                  <a:pt x="18756" y="945622"/>
                </a:lnTo>
                <a:lnTo>
                  <a:pt x="0" y="930177"/>
                </a:lnTo>
                <a:lnTo>
                  <a:pt x="18756" y="914608"/>
                </a:lnTo>
                <a:lnTo>
                  <a:pt x="18756" y="896197"/>
                </a:lnTo>
                <a:lnTo>
                  <a:pt x="18756" y="849490"/>
                </a:lnTo>
                <a:lnTo>
                  <a:pt x="18756" y="818476"/>
                </a:lnTo>
                <a:lnTo>
                  <a:pt x="34058" y="799818"/>
                </a:lnTo>
                <a:lnTo>
                  <a:pt x="34058" y="768804"/>
                </a:lnTo>
                <a:lnTo>
                  <a:pt x="49729" y="753482"/>
                </a:lnTo>
                <a:lnTo>
                  <a:pt x="65154" y="719132"/>
                </a:lnTo>
                <a:lnTo>
                  <a:pt x="80456" y="719132"/>
                </a:lnTo>
                <a:lnTo>
                  <a:pt x="96127" y="703810"/>
                </a:lnTo>
                <a:lnTo>
                  <a:pt x="111429" y="719132"/>
                </a:lnTo>
                <a:lnTo>
                  <a:pt x="126854" y="719132"/>
                </a:lnTo>
                <a:lnTo>
                  <a:pt x="126854" y="753482"/>
                </a:lnTo>
                <a:lnTo>
                  <a:pt x="160912" y="784497"/>
                </a:lnTo>
                <a:lnTo>
                  <a:pt x="191885" y="799818"/>
                </a:lnTo>
                <a:lnTo>
                  <a:pt x="207186" y="818476"/>
                </a:lnTo>
                <a:lnTo>
                  <a:pt x="222611" y="799818"/>
                </a:lnTo>
                <a:lnTo>
                  <a:pt x="253584" y="799818"/>
                </a:lnTo>
                <a:lnTo>
                  <a:pt x="253584" y="768804"/>
                </a:lnTo>
                <a:lnTo>
                  <a:pt x="272341" y="768804"/>
                </a:lnTo>
                <a:lnTo>
                  <a:pt x="284681" y="784497"/>
                </a:lnTo>
                <a:lnTo>
                  <a:pt x="318616" y="768804"/>
                </a:lnTo>
                <a:lnTo>
                  <a:pt x="349342" y="784497"/>
                </a:lnTo>
                <a:lnTo>
                  <a:pt x="365014" y="784497"/>
                </a:lnTo>
                <a:lnTo>
                  <a:pt x="380439" y="784497"/>
                </a:lnTo>
                <a:lnTo>
                  <a:pt x="414373" y="768804"/>
                </a:lnTo>
                <a:lnTo>
                  <a:pt x="414373" y="799818"/>
                </a:lnTo>
                <a:lnTo>
                  <a:pt x="445100" y="784497"/>
                </a:lnTo>
                <a:lnTo>
                  <a:pt x="460771" y="784497"/>
                </a:lnTo>
                <a:lnTo>
                  <a:pt x="491498" y="784497"/>
                </a:lnTo>
                <a:lnTo>
                  <a:pt x="507169" y="768804"/>
                </a:lnTo>
                <a:lnTo>
                  <a:pt x="507169" y="753482"/>
                </a:lnTo>
                <a:lnTo>
                  <a:pt x="522594" y="719132"/>
                </a:lnTo>
                <a:lnTo>
                  <a:pt x="537896" y="703810"/>
                </a:lnTo>
                <a:lnTo>
                  <a:pt x="553567" y="672796"/>
                </a:lnTo>
                <a:lnTo>
                  <a:pt x="571954" y="703810"/>
                </a:lnTo>
                <a:lnTo>
                  <a:pt x="587255" y="672796"/>
                </a:lnTo>
                <a:lnTo>
                  <a:pt x="618352" y="672796"/>
                </a:lnTo>
                <a:lnTo>
                  <a:pt x="633653" y="623124"/>
                </a:lnTo>
                <a:lnTo>
                  <a:pt x="633653" y="607802"/>
                </a:lnTo>
                <a:lnTo>
                  <a:pt x="649325" y="576788"/>
                </a:lnTo>
                <a:lnTo>
                  <a:pt x="664626" y="592110"/>
                </a:lnTo>
                <a:lnTo>
                  <a:pt x="714109" y="607802"/>
                </a:lnTo>
                <a:lnTo>
                  <a:pt x="714109" y="623124"/>
                </a:lnTo>
                <a:lnTo>
                  <a:pt x="745083" y="657227"/>
                </a:lnTo>
                <a:lnTo>
                  <a:pt x="760384" y="672796"/>
                </a:lnTo>
                <a:lnTo>
                  <a:pt x="791481" y="672796"/>
                </a:lnTo>
                <a:lnTo>
                  <a:pt x="791481" y="641782"/>
                </a:lnTo>
                <a:lnTo>
                  <a:pt x="806782" y="641782"/>
                </a:lnTo>
                <a:lnTo>
                  <a:pt x="806782" y="623124"/>
                </a:lnTo>
                <a:lnTo>
                  <a:pt x="840840" y="623124"/>
                </a:lnTo>
                <a:lnTo>
                  <a:pt x="856142" y="607802"/>
                </a:lnTo>
                <a:lnTo>
                  <a:pt x="871813" y="592110"/>
                </a:lnTo>
                <a:lnTo>
                  <a:pt x="871813" y="607802"/>
                </a:lnTo>
                <a:lnTo>
                  <a:pt x="887238" y="607802"/>
                </a:lnTo>
                <a:lnTo>
                  <a:pt x="902540" y="576788"/>
                </a:lnTo>
                <a:lnTo>
                  <a:pt x="918211" y="561096"/>
                </a:lnTo>
                <a:lnTo>
                  <a:pt x="933636" y="527116"/>
                </a:lnTo>
                <a:lnTo>
                  <a:pt x="948938" y="542438"/>
                </a:lnTo>
                <a:lnTo>
                  <a:pt x="982996" y="561096"/>
                </a:lnTo>
                <a:lnTo>
                  <a:pt x="998667" y="561096"/>
                </a:lnTo>
                <a:lnTo>
                  <a:pt x="998667" y="527116"/>
                </a:lnTo>
                <a:lnTo>
                  <a:pt x="1013969" y="527116"/>
                </a:lnTo>
                <a:lnTo>
                  <a:pt x="1029394" y="496102"/>
                </a:lnTo>
                <a:lnTo>
                  <a:pt x="1013969" y="480410"/>
                </a:lnTo>
                <a:lnTo>
                  <a:pt x="1013969" y="449519"/>
                </a:lnTo>
                <a:lnTo>
                  <a:pt x="1044695" y="434074"/>
                </a:lnTo>
                <a:lnTo>
                  <a:pt x="1044695" y="415416"/>
                </a:lnTo>
                <a:lnTo>
                  <a:pt x="1075792" y="384402"/>
                </a:lnTo>
                <a:lnTo>
                  <a:pt x="1075792" y="353388"/>
                </a:lnTo>
                <a:lnTo>
                  <a:pt x="1094425" y="334730"/>
                </a:lnTo>
                <a:lnTo>
                  <a:pt x="1109726" y="334730"/>
                </a:lnTo>
                <a:lnTo>
                  <a:pt x="1125151" y="303716"/>
                </a:lnTo>
                <a:lnTo>
                  <a:pt x="1156124" y="288394"/>
                </a:lnTo>
                <a:lnTo>
                  <a:pt x="1187098" y="272702"/>
                </a:lnTo>
                <a:lnTo>
                  <a:pt x="1217824" y="238722"/>
                </a:lnTo>
                <a:lnTo>
                  <a:pt x="1236581" y="223400"/>
                </a:lnTo>
                <a:lnTo>
                  <a:pt x="1251882" y="207708"/>
                </a:lnTo>
                <a:lnTo>
                  <a:pt x="1282979" y="207708"/>
                </a:lnTo>
                <a:lnTo>
                  <a:pt x="1282979" y="192386"/>
                </a:lnTo>
                <a:lnTo>
                  <a:pt x="1298280" y="176694"/>
                </a:lnTo>
                <a:lnTo>
                  <a:pt x="1298280" y="158036"/>
                </a:lnTo>
                <a:lnTo>
                  <a:pt x="1313582" y="142714"/>
                </a:lnTo>
                <a:lnTo>
                  <a:pt x="1313582" y="111700"/>
                </a:lnTo>
                <a:lnTo>
                  <a:pt x="1298280" y="127022"/>
                </a:lnTo>
                <a:lnTo>
                  <a:pt x="1282979" y="127022"/>
                </a:lnTo>
                <a:lnTo>
                  <a:pt x="1267307" y="127022"/>
                </a:lnTo>
                <a:lnTo>
                  <a:pt x="1282979" y="111700"/>
                </a:lnTo>
                <a:lnTo>
                  <a:pt x="1267307" y="96007"/>
                </a:lnTo>
                <a:lnTo>
                  <a:pt x="1298280" y="62028"/>
                </a:lnTo>
                <a:lnTo>
                  <a:pt x="1344678" y="46335"/>
                </a:lnTo>
                <a:lnTo>
                  <a:pt x="1394038" y="15321"/>
                </a:lnTo>
                <a:lnTo>
                  <a:pt x="1409709" y="15321"/>
                </a:lnTo>
                <a:lnTo>
                  <a:pt x="1425011" y="15321"/>
                </a:lnTo>
                <a:lnTo>
                  <a:pt x="1440436" y="31014"/>
                </a:lnTo>
                <a:lnTo>
                  <a:pt x="1455737" y="46335"/>
                </a:lnTo>
                <a:lnTo>
                  <a:pt x="1520768" y="31014"/>
                </a:lnTo>
                <a:lnTo>
                  <a:pt x="1536193" y="62028"/>
                </a:lnTo>
                <a:lnTo>
                  <a:pt x="1551865" y="62028"/>
                </a:lnTo>
                <a:lnTo>
                  <a:pt x="1567166" y="62028"/>
                </a:lnTo>
                <a:lnTo>
                  <a:pt x="1598263" y="46335"/>
                </a:lnTo>
                <a:lnTo>
                  <a:pt x="1631951" y="46335"/>
                </a:lnTo>
                <a:lnTo>
                  <a:pt x="1678349" y="31014"/>
                </a:lnTo>
                <a:lnTo>
                  <a:pt x="1709322" y="31014"/>
                </a:lnTo>
                <a:lnTo>
                  <a:pt x="1724747" y="15321"/>
                </a:lnTo>
                <a:lnTo>
                  <a:pt x="1740295" y="0"/>
                </a:lnTo>
                <a:lnTo>
                  <a:pt x="1758682" y="3089"/>
                </a:lnTo>
                <a:lnTo>
                  <a:pt x="1792740" y="3089"/>
                </a:lnTo>
                <a:lnTo>
                  <a:pt x="1808165" y="3089"/>
                </a:lnTo>
                <a:lnTo>
                  <a:pt x="1823713" y="49672"/>
                </a:lnTo>
                <a:lnTo>
                  <a:pt x="1808165" y="68329"/>
                </a:lnTo>
                <a:lnTo>
                  <a:pt x="1839138" y="68329"/>
                </a:lnTo>
                <a:lnTo>
                  <a:pt x="1854439" y="83651"/>
                </a:lnTo>
                <a:lnTo>
                  <a:pt x="1870111" y="49672"/>
                </a:lnTo>
                <a:lnTo>
                  <a:pt x="1904169" y="68329"/>
                </a:lnTo>
                <a:lnTo>
                  <a:pt x="1919594" y="49672"/>
                </a:lnTo>
                <a:lnTo>
                  <a:pt x="1950567" y="49672"/>
                </a:lnTo>
                <a:lnTo>
                  <a:pt x="1950567" y="33979"/>
                </a:lnTo>
                <a:close/>
              </a:path>
            </a:pathLst>
          </a:custGeom>
          <a:ln w="24706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2" name="object 142"/>
          <p:cNvSpPr/>
          <p:nvPr/>
        </p:nvSpPr>
        <p:spPr>
          <a:xfrm>
            <a:off x="5674575" y="2568985"/>
            <a:ext cx="1517437" cy="1698981"/>
          </a:xfrm>
          <a:custGeom>
            <a:avLst/>
            <a:gdLst/>
            <a:ahLst/>
            <a:cxnLst/>
            <a:rect l="l" t="t" r="r" b="b"/>
            <a:pathLst>
              <a:path w="1517437" h="1698981">
                <a:moveTo>
                  <a:pt x="1517437" y="269736"/>
                </a:moveTo>
                <a:lnTo>
                  <a:pt x="1502012" y="285428"/>
                </a:lnTo>
                <a:lnTo>
                  <a:pt x="1502012" y="300750"/>
                </a:lnTo>
                <a:lnTo>
                  <a:pt x="1486710" y="316443"/>
                </a:lnTo>
                <a:lnTo>
                  <a:pt x="1471039" y="316443"/>
                </a:lnTo>
                <a:lnTo>
                  <a:pt x="1436981" y="350422"/>
                </a:lnTo>
                <a:lnTo>
                  <a:pt x="1424641" y="350422"/>
                </a:lnTo>
                <a:lnTo>
                  <a:pt x="1424641" y="381436"/>
                </a:lnTo>
                <a:lnTo>
                  <a:pt x="1424641" y="396758"/>
                </a:lnTo>
                <a:lnTo>
                  <a:pt x="1406254" y="431108"/>
                </a:lnTo>
                <a:lnTo>
                  <a:pt x="1424641" y="462123"/>
                </a:lnTo>
                <a:lnTo>
                  <a:pt x="1406254" y="477444"/>
                </a:lnTo>
                <a:lnTo>
                  <a:pt x="1390583" y="511795"/>
                </a:lnTo>
                <a:lnTo>
                  <a:pt x="1406254" y="542809"/>
                </a:lnTo>
                <a:lnTo>
                  <a:pt x="1436981" y="558130"/>
                </a:lnTo>
                <a:lnTo>
                  <a:pt x="1436981" y="573823"/>
                </a:lnTo>
                <a:lnTo>
                  <a:pt x="1455614" y="638817"/>
                </a:lnTo>
                <a:lnTo>
                  <a:pt x="1424641" y="654138"/>
                </a:lnTo>
                <a:lnTo>
                  <a:pt x="1424641" y="669831"/>
                </a:lnTo>
                <a:lnTo>
                  <a:pt x="1406254" y="688489"/>
                </a:lnTo>
                <a:lnTo>
                  <a:pt x="1424641" y="703810"/>
                </a:lnTo>
                <a:lnTo>
                  <a:pt x="1390583" y="750517"/>
                </a:lnTo>
                <a:lnTo>
                  <a:pt x="1390583" y="784497"/>
                </a:lnTo>
                <a:lnTo>
                  <a:pt x="1359856" y="799818"/>
                </a:lnTo>
                <a:lnTo>
                  <a:pt x="1359856" y="830832"/>
                </a:lnTo>
                <a:lnTo>
                  <a:pt x="1375281" y="830832"/>
                </a:lnTo>
                <a:lnTo>
                  <a:pt x="1375281" y="880505"/>
                </a:lnTo>
                <a:lnTo>
                  <a:pt x="1359856" y="911519"/>
                </a:lnTo>
                <a:lnTo>
                  <a:pt x="1359856" y="942533"/>
                </a:lnTo>
                <a:lnTo>
                  <a:pt x="1359856" y="976512"/>
                </a:lnTo>
                <a:lnTo>
                  <a:pt x="1344185" y="1007527"/>
                </a:lnTo>
                <a:lnTo>
                  <a:pt x="1328883" y="1023219"/>
                </a:lnTo>
                <a:lnTo>
                  <a:pt x="1328883" y="1072891"/>
                </a:lnTo>
                <a:lnTo>
                  <a:pt x="1313582" y="1088213"/>
                </a:lnTo>
                <a:lnTo>
                  <a:pt x="1297910" y="1119227"/>
                </a:lnTo>
                <a:lnTo>
                  <a:pt x="1279523" y="1168899"/>
                </a:lnTo>
                <a:lnTo>
                  <a:pt x="1264099" y="1184221"/>
                </a:lnTo>
                <a:lnTo>
                  <a:pt x="1264099" y="1218571"/>
                </a:lnTo>
                <a:lnTo>
                  <a:pt x="1297910" y="1184221"/>
                </a:lnTo>
                <a:lnTo>
                  <a:pt x="1279523" y="1218571"/>
                </a:lnTo>
                <a:lnTo>
                  <a:pt x="1297910" y="1264907"/>
                </a:lnTo>
                <a:lnTo>
                  <a:pt x="1279523" y="1264907"/>
                </a:lnTo>
                <a:lnTo>
                  <a:pt x="1297910" y="1264907"/>
                </a:lnTo>
                <a:lnTo>
                  <a:pt x="1313582" y="1264907"/>
                </a:lnTo>
                <a:lnTo>
                  <a:pt x="1328883" y="1249585"/>
                </a:lnTo>
                <a:lnTo>
                  <a:pt x="1328883" y="1280599"/>
                </a:lnTo>
                <a:lnTo>
                  <a:pt x="1313582" y="1295921"/>
                </a:lnTo>
                <a:lnTo>
                  <a:pt x="1313582" y="1314579"/>
                </a:lnTo>
                <a:lnTo>
                  <a:pt x="1297910" y="1330271"/>
                </a:lnTo>
                <a:lnTo>
                  <a:pt x="1297910" y="1345593"/>
                </a:lnTo>
                <a:lnTo>
                  <a:pt x="1264099" y="1361285"/>
                </a:lnTo>
                <a:lnTo>
                  <a:pt x="1248427" y="1361285"/>
                </a:lnTo>
                <a:lnTo>
                  <a:pt x="1248427" y="1376607"/>
                </a:lnTo>
                <a:lnTo>
                  <a:pt x="1202152" y="1395265"/>
                </a:lnTo>
                <a:lnTo>
                  <a:pt x="1186727" y="1410587"/>
                </a:lnTo>
                <a:lnTo>
                  <a:pt x="1155754" y="1441601"/>
                </a:lnTo>
                <a:lnTo>
                  <a:pt x="1137368" y="1441601"/>
                </a:lnTo>
                <a:lnTo>
                  <a:pt x="1121696" y="1472615"/>
                </a:lnTo>
                <a:lnTo>
                  <a:pt x="1121696" y="1457293"/>
                </a:lnTo>
                <a:lnTo>
                  <a:pt x="1106395" y="1426279"/>
                </a:lnTo>
                <a:lnTo>
                  <a:pt x="1121696" y="1410587"/>
                </a:lnTo>
                <a:lnTo>
                  <a:pt x="1106395" y="1395265"/>
                </a:lnTo>
                <a:lnTo>
                  <a:pt x="1121696" y="1376607"/>
                </a:lnTo>
                <a:lnTo>
                  <a:pt x="1171426" y="1345593"/>
                </a:lnTo>
                <a:lnTo>
                  <a:pt x="1155754" y="1330271"/>
                </a:lnTo>
                <a:lnTo>
                  <a:pt x="1155754" y="1314579"/>
                </a:lnTo>
                <a:lnTo>
                  <a:pt x="1155754" y="1295921"/>
                </a:lnTo>
                <a:lnTo>
                  <a:pt x="1155754" y="1280599"/>
                </a:lnTo>
                <a:lnTo>
                  <a:pt x="1137368" y="1280599"/>
                </a:lnTo>
                <a:lnTo>
                  <a:pt x="1137368" y="1264907"/>
                </a:lnTo>
                <a:lnTo>
                  <a:pt x="1090970" y="1264907"/>
                </a:lnTo>
                <a:lnTo>
                  <a:pt x="1059997" y="1295921"/>
                </a:lnTo>
                <a:lnTo>
                  <a:pt x="995212" y="1330271"/>
                </a:lnTo>
                <a:lnTo>
                  <a:pt x="979541" y="1330271"/>
                </a:lnTo>
                <a:lnTo>
                  <a:pt x="964239" y="1314579"/>
                </a:lnTo>
                <a:lnTo>
                  <a:pt x="917841" y="1330271"/>
                </a:lnTo>
                <a:lnTo>
                  <a:pt x="917841" y="1345593"/>
                </a:lnTo>
                <a:lnTo>
                  <a:pt x="902416" y="1361285"/>
                </a:lnTo>
                <a:lnTo>
                  <a:pt x="883783" y="1395265"/>
                </a:lnTo>
                <a:lnTo>
                  <a:pt x="837385" y="1410587"/>
                </a:lnTo>
                <a:lnTo>
                  <a:pt x="790987" y="1441601"/>
                </a:lnTo>
                <a:lnTo>
                  <a:pt x="775685" y="1441601"/>
                </a:lnTo>
                <a:lnTo>
                  <a:pt x="741627" y="1457293"/>
                </a:lnTo>
                <a:lnTo>
                  <a:pt x="726326" y="1472615"/>
                </a:lnTo>
                <a:lnTo>
                  <a:pt x="741627" y="1506965"/>
                </a:lnTo>
                <a:lnTo>
                  <a:pt x="726326" y="1522287"/>
                </a:lnTo>
                <a:lnTo>
                  <a:pt x="710654" y="1522287"/>
                </a:lnTo>
                <a:lnTo>
                  <a:pt x="710654" y="1506965"/>
                </a:lnTo>
                <a:lnTo>
                  <a:pt x="664256" y="1522287"/>
                </a:lnTo>
                <a:lnTo>
                  <a:pt x="664256" y="1506965"/>
                </a:lnTo>
                <a:lnTo>
                  <a:pt x="633530" y="1522287"/>
                </a:lnTo>
                <a:lnTo>
                  <a:pt x="614897" y="1537980"/>
                </a:lnTo>
                <a:lnTo>
                  <a:pt x="602557" y="1537980"/>
                </a:lnTo>
                <a:lnTo>
                  <a:pt x="602557" y="1553301"/>
                </a:lnTo>
                <a:lnTo>
                  <a:pt x="602557" y="1571959"/>
                </a:lnTo>
                <a:lnTo>
                  <a:pt x="614897" y="1587404"/>
                </a:lnTo>
                <a:lnTo>
                  <a:pt x="602557" y="1618295"/>
                </a:lnTo>
                <a:lnTo>
                  <a:pt x="584170" y="1649309"/>
                </a:lnTo>
                <a:lnTo>
                  <a:pt x="568499" y="1667967"/>
                </a:lnTo>
                <a:lnTo>
                  <a:pt x="553197" y="1698981"/>
                </a:lnTo>
                <a:lnTo>
                  <a:pt x="491374" y="1649309"/>
                </a:lnTo>
                <a:lnTo>
                  <a:pt x="472741" y="1649309"/>
                </a:lnTo>
                <a:lnTo>
                  <a:pt x="457440" y="1649309"/>
                </a:lnTo>
                <a:lnTo>
                  <a:pt x="442015" y="1633987"/>
                </a:lnTo>
                <a:lnTo>
                  <a:pt x="411041" y="1649309"/>
                </a:lnTo>
                <a:lnTo>
                  <a:pt x="395617" y="1649309"/>
                </a:lnTo>
                <a:lnTo>
                  <a:pt x="361558" y="1633987"/>
                </a:lnTo>
                <a:lnTo>
                  <a:pt x="349219" y="1618295"/>
                </a:lnTo>
                <a:lnTo>
                  <a:pt x="330585" y="1618295"/>
                </a:lnTo>
                <a:lnTo>
                  <a:pt x="284187" y="1618295"/>
                </a:lnTo>
                <a:lnTo>
                  <a:pt x="268886" y="1602973"/>
                </a:lnTo>
                <a:lnTo>
                  <a:pt x="253214" y="1587404"/>
                </a:lnTo>
                <a:lnTo>
                  <a:pt x="219526" y="1571959"/>
                </a:lnTo>
                <a:lnTo>
                  <a:pt x="203855" y="1537980"/>
                </a:lnTo>
                <a:lnTo>
                  <a:pt x="157457" y="1522287"/>
                </a:lnTo>
                <a:lnTo>
                  <a:pt x="157457" y="1472615"/>
                </a:lnTo>
                <a:lnTo>
                  <a:pt x="157457" y="1457293"/>
                </a:lnTo>
                <a:lnTo>
                  <a:pt x="126730" y="1410587"/>
                </a:lnTo>
                <a:lnTo>
                  <a:pt x="95757" y="1395265"/>
                </a:lnTo>
                <a:lnTo>
                  <a:pt x="46274" y="1361285"/>
                </a:lnTo>
                <a:lnTo>
                  <a:pt x="30973" y="1330271"/>
                </a:lnTo>
                <a:lnTo>
                  <a:pt x="15301" y="1314579"/>
                </a:lnTo>
                <a:lnTo>
                  <a:pt x="0" y="1295921"/>
                </a:lnTo>
                <a:lnTo>
                  <a:pt x="15301" y="1264907"/>
                </a:lnTo>
                <a:lnTo>
                  <a:pt x="30973" y="1233893"/>
                </a:lnTo>
                <a:lnTo>
                  <a:pt x="30973" y="1184221"/>
                </a:lnTo>
                <a:lnTo>
                  <a:pt x="15301" y="1153207"/>
                </a:lnTo>
                <a:lnTo>
                  <a:pt x="0" y="1119227"/>
                </a:lnTo>
                <a:lnTo>
                  <a:pt x="0" y="1088213"/>
                </a:lnTo>
                <a:lnTo>
                  <a:pt x="0" y="1072891"/>
                </a:lnTo>
                <a:lnTo>
                  <a:pt x="15301" y="1041877"/>
                </a:lnTo>
                <a:lnTo>
                  <a:pt x="0" y="1023219"/>
                </a:lnTo>
                <a:lnTo>
                  <a:pt x="15301" y="992205"/>
                </a:lnTo>
                <a:lnTo>
                  <a:pt x="15301" y="961191"/>
                </a:lnTo>
                <a:lnTo>
                  <a:pt x="30973" y="927211"/>
                </a:lnTo>
                <a:lnTo>
                  <a:pt x="61699" y="911519"/>
                </a:lnTo>
                <a:lnTo>
                  <a:pt x="61699" y="880505"/>
                </a:lnTo>
                <a:lnTo>
                  <a:pt x="46274" y="865183"/>
                </a:lnTo>
                <a:lnTo>
                  <a:pt x="61699" y="846525"/>
                </a:lnTo>
                <a:lnTo>
                  <a:pt x="61699" y="815511"/>
                </a:lnTo>
                <a:lnTo>
                  <a:pt x="61699" y="765839"/>
                </a:lnTo>
                <a:lnTo>
                  <a:pt x="46274" y="750517"/>
                </a:lnTo>
                <a:lnTo>
                  <a:pt x="46274" y="719503"/>
                </a:lnTo>
                <a:lnTo>
                  <a:pt x="61699" y="719503"/>
                </a:lnTo>
                <a:lnTo>
                  <a:pt x="80332" y="750517"/>
                </a:lnTo>
                <a:lnTo>
                  <a:pt x="111059" y="750517"/>
                </a:lnTo>
                <a:lnTo>
                  <a:pt x="126730" y="734825"/>
                </a:lnTo>
                <a:lnTo>
                  <a:pt x="142032" y="719503"/>
                </a:lnTo>
                <a:lnTo>
                  <a:pt x="173128" y="719503"/>
                </a:lnTo>
                <a:lnTo>
                  <a:pt x="188430" y="703810"/>
                </a:lnTo>
                <a:lnTo>
                  <a:pt x="219526" y="654138"/>
                </a:lnTo>
                <a:lnTo>
                  <a:pt x="237789" y="623124"/>
                </a:lnTo>
                <a:lnTo>
                  <a:pt x="237789" y="589145"/>
                </a:lnTo>
                <a:lnTo>
                  <a:pt x="253214" y="573823"/>
                </a:lnTo>
                <a:lnTo>
                  <a:pt x="268886" y="589145"/>
                </a:lnTo>
                <a:lnTo>
                  <a:pt x="299612" y="573823"/>
                </a:lnTo>
                <a:lnTo>
                  <a:pt x="330585" y="573823"/>
                </a:lnTo>
                <a:lnTo>
                  <a:pt x="349219" y="558130"/>
                </a:lnTo>
                <a:lnTo>
                  <a:pt x="361558" y="542809"/>
                </a:lnTo>
                <a:lnTo>
                  <a:pt x="411041" y="542809"/>
                </a:lnTo>
                <a:lnTo>
                  <a:pt x="457440" y="527116"/>
                </a:lnTo>
                <a:lnTo>
                  <a:pt x="506799" y="477444"/>
                </a:lnTo>
                <a:lnTo>
                  <a:pt x="522101" y="477444"/>
                </a:lnTo>
                <a:lnTo>
                  <a:pt x="537772" y="462123"/>
                </a:lnTo>
                <a:lnTo>
                  <a:pt x="522101" y="462123"/>
                </a:lnTo>
                <a:lnTo>
                  <a:pt x="522101" y="446430"/>
                </a:lnTo>
                <a:lnTo>
                  <a:pt x="537772" y="431108"/>
                </a:lnTo>
                <a:lnTo>
                  <a:pt x="537772" y="412450"/>
                </a:lnTo>
                <a:lnTo>
                  <a:pt x="553197" y="412450"/>
                </a:lnTo>
                <a:lnTo>
                  <a:pt x="568499" y="431108"/>
                </a:lnTo>
                <a:lnTo>
                  <a:pt x="568499" y="412450"/>
                </a:lnTo>
                <a:lnTo>
                  <a:pt x="553197" y="412450"/>
                </a:lnTo>
                <a:lnTo>
                  <a:pt x="553197" y="396758"/>
                </a:lnTo>
                <a:lnTo>
                  <a:pt x="568499" y="396758"/>
                </a:lnTo>
                <a:lnTo>
                  <a:pt x="584170" y="381436"/>
                </a:lnTo>
                <a:lnTo>
                  <a:pt x="577877" y="365744"/>
                </a:lnTo>
                <a:lnTo>
                  <a:pt x="577877" y="350422"/>
                </a:lnTo>
                <a:lnTo>
                  <a:pt x="590217" y="350422"/>
                </a:lnTo>
                <a:lnTo>
                  <a:pt x="577877" y="350422"/>
                </a:lnTo>
                <a:lnTo>
                  <a:pt x="590217" y="334730"/>
                </a:lnTo>
                <a:lnTo>
                  <a:pt x="701646" y="334730"/>
                </a:lnTo>
                <a:lnTo>
                  <a:pt x="716948" y="350422"/>
                </a:lnTo>
                <a:lnTo>
                  <a:pt x="735581" y="350422"/>
                </a:lnTo>
                <a:lnTo>
                  <a:pt x="751006" y="365744"/>
                </a:lnTo>
                <a:lnTo>
                  <a:pt x="735581" y="365744"/>
                </a:lnTo>
                <a:lnTo>
                  <a:pt x="735581" y="381436"/>
                </a:lnTo>
                <a:lnTo>
                  <a:pt x="716948" y="381436"/>
                </a:lnTo>
                <a:lnTo>
                  <a:pt x="701646" y="396758"/>
                </a:lnTo>
                <a:lnTo>
                  <a:pt x="701646" y="412450"/>
                </a:lnTo>
                <a:lnTo>
                  <a:pt x="713986" y="406149"/>
                </a:lnTo>
                <a:lnTo>
                  <a:pt x="729287" y="421718"/>
                </a:lnTo>
                <a:lnTo>
                  <a:pt x="748044" y="437163"/>
                </a:lnTo>
                <a:lnTo>
                  <a:pt x="763346" y="452732"/>
                </a:lnTo>
                <a:lnTo>
                  <a:pt x="766307" y="477444"/>
                </a:lnTo>
                <a:lnTo>
                  <a:pt x="778647" y="437163"/>
                </a:lnTo>
                <a:lnTo>
                  <a:pt x="763346" y="421718"/>
                </a:lnTo>
                <a:lnTo>
                  <a:pt x="778647" y="421718"/>
                </a:lnTo>
                <a:lnTo>
                  <a:pt x="778647" y="437163"/>
                </a:lnTo>
                <a:lnTo>
                  <a:pt x="809744" y="449766"/>
                </a:lnTo>
                <a:lnTo>
                  <a:pt x="825045" y="449766"/>
                </a:lnTo>
                <a:lnTo>
                  <a:pt x="825045" y="465088"/>
                </a:lnTo>
                <a:lnTo>
                  <a:pt x="856142" y="480780"/>
                </a:lnTo>
                <a:lnTo>
                  <a:pt x="856142" y="449766"/>
                </a:lnTo>
                <a:lnTo>
                  <a:pt x="890076" y="434074"/>
                </a:lnTo>
                <a:lnTo>
                  <a:pt x="856142" y="465088"/>
                </a:lnTo>
                <a:lnTo>
                  <a:pt x="920803" y="434074"/>
                </a:lnTo>
                <a:lnTo>
                  <a:pt x="951899" y="418752"/>
                </a:lnTo>
                <a:lnTo>
                  <a:pt x="1013599" y="369080"/>
                </a:lnTo>
                <a:lnTo>
                  <a:pt x="1109356" y="303716"/>
                </a:lnTo>
                <a:lnTo>
                  <a:pt x="1159086" y="272702"/>
                </a:lnTo>
                <a:lnTo>
                  <a:pt x="1159086" y="257380"/>
                </a:lnTo>
                <a:lnTo>
                  <a:pt x="1174388" y="257380"/>
                </a:lnTo>
                <a:lnTo>
                  <a:pt x="1205361" y="223400"/>
                </a:lnTo>
                <a:lnTo>
                  <a:pt x="1251759" y="176694"/>
                </a:lnTo>
                <a:lnTo>
                  <a:pt x="1285570" y="158036"/>
                </a:lnTo>
                <a:lnTo>
                  <a:pt x="1316543" y="111700"/>
                </a:lnTo>
                <a:lnTo>
                  <a:pt x="1285570" y="62028"/>
                </a:lnTo>
                <a:lnTo>
                  <a:pt x="1267184" y="31014"/>
                </a:lnTo>
                <a:lnTo>
                  <a:pt x="1347516" y="0"/>
                </a:lnTo>
                <a:lnTo>
                  <a:pt x="1393914" y="62028"/>
                </a:lnTo>
                <a:lnTo>
                  <a:pt x="1390583" y="139625"/>
                </a:lnTo>
                <a:lnTo>
                  <a:pt x="1393914" y="62028"/>
                </a:lnTo>
                <a:lnTo>
                  <a:pt x="1375281" y="170639"/>
                </a:lnTo>
                <a:lnTo>
                  <a:pt x="1390583" y="170639"/>
                </a:lnTo>
                <a:lnTo>
                  <a:pt x="1424641" y="204742"/>
                </a:lnTo>
                <a:lnTo>
                  <a:pt x="1436981" y="204742"/>
                </a:lnTo>
                <a:lnTo>
                  <a:pt x="1436981" y="235756"/>
                </a:lnTo>
                <a:lnTo>
                  <a:pt x="1471039" y="254414"/>
                </a:lnTo>
                <a:lnTo>
                  <a:pt x="1486710" y="254414"/>
                </a:lnTo>
                <a:lnTo>
                  <a:pt x="1486710" y="269736"/>
                </a:lnTo>
                <a:lnTo>
                  <a:pt x="1517437" y="269736"/>
                </a:lnTo>
                <a:close/>
              </a:path>
            </a:pathLst>
          </a:custGeom>
          <a:ln w="24707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3" name="object 143"/>
          <p:cNvSpPr/>
          <p:nvPr/>
        </p:nvSpPr>
        <p:spPr>
          <a:xfrm>
            <a:off x="1532911" y="2615692"/>
            <a:ext cx="1659617" cy="2377833"/>
          </a:xfrm>
          <a:custGeom>
            <a:avLst/>
            <a:gdLst/>
            <a:ahLst/>
            <a:cxnLst/>
            <a:rect l="l" t="t" r="r" b="b"/>
            <a:pathLst>
              <a:path w="1659617" h="2377833">
                <a:moveTo>
                  <a:pt x="979935" y="2362511"/>
                </a:moveTo>
                <a:lnTo>
                  <a:pt x="599620" y="2312839"/>
                </a:lnTo>
                <a:lnTo>
                  <a:pt x="77395" y="1990341"/>
                </a:lnTo>
                <a:lnTo>
                  <a:pt x="46373" y="1974772"/>
                </a:lnTo>
                <a:lnTo>
                  <a:pt x="61736" y="1943758"/>
                </a:lnTo>
                <a:lnTo>
                  <a:pt x="61736" y="1863319"/>
                </a:lnTo>
                <a:lnTo>
                  <a:pt x="15350" y="1847750"/>
                </a:lnTo>
                <a:lnTo>
                  <a:pt x="15350" y="1813647"/>
                </a:lnTo>
                <a:lnTo>
                  <a:pt x="0" y="1782633"/>
                </a:lnTo>
                <a:lnTo>
                  <a:pt x="15350" y="1767064"/>
                </a:lnTo>
                <a:lnTo>
                  <a:pt x="31010" y="1798078"/>
                </a:lnTo>
                <a:lnTo>
                  <a:pt x="61736" y="1798078"/>
                </a:lnTo>
                <a:lnTo>
                  <a:pt x="77395" y="1767064"/>
                </a:lnTo>
                <a:lnTo>
                  <a:pt x="77395" y="1717392"/>
                </a:lnTo>
                <a:lnTo>
                  <a:pt x="92746" y="1701947"/>
                </a:lnTo>
                <a:lnTo>
                  <a:pt x="126755" y="1701947"/>
                </a:lnTo>
                <a:lnTo>
                  <a:pt x="126755" y="1686378"/>
                </a:lnTo>
                <a:lnTo>
                  <a:pt x="108122" y="1621261"/>
                </a:lnTo>
                <a:lnTo>
                  <a:pt x="126755" y="1590370"/>
                </a:lnTo>
                <a:lnTo>
                  <a:pt x="126755" y="1540698"/>
                </a:lnTo>
                <a:lnTo>
                  <a:pt x="126755" y="1525253"/>
                </a:lnTo>
                <a:lnTo>
                  <a:pt x="108122" y="1491273"/>
                </a:lnTo>
                <a:lnTo>
                  <a:pt x="92746" y="1444566"/>
                </a:lnTo>
                <a:lnTo>
                  <a:pt x="77395" y="1444566"/>
                </a:lnTo>
                <a:lnTo>
                  <a:pt x="61736" y="1429245"/>
                </a:lnTo>
                <a:lnTo>
                  <a:pt x="61736" y="1413552"/>
                </a:lnTo>
                <a:lnTo>
                  <a:pt x="77395" y="1394894"/>
                </a:lnTo>
                <a:lnTo>
                  <a:pt x="108122" y="1379573"/>
                </a:lnTo>
                <a:lnTo>
                  <a:pt x="126755" y="1379573"/>
                </a:lnTo>
                <a:lnTo>
                  <a:pt x="157481" y="1413552"/>
                </a:lnTo>
                <a:lnTo>
                  <a:pt x="157481" y="1363880"/>
                </a:lnTo>
                <a:lnTo>
                  <a:pt x="188454" y="1332990"/>
                </a:lnTo>
                <a:lnTo>
                  <a:pt x="142180" y="1298886"/>
                </a:lnTo>
                <a:lnTo>
                  <a:pt x="126755" y="1314579"/>
                </a:lnTo>
                <a:lnTo>
                  <a:pt x="108122" y="1298886"/>
                </a:lnTo>
                <a:lnTo>
                  <a:pt x="77395" y="1298886"/>
                </a:lnTo>
                <a:lnTo>
                  <a:pt x="77395" y="1283565"/>
                </a:lnTo>
                <a:lnTo>
                  <a:pt x="46373" y="1267872"/>
                </a:lnTo>
                <a:lnTo>
                  <a:pt x="61736" y="1252551"/>
                </a:lnTo>
                <a:lnTo>
                  <a:pt x="46373" y="1218200"/>
                </a:lnTo>
                <a:lnTo>
                  <a:pt x="46373" y="1187186"/>
                </a:lnTo>
                <a:lnTo>
                  <a:pt x="77395" y="1171864"/>
                </a:lnTo>
                <a:lnTo>
                  <a:pt x="108122" y="1137514"/>
                </a:lnTo>
                <a:lnTo>
                  <a:pt x="157481" y="1156172"/>
                </a:lnTo>
                <a:lnTo>
                  <a:pt x="188454" y="1091178"/>
                </a:lnTo>
                <a:lnTo>
                  <a:pt x="173153" y="1060164"/>
                </a:lnTo>
                <a:lnTo>
                  <a:pt x="157481" y="1010492"/>
                </a:lnTo>
                <a:lnTo>
                  <a:pt x="173153" y="979478"/>
                </a:lnTo>
                <a:lnTo>
                  <a:pt x="203879" y="945498"/>
                </a:lnTo>
                <a:lnTo>
                  <a:pt x="219551" y="914484"/>
                </a:lnTo>
                <a:lnTo>
                  <a:pt x="188454" y="818476"/>
                </a:lnTo>
                <a:lnTo>
                  <a:pt x="203879" y="802784"/>
                </a:lnTo>
                <a:lnTo>
                  <a:pt x="219551" y="768804"/>
                </a:lnTo>
                <a:lnTo>
                  <a:pt x="203879" y="737790"/>
                </a:lnTo>
                <a:lnTo>
                  <a:pt x="188454" y="722098"/>
                </a:lnTo>
                <a:lnTo>
                  <a:pt x="219551" y="688118"/>
                </a:lnTo>
                <a:lnTo>
                  <a:pt x="234852" y="688118"/>
                </a:lnTo>
                <a:lnTo>
                  <a:pt x="265949" y="672796"/>
                </a:lnTo>
                <a:lnTo>
                  <a:pt x="284335" y="688118"/>
                </a:lnTo>
                <a:lnTo>
                  <a:pt x="284335" y="706776"/>
                </a:lnTo>
                <a:lnTo>
                  <a:pt x="284335" y="722098"/>
                </a:lnTo>
                <a:lnTo>
                  <a:pt x="284335" y="768804"/>
                </a:lnTo>
                <a:lnTo>
                  <a:pt x="284335" y="802784"/>
                </a:lnTo>
                <a:lnTo>
                  <a:pt x="265949" y="833798"/>
                </a:lnTo>
                <a:lnTo>
                  <a:pt x="265949" y="864812"/>
                </a:lnTo>
                <a:lnTo>
                  <a:pt x="250277" y="914484"/>
                </a:lnTo>
                <a:lnTo>
                  <a:pt x="250277" y="945498"/>
                </a:lnTo>
                <a:lnTo>
                  <a:pt x="219551" y="979478"/>
                </a:lnTo>
                <a:lnTo>
                  <a:pt x="203879" y="1010492"/>
                </a:lnTo>
                <a:lnTo>
                  <a:pt x="203879" y="1041506"/>
                </a:lnTo>
                <a:lnTo>
                  <a:pt x="219551" y="1060164"/>
                </a:lnTo>
                <a:lnTo>
                  <a:pt x="234852" y="1075486"/>
                </a:lnTo>
                <a:lnTo>
                  <a:pt x="265949" y="1010492"/>
                </a:lnTo>
                <a:lnTo>
                  <a:pt x="284335" y="995170"/>
                </a:lnTo>
                <a:lnTo>
                  <a:pt x="299884" y="960820"/>
                </a:lnTo>
                <a:lnTo>
                  <a:pt x="299884" y="929806"/>
                </a:lnTo>
                <a:lnTo>
                  <a:pt x="299884" y="898792"/>
                </a:lnTo>
                <a:lnTo>
                  <a:pt x="315309" y="864812"/>
                </a:lnTo>
                <a:lnTo>
                  <a:pt x="330610" y="883470"/>
                </a:lnTo>
                <a:lnTo>
                  <a:pt x="361707" y="849490"/>
                </a:lnTo>
                <a:lnTo>
                  <a:pt x="395641" y="706776"/>
                </a:lnTo>
                <a:lnTo>
                  <a:pt x="426368" y="576418"/>
                </a:lnTo>
                <a:lnTo>
                  <a:pt x="426368" y="530082"/>
                </a:lnTo>
                <a:lnTo>
                  <a:pt x="457464" y="303716"/>
                </a:lnTo>
                <a:lnTo>
                  <a:pt x="411066" y="254044"/>
                </a:lnTo>
                <a:lnTo>
                  <a:pt x="442039" y="238722"/>
                </a:lnTo>
                <a:lnTo>
                  <a:pt x="457464" y="238722"/>
                </a:lnTo>
                <a:lnTo>
                  <a:pt x="472766" y="207708"/>
                </a:lnTo>
                <a:lnTo>
                  <a:pt x="488437" y="192015"/>
                </a:lnTo>
                <a:lnTo>
                  <a:pt x="488437" y="238722"/>
                </a:lnTo>
                <a:lnTo>
                  <a:pt x="503862" y="223029"/>
                </a:lnTo>
                <a:lnTo>
                  <a:pt x="519164" y="223029"/>
                </a:lnTo>
                <a:lnTo>
                  <a:pt x="537797" y="223029"/>
                </a:lnTo>
                <a:lnTo>
                  <a:pt x="537797" y="207708"/>
                </a:lnTo>
                <a:lnTo>
                  <a:pt x="553222" y="223029"/>
                </a:lnTo>
                <a:lnTo>
                  <a:pt x="584195" y="223029"/>
                </a:lnTo>
                <a:lnTo>
                  <a:pt x="599620" y="207708"/>
                </a:lnTo>
                <a:lnTo>
                  <a:pt x="630593" y="207708"/>
                </a:lnTo>
                <a:lnTo>
                  <a:pt x="648979" y="192015"/>
                </a:lnTo>
                <a:lnTo>
                  <a:pt x="679953" y="176694"/>
                </a:lnTo>
                <a:lnTo>
                  <a:pt x="726351" y="127022"/>
                </a:lnTo>
                <a:lnTo>
                  <a:pt x="741652" y="142343"/>
                </a:lnTo>
                <a:lnTo>
                  <a:pt x="757324" y="127022"/>
                </a:lnTo>
                <a:lnTo>
                  <a:pt x="772749" y="127022"/>
                </a:lnTo>
                <a:lnTo>
                  <a:pt x="788050" y="158036"/>
                </a:lnTo>
                <a:lnTo>
                  <a:pt x="806807" y="158036"/>
                </a:lnTo>
                <a:lnTo>
                  <a:pt x="822108" y="158036"/>
                </a:lnTo>
                <a:lnTo>
                  <a:pt x="822108" y="142343"/>
                </a:lnTo>
                <a:lnTo>
                  <a:pt x="868506" y="127022"/>
                </a:lnTo>
                <a:lnTo>
                  <a:pt x="883808" y="96007"/>
                </a:lnTo>
                <a:lnTo>
                  <a:pt x="899479" y="127022"/>
                </a:lnTo>
                <a:lnTo>
                  <a:pt x="914904" y="142343"/>
                </a:lnTo>
                <a:lnTo>
                  <a:pt x="930206" y="176694"/>
                </a:lnTo>
                <a:lnTo>
                  <a:pt x="948839" y="158036"/>
                </a:lnTo>
                <a:lnTo>
                  <a:pt x="964264" y="158036"/>
                </a:lnTo>
                <a:lnTo>
                  <a:pt x="995237" y="158036"/>
                </a:lnTo>
                <a:lnTo>
                  <a:pt x="1010662" y="158036"/>
                </a:lnTo>
                <a:lnTo>
                  <a:pt x="1025963" y="77350"/>
                </a:lnTo>
                <a:lnTo>
                  <a:pt x="1090995" y="77350"/>
                </a:lnTo>
                <a:lnTo>
                  <a:pt x="1106419" y="31014"/>
                </a:lnTo>
                <a:lnTo>
                  <a:pt x="1090995" y="15321"/>
                </a:lnTo>
                <a:lnTo>
                  <a:pt x="1122091" y="0"/>
                </a:lnTo>
                <a:lnTo>
                  <a:pt x="1137393" y="0"/>
                </a:lnTo>
                <a:lnTo>
                  <a:pt x="1152817" y="0"/>
                </a:lnTo>
                <a:lnTo>
                  <a:pt x="1152817" y="15321"/>
                </a:lnTo>
                <a:lnTo>
                  <a:pt x="1168489" y="31014"/>
                </a:lnTo>
                <a:lnTo>
                  <a:pt x="1168489" y="77350"/>
                </a:lnTo>
                <a:lnTo>
                  <a:pt x="1183791" y="96007"/>
                </a:lnTo>
                <a:lnTo>
                  <a:pt x="1217849" y="142343"/>
                </a:lnTo>
                <a:lnTo>
                  <a:pt x="1233150" y="176694"/>
                </a:lnTo>
                <a:lnTo>
                  <a:pt x="1217849" y="207708"/>
                </a:lnTo>
                <a:lnTo>
                  <a:pt x="1233150" y="223029"/>
                </a:lnTo>
                <a:lnTo>
                  <a:pt x="1264247" y="254044"/>
                </a:lnTo>
                <a:lnTo>
                  <a:pt x="1264247" y="272702"/>
                </a:lnTo>
                <a:lnTo>
                  <a:pt x="1310521" y="272702"/>
                </a:lnTo>
                <a:lnTo>
                  <a:pt x="1341248" y="288023"/>
                </a:lnTo>
                <a:lnTo>
                  <a:pt x="1375306" y="254044"/>
                </a:lnTo>
                <a:lnTo>
                  <a:pt x="1390977" y="272702"/>
                </a:lnTo>
                <a:lnTo>
                  <a:pt x="1390977" y="288023"/>
                </a:lnTo>
                <a:lnTo>
                  <a:pt x="1421704" y="288023"/>
                </a:lnTo>
                <a:lnTo>
                  <a:pt x="1437375" y="272702"/>
                </a:lnTo>
                <a:lnTo>
                  <a:pt x="1452677" y="288023"/>
                </a:lnTo>
                <a:lnTo>
                  <a:pt x="1471063" y="303716"/>
                </a:lnTo>
                <a:lnTo>
                  <a:pt x="1502037" y="303716"/>
                </a:lnTo>
                <a:lnTo>
                  <a:pt x="1502037" y="319037"/>
                </a:lnTo>
                <a:lnTo>
                  <a:pt x="1502037" y="353388"/>
                </a:lnTo>
                <a:lnTo>
                  <a:pt x="1486735" y="368709"/>
                </a:lnTo>
                <a:lnTo>
                  <a:pt x="1471063" y="368709"/>
                </a:lnTo>
                <a:lnTo>
                  <a:pt x="1452677" y="368709"/>
                </a:lnTo>
                <a:lnTo>
                  <a:pt x="1437375" y="399724"/>
                </a:lnTo>
                <a:lnTo>
                  <a:pt x="1452677" y="415416"/>
                </a:lnTo>
                <a:lnTo>
                  <a:pt x="1437375" y="430738"/>
                </a:lnTo>
                <a:lnTo>
                  <a:pt x="1471063" y="465088"/>
                </a:lnTo>
                <a:lnTo>
                  <a:pt x="1471063" y="480410"/>
                </a:lnTo>
                <a:lnTo>
                  <a:pt x="1486735" y="511424"/>
                </a:lnTo>
                <a:lnTo>
                  <a:pt x="1502037" y="561096"/>
                </a:lnTo>
                <a:lnTo>
                  <a:pt x="1533133" y="561096"/>
                </a:lnTo>
                <a:lnTo>
                  <a:pt x="1533133" y="592110"/>
                </a:lnTo>
                <a:lnTo>
                  <a:pt x="1517461" y="626090"/>
                </a:lnTo>
                <a:lnTo>
                  <a:pt x="1502037" y="657104"/>
                </a:lnTo>
                <a:lnTo>
                  <a:pt x="1517461" y="657104"/>
                </a:lnTo>
                <a:lnTo>
                  <a:pt x="1548435" y="672796"/>
                </a:lnTo>
                <a:lnTo>
                  <a:pt x="1579531" y="672796"/>
                </a:lnTo>
                <a:lnTo>
                  <a:pt x="1613466" y="672796"/>
                </a:lnTo>
                <a:lnTo>
                  <a:pt x="1628891" y="672796"/>
                </a:lnTo>
                <a:lnTo>
                  <a:pt x="1628891" y="657104"/>
                </a:lnTo>
                <a:lnTo>
                  <a:pt x="1644192" y="657104"/>
                </a:lnTo>
                <a:lnTo>
                  <a:pt x="1644192" y="672796"/>
                </a:lnTo>
                <a:lnTo>
                  <a:pt x="1659617" y="706776"/>
                </a:lnTo>
                <a:lnTo>
                  <a:pt x="1659617" y="722098"/>
                </a:lnTo>
                <a:lnTo>
                  <a:pt x="1659617" y="753112"/>
                </a:lnTo>
                <a:lnTo>
                  <a:pt x="1659617" y="768804"/>
                </a:lnTo>
                <a:lnTo>
                  <a:pt x="1628891" y="784126"/>
                </a:lnTo>
                <a:lnTo>
                  <a:pt x="1613466" y="802784"/>
                </a:lnTo>
                <a:lnTo>
                  <a:pt x="1628891" y="818476"/>
                </a:lnTo>
                <a:lnTo>
                  <a:pt x="1628891" y="849490"/>
                </a:lnTo>
                <a:lnTo>
                  <a:pt x="1613466" y="849490"/>
                </a:lnTo>
                <a:lnTo>
                  <a:pt x="1594833" y="864812"/>
                </a:lnTo>
                <a:lnTo>
                  <a:pt x="1579531" y="883470"/>
                </a:lnTo>
                <a:lnTo>
                  <a:pt x="1579531" y="864812"/>
                </a:lnTo>
                <a:lnTo>
                  <a:pt x="1548435" y="864812"/>
                </a:lnTo>
                <a:lnTo>
                  <a:pt x="1533133" y="864812"/>
                </a:lnTo>
                <a:lnTo>
                  <a:pt x="1517461" y="898792"/>
                </a:lnTo>
                <a:lnTo>
                  <a:pt x="1502037" y="914484"/>
                </a:lnTo>
                <a:lnTo>
                  <a:pt x="1502037" y="929806"/>
                </a:lnTo>
                <a:lnTo>
                  <a:pt x="1533133" y="945498"/>
                </a:lnTo>
                <a:lnTo>
                  <a:pt x="1517461" y="960820"/>
                </a:lnTo>
                <a:lnTo>
                  <a:pt x="1533133" y="979478"/>
                </a:lnTo>
                <a:lnTo>
                  <a:pt x="1517461" y="995170"/>
                </a:lnTo>
                <a:lnTo>
                  <a:pt x="1533133" y="1010492"/>
                </a:lnTo>
                <a:lnTo>
                  <a:pt x="1533133" y="1026184"/>
                </a:lnTo>
                <a:lnTo>
                  <a:pt x="1533133" y="1041506"/>
                </a:lnTo>
                <a:lnTo>
                  <a:pt x="1533133" y="1075486"/>
                </a:lnTo>
                <a:lnTo>
                  <a:pt x="1563859" y="1060164"/>
                </a:lnTo>
                <a:lnTo>
                  <a:pt x="1548435" y="1075486"/>
                </a:lnTo>
                <a:lnTo>
                  <a:pt x="1533133" y="1091178"/>
                </a:lnTo>
                <a:lnTo>
                  <a:pt x="1471063" y="1106500"/>
                </a:lnTo>
                <a:lnTo>
                  <a:pt x="1486735" y="1106500"/>
                </a:lnTo>
                <a:lnTo>
                  <a:pt x="1452677" y="1122192"/>
                </a:lnTo>
                <a:lnTo>
                  <a:pt x="1452677" y="1137514"/>
                </a:lnTo>
                <a:lnTo>
                  <a:pt x="1437375" y="1156172"/>
                </a:lnTo>
                <a:lnTo>
                  <a:pt x="1421704" y="1137514"/>
                </a:lnTo>
                <a:lnTo>
                  <a:pt x="1406279" y="1137514"/>
                </a:lnTo>
                <a:lnTo>
                  <a:pt x="1390977" y="1137514"/>
                </a:lnTo>
                <a:lnTo>
                  <a:pt x="1375306" y="1137514"/>
                </a:lnTo>
                <a:lnTo>
                  <a:pt x="1360004" y="1156172"/>
                </a:lnTo>
                <a:lnTo>
                  <a:pt x="1325946" y="1156172"/>
                </a:lnTo>
                <a:lnTo>
                  <a:pt x="1341248" y="1187186"/>
                </a:lnTo>
                <a:lnTo>
                  <a:pt x="1360004" y="1187186"/>
                </a:lnTo>
                <a:lnTo>
                  <a:pt x="1375306" y="1202879"/>
                </a:lnTo>
                <a:lnTo>
                  <a:pt x="1390977" y="1202879"/>
                </a:lnTo>
                <a:lnTo>
                  <a:pt x="1421704" y="1218200"/>
                </a:lnTo>
                <a:lnTo>
                  <a:pt x="1452677" y="1252551"/>
                </a:lnTo>
                <a:lnTo>
                  <a:pt x="1452677" y="1283565"/>
                </a:lnTo>
                <a:lnTo>
                  <a:pt x="1452677" y="1298886"/>
                </a:lnTo>
                <a:lnTo>
                  <a:pt x="1437375" y="1348559"/>
                </a:lnTo>
                <a:lnTo>
                  <a:pt x="1421704" y="1348559"/>
                </a:lnTo>
                <a:lnTo>
                  <a:pt x="1406279" y="1363880"/>
                </a:lnTo>
                <a:lnTo>
                  <a:pt x="1390977" y="1394894"/>
                </a:lnTo>
                <a:lnTo>
                  <a:pt x="1375306" y="1413552"/>
                </a:lnTo>
                <a:lnTo>
                  <a:pt x="1375306" y="1444566"/>
                </a:lnTo>
                <a:lnTo>
                  <a:pt x="1375306" y="1460259"/>
                </a:lnTo>
                <a:lnTo>
                  <a:pt x="1360004" y="1491273"/>
                </a:lnTo>
                <a:lnTo>
                  <a:pt x="1310521" y="1509684"/>
                </a:lnTo>
                <a:lnTo>
                  <a:pt x="1310521" y="1525253"/>
                </a:lnTo>
                <a:lnTo>
                  <a:pt x="1294850" y="1540698"/>
                </a:lnTo>
                <a:lnTo>
                  <a:pt x="1183791" y="1571589"/>
                </a:lnTo>
                <a:lnTo>
                  <a:pt x="1137393" y="1621261"/>
                </a:lnTo>
                <a:lnTo>
                  <a:pt x="1137393" y="1655364"/>
                </a:lnTo>
                <a:lnTo>
                  <a:pt x="1152817" y="1655364"/>
                </a:lnTo>
                <a:lnTo>
                  <a:pt x="1168489" y="1667967"/>
                </a:lnTo>
                <a:lnTo>
                  <a:pt x="1168489" y="1701947"/>
                </a:lnTo>
                <a:lnTo>
                  <a:pt x="1152817" y="1717392"/>
                </a:lnTo>
                <a:lnTo>
                  <a:pt x="1137393" y="1736050"/>
                </a:lnTo>
                <a:lnTo>
                  <a:pt x="1152817" y="1751619"/>
                </a:lnTo>
                <a:lnTo>
                  <a:pt x="1137393" y="1767064"/>
                </a:lnTo>
                <a:lnTo>
                  <a:pt x="1152817" y="1767064"/>
                </a:lnTo>
                <a:lnTo>
                  <a:pt x="1152817" y="1798078"/>
                </a:lnTo>
                <a:lnTo>
                  <a:pt x="1168489" y="1798078"/>
                </a:lnTo>
                <a:lnTo>
                  <a:pt x="1168489" y="1813647"/>
                </a:lnTo>
                <a:lnTo>
                  <a:pt x="1152817" y="1832305"/>
                </a:lnTo>
                <a:lnTo>
                  <a:pt x="1152817" y="1847750"/>
                </a:lnTo>
                <a:lnTo>
                  <a:pt x="1106419" y="1878641"/>
                </a:lnTo>
                <a:lnTo>
                  <a:pt x="1090995" y="1894333"/>
                </a:lnTo>
                <a:lnTo>
                  <a:pt x="1090995" y="1959327"/>
                </a:lnTo>
                <a:lnTo>
                  <a:pt x="1106419" y="1959327"/>
                </a:lnTo>
                <a:lnTo>
                  <a:pt x="1122091" y="1959327"/>
                </a:lnTo>
                <a:lnTo>
                  <a:pt x="1137393" y="1959327"/>
                </a:lnTo>
                <a:lnTo>
                  <a:pt x="1152817" y="1943758"/>
                </a:lnTo>
                <a:lnTo>
                  <a:pt x="1168489" y="1943758"/>
                </a:lnTo>
                <a:lnTo>
                  <a:pt x="1183791" y="1959327"/>
                </a:lnTo>
                <a:lnTo>
                  <a:pt x="1168489" y="1990341"/>
                </a:lnTo>
                <a:lnTo>
                  <a:pt x="1168489" y="2040013"/>
                </a:lnTo>
                <a:lnTo>
                  <a:pt x="1137393" y="2055459"/>
                </a:lnTo>
                <a:lnTo>
                  <a:pt x="1122091" y="2089438"/>
                </a:lnTo>
                <a:lnTo>
                  <a:pt x="1090995" y="2105131"/>
                </a:lnTo>
                <a:lnTo>
                  <a:pt x="1075693" y="2120452"/>
                </a:lnTo>
                <a:lnTo>
                  <a:pt x="1075693" y="2151466"/>
                </a:lnTo>
                <a:lnTo>
                  <a:pt x="1090995" y="2185693"/>
                </a:lnTo>
                <a:lnTo>
                  <a:pt x="1090995" y="2232153"/>
                </a:lnTo>
                <a:lnTo>
                  <a:pt x="1090995" y="2247721"/>
                </a:lnTo>
                <a:lnTo>
                  <a:pt x="1075693" y="2266132"/>
                </a:lnTo>
                <a:lnTo>
                  <a:pt x="1041635" y="2266132"/>
                </a:lnTo>
                <a:lnTo>
                  <a:pt x="1025963" y="2232153"/>
                </a:lnTo>
                <a:lnTo>
                  <a:pt x="995237" y="2247721"/>
                </a:lnTo>
                <a:lnTo>
                  <a:pt x="995237" y="2266132"/>
                </a:lnTo>
                <a:lnTo>
                  <a:pt x="995237" y="2312839"/>
                </a:lnTo>
                <a:lnTo>
                  <a:pt x="995237" y="2328161"/>
                </a:lnTo>
                <a:lnTo>
                  <a:pt x="979935" y="2328161"/>
                </a:lnTo>
                <a:lnTo>
                  <a:pt x="964264" y="2377833"/>
                </a:lnTo>
                <a:lnTo>
                  <a:pt x="979935" y="2362511"/>
                </a:lnTo>
                <a:close/>
              </a:path>
            </a:pathLst>
          </a:custGeom>
          <a:ln w="24704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4" name="object 144"/>
          <p:cNvSpPr/>
          <p:nvPr/>
        </p:nvSpPr>
        <p:spPr>
          <a:xfrm>
            <a:off x="2191145" y="1474470"/>
            <a:ext cx="3297837" cy="2536116"/>
          </a:xfrm>
          <a:custGeom>
            <a:avLst/>
            <a:gdLst/>
            <a:ahLst/>
            <a:cxnLst/>
            <a:rect l="l" t="t" r="r" b="b"/>
            <a:pathLst>
              <a:path w="3297837" h="2536116">
                <a:moveTo>
                  <a:pt x="1415756" y="173605"/>
                </a:moveTo>
                <a:lnTo>
                  <a:pt x="1415756" y="204619"/>
                </a:lnTo>
                <a:lnTo>
                  <a:pt x="1462154" y="235633"/>
                </a:lnTo>
                <a:lnTo>
                  <a:pt x="1526815" y="220311"/>
                </a:lnTo>
                <a:lnTo>
                  <a:pt x="1542487" y="235633"/>
                </a:lnTo>
                <a:lnTo>
                  <a:pt x="1573213" y="254291"/>
                </a:lnTo>
                <a:lnTo>
                  <a:pt x="1604186" y="269983"/>
                </a:lnTo>
                <a:lnTo>
                  <a:pt x="1634913" y="269983"/>
                </a:lnTo>
                <a:lnTo>
                  <a:pt x="1634913" y="300997"/>
                </a:lnTo>
                <a:lnTo>
                  <a:pt x="1668971" y="331641"/>
                </a:lnTo>
                <a:lnTo>
                  <a:pt x="1700067" y="365991"/>
                </a:lnTo>
                <a:lnTo>
                  <a:pt x="1731040" y="397005"/>
                </a:lnTo>
                <a:lnTo>
                  <a:pt x="1746342" y="430985"/>
                </a:lnTo>
                <a:lnTo>
                  <a:pt x="1795825" y="430985"/>
                </a:lnTo>
                <a:lnTo>
                  <a:pt x="1826798" y="461999"/>
                </a:lnTo>
                <a:lnTo>
                  <a:pt x="1857524" y="508706"/>
                </a:lnTo>
                <a:lnTo>
                  <a:pt x="1873196" y="508706"/>
                </a:lnTo>
                <a:lnTo>
                  <a:pt x="1888497" y="477691"/>
                </a:lnTo>
                <a:lnTo>
                  <a:pt x="1922556" y="446677"/>
                </a:lnTo>
                <a:lnTo>
                  <a:pt x="1937857" y="446677"/>
                </a:lnTo>
                <a:lnTo>
                  <a:pt x="2015352" y="446677"/>
                </a:lnTo>
                <a:lnTo>
                  <a:pt x="2033615" y="461999"/>
                </a:lnTo>
                <a:lnTo>
                  <a:pt x="2064711" y="477691"/>
                </a:lnTo>
                <a:lnTo>
                  <a:pt x="2064711" y="493013"/>
                </a:lnTo>
                <a:lnTo>
                  <a:pt x="2064711" y="527116"/>
                </a:lnTo>
                <a:lnTo>
                  <a:pt x="2080013" y="558130"/>
                </a:lnTo>
                <a:lnTo>
                  <a:pt x="2095684" y="573699"/>
                </a:lnTo>
                <a:lnTo>
                  <a:pt x="2095684" y="607802"/>
                </a:lnTo>
                <a:lnTo>
                  <a:pt x="2111109" y="654385"/>
                </a:lnTo>
                <a:lnTo>
                  <a:pt x="2126411" y="669707"/>
                </a:lnTo>
                <a:lnTo>
                  <a:pt x="2157384" y="685400"/>
                </a:lnTo>
                <a:lnTo>
                  <a:pt x="2157384" y="719379"/>
                </a:lnTo>
                <a:lnTo>
                  <a:pt x="2142082" y="750393"/>
                </a:lnTo>
                <a:lnTo>
                  <a:pt x="2142082" y="800065"/>
                </a:lnTo>
                <a:lnTo>
                  <a:pt x="2176140" y="815511"/>
                </a:lnTo>
                <a:lnTo>
                  <a:pt x="2191442" y="831080"/>
                </a:lnTo>
                <a:lnTo>
                  <a:pt x="2237840" y="831080"/>
                </a:lnTo>
                <a:lnTo>
                  <a:pt x="2253265" y="831080"/>
                </a:lnTo>
                <a:lnTo>
                  <a:pt x="2284238" y="862094"/>
                </a:lnTo>
                <a:lnTo>
                  <a:pt x="2268566" y="896197"/>
                </a:lnTo>
                <a:lnTo>
                  <a:pt x="2268566" y="927088"/>
                </a:lnTo>
                <a:lnTo>
                  <a:pt x="2284238" y="942533"/>
                </a:lnTo>
                <a:lnTo>
                  <a:pt x="2284238" y="961191"/>
                </a:lnTo>
                <a:lnTo>
                  <a:pt x="2318296" y="992205"/>
                </a:lnTo>
                <a:lnTo>
                  <a:pt x="2333598" y="1007774"/>
                </a:lnTo>
                <a:lnTo>
                  <a:pt x="2349022" y="1023219"/>
                </a:lnTo>
                <a:lnTo>
                  <a:pt x="2333598" y="1057446"/>
                </a:lnTo>
                <a:lnTo>
                  <a:pt x="2333598" y="1072891"/>
                </a:lnTo>
                <a:lnTo>
                  <a:pt x="2395297" y="1119474"/>
                </a:lnTo>
                <a:lnTo>
                  <a:pt x="2395297" y="1153577"/>
                </a:lnTo>
                <a:lnTo>
                  <a:pt x="2410969" y="1168899"/>
                </a:lnTo>
                <a:lnTo>
                  <a:pt x="2444780" y="1215482"/>
                </a:lnTo>
                <a:lnTo>
                  <a:pt x="2475753" y="1249585"/>
                </a:lnTo>
                <a:lnTo>
                  <a:pt x="2491055" y="1249585"/>
                </a:lnTo>
                <a:lnTo>
                  <a:pt x="2537453" y="1249585"/>
                </a:lnTo>
                <a:lnTo>
                  <a:pt x="2568549" y="1280599"/>
                </a:lnTo>
                <a:lnTo>
                  <a:pt x="2587182" y="1345593"/>
                </a:lnTo>
                <a:lnTo>
                  <a:pt x="2568549" y="1345593"/>
                </a:lnTo>
                <a:lnTo>
                  <a:pt x="2553124" y="1392300"/>
                </a:lnTo>
                <a:lnTo>
                  <a:pt x="2537453" y="1410958"/>
                </a:lnTo>
                <a:lnTo>
                  <a:pt x="2522151" y="1441848"/>
                </a:lnTo>
                <a:lnTo>
                  <a:pt x="2537453" y="1472862"/>
                </a:lnTo>
                <a:lnTo>
                  <a:pt x="2553124" y="1506965"/>
                </a:lnTo>
                <a:lnTo>
                  <a:pt x="2537453" y="1537980"/>
                </a:lnTo>
                <a:lnTo>
                  <a:pt x="2553124" y="1553301"/>
                </a:lnTo>
                <a:lnTo>
                  <a:pt x="2587182" y="1602973"/>
                </a:lnTo>
                <a:lnTo>
                  <a:pt x="2602484" y="1649680"/>
                </a:lnTo>
                <a:lnTo>
                  <a:pt x="2633210" y="1683660"/>
                </a:lnTo>
                <a:lnTo>
                  <a:pt x="2648882" y="1699352"/>
                </a:lnTo>
                <a:lnTo>
                  <a:pt x="2664307" y="1730243"/>
                </a:lnTo>
                <a:lnTo>
                  <a:pt x="2698241" y="1745688"/>
                </a:lnTo>
                <a:lnTo>
                  <a:pt x="2729338" y="1779667"/>
                </a:lnTo>
                <a:lnTo>
                  <a:pt x="2760064" y="1779667"/>
                </a:lnTo>
                <a:lnTo>
                  <a:pt x="2791038" y="1764346"/>
                </a:lnTo>
                <a:lnTo>
                  <a:pt x="2806462" y="1764346"/>
                </a:lnTo>
                <a:lnTo>
                  <a:pt x="2855822" y="1779667"/>
                </a:lnTo>
                <a:lnTo>
                  <a:pt x="2871494" y="1795360"/>
                </a:lnTo>
                <a:lnTo>
                  <a:pt x="2902220" y="1845032"/>
                </a:lnTo>
                <a:lnTo>
                  <a:pt x="2902220" y="1876046"/>
                </a:lnTo>
                <a:lnTo>
                  <a:pt x="2902220" y="1907060"/>
                </a:lnTo>
                <a:lnTo>
                  <a:pt x="2933193" y="1956362"/>
                </a:lnTo>
                <a:lnTo>
                  <a:pt x="2933193" y="1972054"/>
                </a:lnTo>
                <a:lnTo>
                  <a:pt x="2917768" y="2003068"/>
                </a:lnTo>
                <a:lnTo>
                  <a:pt x="2933193" y="2052740"/>
                </a:lnTo>
                <a:lnTo>
                  <a:pt x="2948495" y="2099076"/>
                </a:lnTo>
                <a:lnTo>
                  <a:pt x="2998224" y="2117734"/>
                </a:lnTo>
                <a:lnTo>
                  <a:pt x="3013649" y="2148748"/>
                </a:lnTo>
                <a:lnTo>
                  <a:pt x="3044252" y="2133056"/>
                </a:lnTo>
                <a:lnTo>
                  <a:pt x="3075349" y="2133056"/>
                </a:lnTo>
                <a:lnTo>
                  <a:pt x="3075349" y="2164070"/>
                </a:lnTo>
                <a:lnTo>
                  <a:pt x="3109407" y="2179762"/>
                </a:lnTo>
                <a:lnTo>
                  <a:pt x="3121747" y="2198420"/>
                </a:lnTo>
                <a:lnTo>
                  <a:pt x="3155681" y="2213742"/>
                </a:lnTo>
                <a:lnTo>
                  <a:pt x="3186778" y="2198420"/>
                </a:lnTo>
                <a:lnTo>
                  <a:pt x="3217504" y="2179762"/>
                </a:lnTo>
                <a:lnTo>
                  <a:pt x="3233176" y="2164070"/>
                </a:lnTo>
                <a:lnTo>
                  <a:pt x="3251439" y="2164070"/>
                </a:lnTo>
                <a:lnTo>
                  <a:pt x="3297837" y="2164070"/>
                </a:lnTo>
                <a:lnTo>
                  <a:pt x="3266864" y="2198420"/>
                </a:lnTo>
                <a:lnTo>
                  <a:pt x="3217504" y="2229434"/>
                </a:lnTo>
                <a:lnTo>
                  <a:pt x="3171106" y="2244756"/>
                </a:lnTo>
                <a:lnTo>
                  <a:pt x="3109407" y="2260448"/>
                </a:lnTo>
                <a:lnTo>
                  <a:pt x="3059924" y="2294428"/>
                </a:lnTo>
                <a:lnTo>
                  <a:pt x="3044252" y="2344100"/>
                </a:lnTo>
                <a:lnTo>
                  <a:pt x="3059924" y="2390436"/>
                </a:lnTo>
                <a:lnTo>
                  <a:pt x="3044252" y="2440108"/>
                </a:lnTo>
                <a:lnTo>
                  <a:pt x="3059924" y="2440108"/>
                </a:lnTo>
                <a:lnTo>
                  <a:pt x="3059924" y="2455800"/>
                </a:lnTo>
                <a:lnTo>
                  <a:pt x="3044252" y="2471122"/>
                </a:lnTo>
                <a:lnTo>
                  <a:pt x="3044252" y="2502136"/>
                </a:lnTo>
                <a:lnTo>
                  <a:pt x="3013649" y="2520794"/>
                </a:lnTo>
                <a:lnTo>
                  <a:pt x="2979591" y="2520794"/>
                </a:lnTo>
                <a:lnTo>
                  <a:pt x="2948495" y="2520794"/>
                </a:lnTo>
                <a:lnTo>
                  <a:pt x="2917768" y="2502136"/>
                </a:lnTo>
                <a:lnTo>
                  <a:pt x="2886795" y="2486815"/>
                </a:lnTo>
                <a:lnTo>
                  <a:pt x="2855822" y="2502136"/>
                </a:lnTo>
                <a:lnTo>
                  <a:pt x="2806462" y="2520794"/>
                </a:lnTo>
                <a:lnTo>
                  <a:pt x="2775736" y="2536116"/>
                </a:lnTo>
                <a:lnTo>
                  <a:pt x="2744640" y="2502136"/>
                </a:lnTo>
                <a:lnTo>
                  <a:pt x="2729338" y="2486815"/>
                </a:lnTo>
                <a:lnTo>
                  <a:pt x="2698241" y="2471122"/>
                </a:lnTo>
                <a:lnTo>
                  <a:pt x="2679608" y="2440108"/>
                </a:lnTo>
                <a:lnTo>
                  <a:pt x="2664307" y="2455800"/>
                </a:lnTo>
                <a:lnTo>
                  <a:pt x="2648882" y="2455800"/>
                </a:lnTo>
                <a:lnTo>
                  <a:pt x="2633210" y="2471122"/>
                </a:lnTo>
                <a:lnTo>
                  <a:pt x="2617909" y="2455800"/>
                </a:lnTo>
                <a:lnTo>
                  <a:pt x="2587182" y="2440108"/>
                </a:lnTo>
                <a:lnTo>
                  <a:pt x="2568549" y="2421450"/>
                </a:lnTo>
                <a:lnTo>
                  <a:pt x="2553124" y="2421450"/>
                </a:lnTo>
                <a:lnTo>
                  <a:pt x="2522151" y="2356456"/>
                </a:lnTo>
                <a:lnTo>
                  <a:pt x="2537453" y="2344100"/>
                </a:lnTo>
                <a:lnTo>
                  <a:pt x="2537453" y="2325442"/>
                </a:lnTo>
                <a:lnTo>
                  <a:pt x="2522151" y="2344100"/>
                </a:lnTo>
                <a:lnTo>
                  <a:pt x="2506726" y="2325442"/>
                </a:lnTo>
                <a:lnTo>
                  <a:pt x="2491055" y="2344100"/>
                </a:lnTo>
                <a:lnTo>
                  <a:pt x="2491055" y="2325442"/>
                </a:lnTo>
                <a:lnTo>
                  <a:pt x="2491055" y="2294428"/>
                </a:lnTo>
                <a:lnTo>
                  <a:pt x="2457120" y="2294428"/>
                </a:lnTo>
                <a:lnTo>
                  <a:pt x="2444780" y="2294428"/>
                </a:lnTo>
                <a:lnTo>
                  <a:pt x="2410969" y="2275770"/>
                </a:lnTo>
                <a:lnTo>
                  <a:pt x="2410969" y="2260448"/>
                </a:lnTo>
                <a:lnTo>
                  <a:pt x="2395297" y="2244756"/>
                </a:lnTo>
                <a:lnTo>
                  <a:pt x="2395297" y="2213742"/>
                </a:lnTo>
                <a:lnTo>
                  <a:pt x="2379996" y="2198420"/>
                </a:lnTo>
                <a:lnTo>
                  <a:pt x="2349022" y="2198420"/>
                </a:lnTo>
                <a:lnTo>
                  <a:pt x="2333598" y="2198420"/>
                </a:lnTo>
                <a:lnTo>
                  <a:pt x="2299539" y="2198420"/>
                </a:lnTo>
                <a:lnTo>
                  <a:pt x="2299539" y="2213742"/>
                </a:lnTo>
                <a:lnTo>
                  <a:pt x="2268566" y="2229434"/>
                </a:lnTo>
                <a:lnTo>
                  <a:pt x="2253265" y="2244756"/>
                </a:lnTo>
                <a:lnTo>
                  <a:pt x="2222168" y="2244756"/>
                </a:lnTo>
                <a:lnTo>
                  <a:pt x="2206867" y="2260448"/>
                </a:lnTo>
                <a:lnTo>
                  <a:pt x="2206867" y="2275770"/>
                </a:lnTo>
                <a:lnTo>
                  <a:pt x="2191442" y="2275770"/>
                </a:lnTo>
                <a:lnTo>
                  <a:pt x="2176140" y="2275770"/>
                </a:lnTo>
                <a:lnTo>
                  <a:pt x="2157384" y="2275770"/>
                </a:lnTo>
                <a:lnTo>
                  <a:pt x="2095684" y="2244756"/>
                </a:lnTo>
                <a:lnTo>
                  <a:pt x="2046078" y="2229434"/>
                </a:lnTo>
                <a:lnTo>
                  <a:pt x="2015352" y="2229434"/>
                </a:lnTo>
                <a:lnTo>
                  <a:pt x="1968954" y="2229434"/>
                </a:lnTo>
                <a:lnTo>
                  <a:pt x="1953529" y="2229434"/>
                </a:lnTo>
                <a:lnTo>
                  <a:pt x="1922556" y="2229434"/>
                </a:lnTo>
                <a:lnTo>
                  <a:pt x="1873196" y="2244756"/>
                </a:lnTo>
                <a:lnTo>
                  <a:pt x="1826798" y="2229434"/>
                </a:lnTo>
                <a:lnTo>
                  <a:pt x="1746342" y="2213742"/>
                </a:lnTo>
                <a:lnTo>
                  <a:pt x="1668971" y="2229434"/>
                </a:lnTo>
                <a:lnTo>
                  <a:pt x="1622573" y="2244756"/>
                </a:lnTo>
                <a:lnTo>
                  <a:pt x="1588638" y="2229434"/>
                </a:lnTo>
                <a:lnTo>
                  <a:pt x="1526815" y="2213742"/>
                </a:lnTo>
                <a:lnTo>
                  <a:pt x="1462154" y="2179762"/>
                </a:lnTo>
                <a:lnTo>
                  <a:pt x="1431057" y="2164070"/>
                </a:lnTo>
                <a:lnTo>
                  <a:pt x="1431057" y="2148748"/>
                </a:lnTo>
                <a:lnTo>
                  <a:pt x="1415756" y="2133056"/>
                </a:lnTo>
                <a:lnTo>
                  <a:pt x="1400084" y="2117734"/>
                </a:lnTo>
                <a:lnTo>
                  <a:pt x="1335300" y="2099076"/>
                </a:lnTo>
                <a:lnTo>
                  <a:pt x="1319998" y="2068062"/>
                </a:lnTo>
                <a:lnTo>
                  <a:pt x="1288902" y="2052740"/>
                </a:lnTo>
                <a:lnTo>
                  <a:pt x="1257929" y="2052740"/>
                </a:lnTo>
                <a:lnTo>
                  <a:pt x="1196229" y="2083754"/>
                </a:lnTo>
                <a:lnTo>
                  <a:pt x="1162171" y="2083754"/>
                </a:lnTo>
                <a:lnTo>
                  <a:pt x="1131445" y="2099076"/>
                </a:lnTo>
                <a:lnTo>
                  <a:pt x="1100472" y="2068062"/>
                </a:lnTo>
                <a:lnTo>
                  <a:pt x="1085047" y="2083754"/>
                </a:lnTo>
                <a:lnTo>
                  <a:pt x="1069375" y="2099076"/>
                </a:lnTo>
                <a:lnTo>
                  <a:pt x="1020015" y="2117734"/>
                </a:lnTo>
                <a:lnTo>
                  <a:pt x="1004714" y="2117734"/>
                </a:lnTo>
                <a:lnTo>
                  <a:pt x="989042" y="2117734"/>
                </a:lnTo>
                <a:lnTo>
                  <a:pt x="958316" y="2133056"/>
                </a:lnTo>
                <a:lnTo>
                  <a:pt x="908956" y="2068062"/>
                </a:lnTo>
                <a:lnTo>
                  <a:pt x="908956" y="2037048"/>
                </a:lnTo>
                <a:lnTo>
                  <a:pt x="927219" y="2021726"/>
                </a:lnTo>
                <a:lnTo>
                  <a:pt x="942644" y="2003068"/>
                </a:lnTo>
                <a:lnTo>
                  <a:pt x="958316" y="1987376"/>
                </a:lnTo>
                <a:lnTo>
                  <a:pt x="973617" y="1987376"/>
                </a:lnTo>
                <a:lnTo>
                  <a:pt x="973617" y="1956362"/>
                </a:lnTo>
                <a:lnTo>
                  <a:pt x="958316" y="1941040"/>
                </a:lnTo>
                <a:lnTo>
                  <a:pt x="973617" y="1922382"/>
                </a:lnTo>
                <a:lnTo>
                  <a:pt x="1004714" y="1907060"/>
                </a:lnTo>
                <a:lnTo>
                  <a:pt x="1004714" y="1891368"/>
                </a:lnTo>
                <a:lnTo>
                  <a:pt x="1004714" y="1860354"/>
                </a:lnTo>
                <a:lnTo>
                  <a:pt x="1004714" y="1845032"/>
                </a:lnTo>
                <a:lnTo>
                  <a:pt x="989042" y="1810682"/>
                </a:lnTo>
                <a:lnTo>
                  <a:pt x="989042" y="1795360"/>
                </a:lnTo>
                <a:lnTo>
                  <a:pt x="973617" y="1795360"/>
                </a:lnTo>
                <a:lnTo>
                  <a:pt x="973617" y="1810682"/>
                </a:lnTo>
                <a:lnTo>
                  <a:pt x="958316" y="1810682"/>
                </a:lnTo>
                <a:lnTo>
                  <a:pt x="927219" y="1810682"/>
                </a:lnTo>
                <a:lnTo>
                  <a:pt x="893285" y="1810682"/>
                </a:lnTo>
                <a:lnTo>
                  <a:pt x="862558" y="1795360"/>
                </a:lnTo>
                <a:lnTo>
                  <a:pt x="846887" y="1795360"/>
                </a:lnTo>
                <a:lnTo>
                  <a:pt x="862558" y="1764346"/>
                </a:lnTo>
                <a:lnTo>
                  <a:pt x="877860" y="1730243"/>
                </a:lnTo>
                <a:lnTo>
                  <a:pt x="877860" y="1699352"/>
                </a:lnTo>
                <a:lnTo>
                  <a:pt x="846887" y="1699352"/>
                </a:lnTo>
                <a:lnTo>
                  <a:pt x="831462" y="1649680"/>
                </a:lnTo>
                <a:lnTo>
                  <a:pt x="816160" y="1618666"/>
                </a:lnTo>
                <a:lnTo>
                  <a:pt x="816160" y="1602973"/>
                </a:lnTo>
                <a:lnTo>
                  <a:pt x="785187" y="1568994"/>
                </a:lnTo>
                <a:lnTo>
                  <a:pt x="800489" y="1553301"/>
                </a:lnTo>
                <a:lnTo>
                  <a:pt x="785187" y="1537980"/>
                </a:lnTo>
                <a:lnTo>
                  <a:pt x="800489" y="1506965"/>
                </a:lnTo>
                <a:lnTo>
                  <a:pt x="816160" y="1506965"/>
                </a:lnTo>
                <a:lnTo>
                  <a:pt x="831462" y="1506965"/>
                </a:lnTo>
                <a:lnTo>
                  <a:pt x="846887" y="1491273"/>
                </a:lnTo>
                <a:lnTo>
                  <a:pt x="846887" y="1457293"/>
                </a:lnTo>
                <a:lnTo>
                  <a:pt x="846887" y="1441848"/>
                </a:lnTo>
                <a:lnTo>
                  <a:pt x="816160" y="1441848"/>
                </a:lnTo>
                <a:lnTo>
                  <a:pt x="800489" y="1426279"/>
                </a:lnTo>
                <a:lnTo>
                  <a:pt x="785187" y="1410958"/>
                </a:lnTo>
                <a:lnTo>
                  <a:pt x="766431" y="1426279"/>
                </a:lnTo>
                <a:lnTo>
                  <a:pt x="735704" y="1426279"/>
                </a:lnTo>
                <a:lnTo>
                  <a:pt x="735704" y="1410958"/>
                </a:lnTo>
                <a:lnTo>
                  <a:pt x="720033" y="1392300"/>
                </a:lnTo>
                <a:lnTo>
                  <a:pt x="689430" y="1426279"/>
                </a:lnTo>
                <a:lnTo>
                  <a:pt x="655371" y="1410958"/>
                </a:lnTo>
                <a:lnTo>
                  <a:pt x="608973" y="1410958"/>
                </a:lnTo>
                <a:lnTo>
                  <a:pt x="608973" y="1392300"/>
                </a:lnTo>
                <a:lnTo>
                  <a:pt x="578000" y="1361285"/>
                </a:lnTo>
                <a:lnTo>
                  <a:pt x="562575" y="1345593"/>
                </a:lnTo>
                <a:lnTo>
                  <a:pt x="578000" y="1314579"/>
                </a:lnTo>
                <a:lnTo>
                  <a:pt x="562575" y="1280599"/>
                </a:lnTo>
                <a:lnTo>
                  <a:pt x="531602" y="1234140"/>
                </a:lnTo>
                <a:lnTo>
                  <a:pt x="513216" y="1215482"/>
                </a:lnTo>
                <a:lnTo>
                  <a:pt x="513216" y="1168899"/>
                </a:lnTo>
                <a:lnTo>
                  <a:pt x="497791" y="1153577"/>
                </a:lnTo>
                <a:lnTo>
                  <a:pt x="497791" y="1137885"/>
                </a:lnTo>
                <a:lnTo>
                  <a:pt x="482243" y="1137885"/>
                </a:lnTo>
                <a:lnTo>
                  <a:pt x="466818" y="1103905"/>
                </a:lnTo>
                <a:lnTo>
                  <a:pt x="482243" y="1088460"/>
                </a:lnTo>
                <a:lnTo>
                  <a:pt x="466818" y="1088460"/>
                </a:lnTo>
                <a:lnTo>
                  <a:pt x="513216" y="1072891"/>
                </a:lnTo>
                <a:lnTo>
                  <a:pt x="513216" y="1057446"/>
                </a:lnTo>
                <a:lnTo>
                  <a:pt x="482243" y="1023219"/>
                </a:lnTo>
                <a:lnTo>
                  <a:pt x="466818" y="992205"/>
                </a:lnTo>
                <a:lnTo>
                  <a:pt x="451516" y="976760"/>
                </a:lnTo>
                <a:lnTo>
                  <a:pt x="435845" y="961191"/>
                </a:lnTo>
                <a:lnTo>
                  <a:pt x="405118" y="927088"/>
                </a:lnTo>
                <a:lnTo>
                  <a:pt x="389447" y="961191"/>
                </a:lnTo>
                <a:lnTo>
                  <a:pt x="349342" y="939444"/>
                </a:lnTo>
                <a:lnTo>
                  <a:pt x="330709" y="924122"/>
                </a:lnTo>
                <a:lnTo>
                  <a:pt x="315407" y="874450"/>
                </a:lnTo>
                <a:lnTo>
                  <a:pt x="284311" y="874450"/>
                </a:lnTo>
                <a:lnTo>
                  <a:pt x="284311" y="893108"/>
                </a:lnTo>
                <a:lnTo>
                  <a:pt x="284311" y="908430"/>
                </a:lnTo>
                <a:lnTo>
                  <a:pt x="269009" y="908430"/>
                </a:lnTo>
                <a:lnTo>
                  <a:pt x="253584" y="908430"/>
                </a:lnTo>
                <a:lnTo>
                  <a:pt x="219650" y="893108"/>
                </a:lnTo>
                <a:lnTo>
                  <a:pt x="207186" y="893108"/>
                </a:lnTo>
                <a:lnTo>
                  <a:pt x="173252" y="893108"/>
                </a:lnTo>
                <a:lnTo>
                  <a:pt x="173252" y="908430"/>
                </a:lnTo>
                <a:lnTo>
                  <a:pt x="111429" y="893108"/>
                </a:lnTo>
                <a:lnTo>
                  <a:pt x="95881" y="908430"/>
                </a:lnTo>
                <a:lnTo>
                  <a:pt x="77494" y="893108"/>
                </a:lnTo>
                <a:lnTo>
                  <a:pt x="77494" y="858758"/>
                </a:lnTo>
                <a:lnTo>
                  <a:pt x="77494" y="843436"/>
                </a:lnTo>
                <a:lnTo>
                  <a:pt x="61822" y="812422"/>
                </a:lnTo>
                <a:lnTo>
                  <a:pt x="46398" y="812422"/>
                </a:lnTo>
                <a:lnTo>
                  <a:pt x="31096" y="796853"/>
                </a:lnTo>
                <a:lnTo>
                  <a:pt x="31096" y="762750"/>
                </a:lnTo>
                <a:lnTo>
                  <a:pt x="15424" y="716414"/>
                </a:lnTo>
                <a:lnTo>
                  <a:pt x="15424" y="651049"/>
                </a:lnTo>
                <a:lnTo>
                  <a:pt x="0" y="620035"/>
                </a:lnTo>
                <a:lnTo>
                  <a:pt x="15424" y="620035"/>
                </a:lnTo>
                <a:lnTo>
                  <a:pt x="46398" y="601748"/>
                </a:lnTo>
                <a:lnTo>
                  <a:pt x="77494" y="586056"/>
                </a:lnTo>
                <a:lnTo>
                  <a:pt x="95881" y="570734"/>
                </a:lnTo>
                <a:lnTo>
                  <a:pt x="142155" y="620035"/>
                </a:lnTo>
                <a:lnTo>
                  <a:pt x="173252" y="635728"/>
                </a:lnTo>
                <a:lnTo>
                  <a:pt x="188553" y="666742"/>
                </a:lnTo>
                <a:lnTo>
                  <a:pt x="207186" y="651049"/>
                </a:lnTo>
                <a:lnTo>
                  <a:pt x="219650" y="635728"/>
                </a:lnTo>
                <a:lnTo>
                  <a:pt x="207186" y="586056"/>
                </a:lnTo>
                <a:lnTo>
                  <a:pt x="231990" y="542685"/>
                </a:lnTo>
                <a:lnTo>
                  <a:pt x="244329" y="527116"/>
                </a:lnTo>
                <a:lnTo>
                  <a:pt x="262963" y="493013"/>
                </a:lnTo>
                <a:lnTo>
                  <a:pt x="262963" y="461999"/>
                </a:lnTo>
                <a:lnTo>
                  <a:pt x="231990" y="461999"/>
                </a:lnTo>
                <a:lnTo>
                  <a:pt x="262963" y="430985"/>
                </a:lnTo>
                <a:lnTo>
                  <a:pt x="278264" y="430985"/>
                </a:lnTo>
                <a:lnTo>
                  <a:pt x="278264" y="412327"/>
                </a:lnTo>
                <a:lnTo>
                  <a:pt x="262963" y="381313"/>
                </a:lnTo>
                <a:lnTo>
                  <a:pt x="244329" y="365991"/>
                </a:lnTo>
                <a:lnTo>
                  <a:pt x="231990" y="365991"/>
                </a:lnTo>
                <a:lnTo>
                  <a:pt x="213233" y="331641"/>
                </a:lnTo>
                <a:lnTo>
                  <a:pt x="197931" y="300997"/>
                </a:lnTo>
                <a:lnTo>
                  <a:pt x="182507" y="300997"/>
                </a:lnTo>
                <a:lnTo>
                  <a:pt x="197931" y="269983"/>
                </a:lnTo>
                <a:lnTo>
                  <a:pt x="182507" y="254291"/>
                </a:lnTo>
                <a:lnTo>
                  <a:pt x="213233" y="235633"/>
                </a:lnTo>
                <a:lnTo>
                  <a:pt x="213233" y="220311"/>
                </a:lnTo>
                <a:lnTo>
                  <a:pt x="231990" y="220311"/>
                </a:lnTo>
                <a:lnTo>
                  <a:pt x="231990" y="204619"/>
                </a:lnTo>
                <a:lnTo>
                  <a:pt x="231990" y="189297"/>
                </a:lnTo>
                <a:lnTo>
                  <a:pt x="213233" y="189297"/>
                </a:lnTo>
                <a:lnTo>
                  <a:pt x="197931" y="192262"/>
                </a:lnTo>
                <a:lnTo>
                  <a:pt x="182507" y="176941"/>
                </a:lnTo>
                <a:lnTo>
                  <a:pt x="166835" y="161372"/>
                </a:lnTo>
                <a:lnTo>
                  <a:pt x="182507" y="130358"/>
                </a:lnTo>
                <a:lnTo>
                  <a:pt x="151533" y="96255"/>
                </a:lnTo>
                <a:lnTo>
                  <a:pt x="166835" y="80686"/>
                </a:lnTo>
                <a:lnTo>
                  <a:pt x="151533" y="65240"/>
                </a:lnTo>
                <a:lnTo>
                  <a:pt x="136232" y="65240"/>
                </a:lnTo>
                <a:lnTo>
                  <a:pt x="120560" y="34226"/>
                </a:lnTo>
                <a:lnTo>
                  <a:pt x="136232" y="0"/>
                </a:lnTo>
                <a:lnTo>
                  <a:pt x="608973" y="80686"/>
                </a:lnTo>
                <a:lnTo>
                  <a:pt x="1415756" y="173605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5" name="object 145"/>
          <p:cNvSpPr/>
          <p:nvPr/>
        </p:nvSpPr>
        <p:spPr>
          <a:xfrm>
            <a:off x="2515808" y="3675856"/>
            <a:ext cx="2515734" cy="2495884"/>
          </a:xfrm>
          <a:custGeom>
            <a:avLst/>
            <a:gdLst/>
            <a:ahLst/>
            <a:cxnLst/>
            <a:rect l="l" t="t" r="r" b="b"/>
            <a:pathLst>
              <a:path w="2515734" h="2495884">
                <a:moveTo>
                  <a:pt x="0" y="1267996"/>
                </a:moveTo>
                <a:lnTo>
                  <a:pt x="15424" y="1267996"/>
                </a:lnTo>
                <a:lnTo>
                  <a:pt x="15424" y="1252674"/>
                </a:lnTo>
                <a:lnTo>
                  <a:pt x="15424" y="1205968"/>
                </a:lnTo>
                <a:lnTo>
                  <a:pt x="15424" y="1187557"/>
                </a:lnTo>
                <a:lnTo>
                  <a:pt x="46398" y="1171988"/>
                </a:lnTo>
                <a:lnTo>
                  <a:pt x="61822" y="1205968"/>
                </a:lnTo>
                <a:lnTo>
                  <a:pt x="92796" y="1205968"/>
                </a:lnTo>
                <a:lnTo>
                  <a:pt x="108097" y="1187557"/>
                </a:lnTo>
                <a:lnTo>
                  <a:pt x="108097" y="1171988"/>
                </a:lnTo>
                <a:lnTo>
                  <a:pt x="108097" y="1125529"/>
                </a:lnTo>
                <a:lnTo>
                  <a:pt x="92796" y="1091302"/>
                </a:lnTo>
                <a:lnTo>
                  <a:pt x="92796" y="1060288"/>
                </a:lnTo>
                <a:lnTo>
                  <a:pt x="108097" y="1044966"/>
                </a:lnTo>
                <a:lnTo>
                  <a:pt x="142155" y="1029274"/>
                </a:lnTo>
                <a:lnTo>
                  <a:pt x="157580" y="995294"/>
                </a:lnTo>
                <a:lnTo>
                  <a:pt x="188553" y="979849"/>
                </a:lnTo>
                <a:lnTo>
                  <a:pt x="188553" y="930177"/>
                </a:lnTo>
                <a:lnTo>
                  <a:pt x="203855" y="899162"/>
                </a:lnTo>
                <a:lnTo>
                  <a:pt x="188553" y="883594"/>
                </a:lnTo>
                <a:lnTo>
                  <a:pt x="173128" y="883594"/>
                </a:lnTo>
                <a:lnTo>
                  <a:pt x="157580" y="899162"/>
                </a:lnTo>
                <a:lnTo>
                  <a:pt x="142155" y="899162"/>
                </a:lnTo>
                <a:lnTo>
                  <a:pt x="123522" y="899162"/>
                </a:lnTo>
                <a:lnTo>
                  <a:pt x="108097" y="899162"/>
                </a:lnTo>
                <a:lnTo>
                  <a:pt x="108097" y="834169"/>
                </a:lnTo>
                <a:lnTo>
                  <a:pt x="123522" y="818476"/>
                </a:lnTo>
                <a:lnTo>
                  <a:pt x="173128" y="787586"/>
                </a:lnTo>
                <a:lnTo>
                  <a:pt x="173128" y="772140"/>
                </a:lnTo>
                <a:lnTo>
                  <a:pt x="188553" y="753482"/>
                </a:lnTo>
                <a:lnTo>
                  <a:pt x="188553" y="737914"/>
                </a:lnTo>
                <a:lnTo>
                  <a:pt x="173128" y="737914"/>
                </a:lnTo>
                <a:lnTo>
                  <a:pt x="173128" y="706899"/>
                </a:lnTo>
                <a:lnTo>
                  <a:pt x="157580" y="706899"/>
                </a:lnTo>
                <a:lnTo>
                  <a:pt x="173128" y="691454"/>
                </a:lnTo>
                <a:lnTo>
                  <a:pt x="157580" y="675885"/>
                </a:lnTo>
                <a:lnTo>
                  <a:pt x="173128" y="657227"/>
                </a:lnTo>
                <a:lnTo>
                  <a:pt x="188553" y="641782"/>
                </a:lnTo>
                <a:lnTo>
                  <a:pt x="188553" y="610768"/>
                </a:lnTo>
                <a:lnTo>
                  <a:pt x="173128" y="595199"/>
                </a:lnTo>
                <a:lnTo>
                  <a:pt x="157580" y="595199"/>
                </a:lnTo>
                <a:lnTo>
                  <a:pt x="157580" y="561096"/>
                </a:lnTo>
                <a:lnTo>
                  <a:pt x="203855" y="514760"/>
                </a:lnTo>
                <a:lnTo>
                  <a:pt x="315284" y="480533"/>
                </a:lnTo>
                <a:lnTo>
                  <a:pt x="330709" y="465088"/>
                </a:lnTo>
                <a:lnTo>
                  <a:pt x="330709" y="449519"/>
                </a:lnTo>
                <a:lnTo>
                  <a:pt x="377107" y="434074"/>
                </a:lnTo>
                <a:lnTo>
                  <a:pt x="395370" y="400094"/>
                </a:lnTo>
                <a:lnTo>
                  <a:pt x="395370" y="384402"/>
                </a:lnTo>
                <a:lnTo>
                  <a:pt x="395370" y="353388"/>
                </a:lnTo>
                <a:lnTo>
                  <a:pt x="411041" y="338066"/>
                </a:lnTo>
                <a:lnTo>
                  <a:pt x="426466" y="303716"/>
                </a:lnTo>
                <a:lnTo>
                  <a:pt x="441768" y="288394"/>
                </a:lnTo>
                <a:lnTo>
                  <a:pt x="457440" y="288394"/>
                </a:lnTo>
                <a:lnTo>
                  <a:pt x="472864" y="241811"/>
                </a:lnTo>
                <a:lnTo>
                  <a:pt x="472864" y="223400"/>
                </a:lnTo>
                <a:lnTo>
                  <a:pt x="472864" y="192386"/>
                </a:lnTo>
                <a:lnTo>
                  <a:pt x="441768" y="161372"/>
                </a:lnTo>
                <a:lnTo>
                  <a:pt x="411041" y="145679"/>
                </a:lnTo>
                <a:lnTo>
                  <a:pt x="395370" y="145679"/>
                </a:lnTo>
                <a:lnTo>
                  <a:pt x="377107" y="127022"/>
                </a:lnTo>
                <a:lnTo>
                  <a:pt x="361682" y="127022"/>
                </a:lnTo>
                <a:lnTo>
                  <a:pt x="346010" y="96007"/>
                </a:lnTo>
                <a:lnTo>
                  <a:pt x="377107" y="96007"/>
                </a:lnTo>
                <a:lnTo>
                  <a:pt x="395370" y="80686"/>
                </a:lnTo>
                <a:lnTo>
                  <a:pt x="411041" y="80686"/>
                </a:lnTo>
                <a:lnTo>
                  <a:pt x="426466" y="80686"/>
                </a:lnTo>
                <a:lnTo>
                  <a:pt x="441768" y="80686"/>
                </a:lnTo>
                <a:lnTo>
                  <a:pt x="457440" y="96007"/>
                </a:lnTo>
                <a:lnTo>
                  <a:pt x="472864" y="80686"/>
                </a:lnTo>
                <a:lnTo>
                  <a:pt x="472864" y="64993"/>
                </a:lnTo>
                <a:lnTo>
                  <a:pt x="503838" y="46335"/>
                </a:lnTo>
                <a:lnTo>
                  <a:pt x="488166" y="46335"/>
                </a:lnTo>
                <a:lnTo>
                  <a:pt x="553197" y="31014"/>
                </a:lnTo>
                <a:lnTo>
                  <a:pt x="584294" y="0"/>
                </a:lnTo>
                <a:lnTo>
                  <a:pt x="630568" y="46335"/>
                </a:lnTo>
                <a:lnTo>
                  <a:pt x="630568" y="64993"/>
                </a:lnTo>
                <a:lnTo>
                  <a:pt x="664380" y="111700"/>
                </a:lnTo>
                <a:lnTo>
                  <a:pt x="664380" y="145679"/>
                </a:lnTo>
                <a:lnTo>
                  <a:pt x="664380" y="161372"/>
                </a:lnTo>
                <a:lnTo>
                  <a:pt x="676719" y="145679"/>
                </a:lnTo>
                <a:lnTo>
                  <a:pt x="695353" y="161372"/>
                </a:lnTo>
                <a:lnTo>
                  <a:pt x="710778" y="161372"/>
                </a:lnTo>
                <a:lnTo>
                  <a:pt x="710778" y="176694"/>
                </a:lnTo>
                <a:lnTo>
                  <a:pt x="695353" y="192386"/>
                </a:lnTo>
                <a:lnTo>
                  <a:pt x="710778" y="223400"/>
                </a:lnTo>
                <a:lnTo>
                  <a:pt x="695353" y="257380"/>
                </a:lnTo>
                <a:lnTo>
                  <a:pt x="676719" y="353388"/>
                </a:lnTo>
                <a:lnTo>
                  <a:pt x="664380" y="353388"/>
                </a:lnTo>
                <a:lnTo>
                  <a:pt x="664380" y="384402"/>
                </a:lnTo>
                <a:lnTo>
                  <a:pt x="645993" y="400094"/>
                </a:lnTo>
                <a:lnTo>
                  <a:pt x="645993" y="418505"/>
                </a:lnTo>
                <a:lnTo>
                  <a:pt x="630568" y="434074"/>
                </a:lnTo>
                <a:lnTo>
                  <a:pt x="630568" y="449519"/>
                </a:lnTo>
                <a:lnTo>
                  <a:pt x="630568" y="465088"/>
                </a:lnTo>
                <a:lnTo>
                  <a:pt x="615020" y="480533"/>
                </a:lnTo>
                <a:lnTo>
                  <a:pt x="615020" y="499191"/>
                </a:lnTo>
                <a:lnTo>
                  <a:pt x="664380" y="545774"/>
                </a:lnTo>
                <a:lnTo>
                  <a:pt x="676719" y="561096"/>
                </a:lnTo>
                <a:lnTo>
                  <a:pt x="710778" y="595199"/>
                </a:lnTo>
                <a:lnTo>
                  <a:pt x="710778" y="626213"/>
                </a:lnTo>
                <a:lnTo>
                  <a:pt x="726326" y="641782"/>
                </a:lnTo>
                <a:lnTo>
                  <a:pt x="757052" y="675885"/>
                </a:lnTo>
                <a:lnTo>
                  <a:pt x="772724" y="691454"/>
                </a:lnTo>
                <a:lnTo>
                  <a:pt x="822207" y="691454"/>
                </a:lnTo>
                <a:lnTo>
                  <a:pt x="837508" y="722468"/>
                </a:lnTo>
                <a:lnTo>
                  <a:pt x="852810" y="737914"/>
                </a:lnTo>
                <a:lnTo>
                  <a:pt x="868481" y="737914"/>
                </a:lnTo>
                <a:lnTo>
                  <a:pt x="883906" y="772140"/>
                </a:lnTo>
                <a:lnTo>
                  <a:pt x="899208" y="753482"/>
                </a:lnTo>
                <a:lnTo>
                  <a:pt x="979664" y="772140"/>
                </a:lnTo>
                <a:lnTo>
                  <a:pt x="1072337" y="787586"/>
                </a:lnTo>
                <a:lnTo>
                  <a:pt x="1087761" y="787586"/>
                </a:lnTo>
                <a:lnTo>
                  <a:pt x="1152793" y="834169"/>
                </a:lnTo>
                <a:lnTo>
                  <a:pt x="1214492" y="852579"/>
                </a:lnTo>
                <a:lnTo>
                  <a:pt x="1248550" y="883594"/>
                </a:lnTo>
                <a:lnTo>
                  <a:pt x="1263975" y="930177"/>
                </a:lnTo>
                <a:lnTo>
                  <a:pt x="1279523" y="964280"/>
                </a:lnTo>
                <a:lnTo>
                  <a:pt x="1310250" y="979849"/>
                </a:lnTo>
                <a:lnTo>
                  <a:pt x="1341346" y="995294"/>
                </a:lnTo>
                <a:lnTo>
                  <a:pt x="1356648" y="1010863"/>
                </a:lnTo>
                <a:lnTo>
                  <a:pt x="1421679" y="1010863"/>
                </a:lnTo>
                <a:lnTo>
                  <a:pt x="1452776" y="1029274"/>
                </a:lnTo>
                <a:lnTo>
                  <a:pt x="1483502" y="1010863"/>
                </a:lnTo>
                <a:lnTo>
                  <a:pt x="1532862" y="995294"/>
                </a:lnTo>
                <a:lnTo>
                  <a:pt x="1579260" y="1010863"/>
                </a:lnTo>
                <a:lnTo>
                  <a:pt x="1610233" y="1029274"/>
                </a:lnTo>
                <a:lnTo>
                  <a:pt x="1644291" y="1044966"/>
                </a:lnTo>
                <a:lnTo>
                  <a:pt x="1659592" y="1044966"/>
                </a:lnTo>
                <a:lnTo>
                  <a:pt x="1675264" y="1044966"/>
                </a:lnTo>
                <a:lnTo>
                  <a:pt x="1705990" y="1029274"/>
                </a:lnTo>
                <a:lnTo>
                  <a:pt x="1736963" y="1029274"/>
                </a:lnTo>
                <a:lnTo>
                  <a:pt x="1767690" y="1029274"/>
                </a:lnTo>
                <a:lnTo>
                  <a:pt x="1783361" y="1010863"/>
                </a:lnTo>
                <a:lnTo>
                  <a:pt x="1801748" y="1010863"/>
                </a:lnTo>
                <a:lnTo>
                  <a:pt x="1848146" y="995294"/>
                </a:lnTo>
                <a:lnTo>
                  <a:pt x="1879119" y="995294"/>
                </a:lnTo>
                <a:lnTo>
                  <a:pt x="1894544" y="1010863"/>
                </a:lnTo>
                <a:lnTo>
                  <a:pt x="1925517" y="995294"/>
                </a:lnTo>
                <a:lnTo>
                  <a:pt x="1943904" y="1029274"/>
                </a:lnTo>
                <a:lnTo>
                  <a:pt x="1959575" y="1010863"/>
                </a:lnTo>
                <a:lnTo>
                  <a:pt x="1974877" y="1029274"/>
                </a:lnTo>
                <a:lnTo>
                  <a:pt x="1990302" y="1010863"/>
                </a:lnTo>
                <a:lnTo>
                  <a:pt x="2036700" y="1075980"/>
                </a:lnTo>
                <a:lnTo>
                  <a:pt x="2101731" y="1125529"/>
                </a:lnTo>
                <a:lnTo>
                  <a:pt x="2117032" y="1187557"/>
                </a:lnTo>
                <a:lnTo>
                  <a:pt x="2212790" y="1236982"/>
                </a:lnTo>
                <a:lnTo>
                  <a:pt x="2321258" y="1302346"/>
                </a:lnTo>
                <a:lnTo>
                  <a:pt x="2389004" y="1321004"/>
                </a:lnTo>
                <a:lnTo>
                  <a:pt x="2500433" y="1417012"/>
                </a:lnTo>
                <a:lnTo>
                  <a:pt x="2515734" y="1466684"/>
                </a:lnTo>
                <a:lnTo>
                  <a:pt x="2500433" y="1497698"/>
                </a:lnTo>
                <a:lnTo>
                  <a:pt x="2500433" y="1528712"/>
                </a:lnTo>
                <a:lnTo>
                  <a:pt x="2484761" y="1528712"/>
                </a:lnTo>
                <a:lnTo>
                  <a:pt x="2469336" y="1562692"/>
                </a:lnTo>
                <a:lnTo>
                  <a:pt x="2454035" y="1593694"/>
                </a:lnTo>
                <a:lnTo>
                  <a:pt x="2454035" y="1624696"/>
                </a:lnTo>
                <a:lnTo>
                  <a:pt x="2469336" y="1658712"/>
                </a:lnTo>
                <a:lnTo>
                  <a:pt x="2454035" y="1674368"/>
                </a:lnTo>
                <a:lnTo>
                  <a:pt x="2454035" y="1705382"/>
                </a:lnTo>
                <a:lnTo>
                  <a:pt x="2435402" y="1723743"/>
                </a:lnTo>
                <a:lnTo>
                  <a:pt x="2389004" y="1754745"/>
                </a:lnTo>
                <a:lnTo>
                  <a:pt x="2358277" y="1770400"/>
                </a:lnTo>
                <a:lnTo>
                  <a:pt x="2389004" y="1754745"/>
                </a:lnTo>
                <a:lnTo>
                  <a:pt x="2277821" y="1820072"/>
                </a:lnTo>
                <a:lnTo>
                  <a:pt x="2293246" y="1801402"/>
                </a:lnTo>
                <a:lnTo>
                  <a:pt x="2327304" y="1785759"/>
                </a:lnTo>
                <a:lnTo>
                  <a:pt x="2277821" y="1785759"/>
                </a:lnTo>
                <a:lnTo>
                  <a:pt x="2277821" y="1739398"/>
                </a:lnTo>
                <a:lnTo>
                  <a:pt x="2262520" y="1739398"/>
                </a:lnTo>
                <a:lnTo>
                  <a:pt x="2231547" y="1770400"/>
                </a:lnTo>
                <a:lnTo>
                  <a:pt x="2262520" y="1820072"/>
                </a:lnTo>
                <a:lnTo>
                  <a:pt x="2277821" y="1835419"/>
                </a:lnTo>
                <a:lnTo>
                  <a:pt x="2166392" y="1916105"/>
                </a:lnTo>
                <a:lnTo>
                  <a:pt x="2008935" y="1996779"/>
                </a:lnTo>
                <a:lnTo>
                  <a:pt x="1993633" y="2027781"/>
                </a:lnTo>
                <a:lnTo>
                  <a:pt x="1931564" y="2061797"/>
                </a:lnTo>
                <a:lnTo>
                  <a:pt x="1897506" y="2108454"/>
                </a:lnTo>
                <a:lnTo>
                  <a:pt x="1835806" y="2188832"/>
                </a:lnTo>
                <a:lnTo>
                  <a:pt x="1820381" y="2254159"/>
                </a:lnTo>
                <a:lnTo>
                  <a:pt x="1866779" y="2477226"/>
                </a:lnTo>
                <a:lnTo>
                  <a:pt x="1835806" y="2477226"/>
                </a:lnTo>
                <a:lnTo>
                  <a:pt x="1820381" y="2477226"/>
                </a:lnTo>
                <a:lnTo>
                  <a:pt x="1820381" y="2495884"/>
                </a:lnTo>
                <a:lnTo>
                  <a:pt x="1771022" y="2461867"/>
                </a:lnTo>
                <a:lnTo>
                  <a:pt x="1708952" y="2436883"/>
                </a:lnTo>
                <a:lnTo>
                  <a:pt x="1662677" y="2430866"/>
                </a:lnTo>
                <a:lnTo>
                  <a:pt x="1678349" y="2421537"/>
                </a:lnTo>
                <a:lnTo>
                  <a:pt x="1631951" y="2415210"/>
                </a:lnTo>
                <a:lnTo>
                  <a:pt x="1597893" y="2415210"/>
                </a:lnTo>
                <a:lnTo>
                  <a:pt x="1582591" y="2381193"/>
                </a:lnTo>
                <a:lnTo>
                  <a:pt x="1520522" y="2381193"/>
                </a:lnTo>
                <a:lnTo>
                  <a:pt x="1502135" y="2300520"/>
                </a:lnTo>
                <a:lnTo>
                  <a:pt x="1471162" y="2254159"/>
                </a:lnTo>
                <a:lnTo>
                  <a:pt x="1455737" y="2157830"/>
                </a:lnTo>
                <a:lnTo>
                  <a:pt x="1440066" y="2142471"/>
                </a:lnTo>
                <a:lnTo>
                  <a:pt x="1424764" y="2142471"/>
                </a:lnTo>
                <a:lnTo>
                  <a:pt x="1421679" y="2120798"/>
                </a:lnTo>
                <a:lnTo>
                  <a:pt x="1406378" y="2089796"/>
                </a:lnTo>
                <a:lnTo>
                  <a:pt x="1390706" y="2074141"/>
                </a:lnTo>
                <a:lnTo>
                  <a:pt x="1372320" y="2055483"/>
                </a:lnTo>
                <a:lnTo>
                  <a:pt x="1341346" y="2024469"/>
                </a:lnTo>
                <a:lnTo>
                  <a:pt x="1310250" y="1913090"/>
                </a:lnTo>
                <a:lnTo>
                  <a:pt x="1294948" y="1897435"/>
                </a:lnTo>
                <a:lnTo>
                  <a:pt x="1294948" y="1863418"/>
                </a:lnTo>
                <a:lnTo>
                  <a:pt x="1263975" y="1832416"/>
                </a:lnTo>
                <a:lnTo>
                  <a:pt x="1230164" y="1798399"/>
                </a:lnTo>
                <a:lnTo>
                  <a:pt x="1217824" y="1770400"/>
                </a:lnTo>
                <a:lnTo>
                  <a:pt x="1186851" y="1754745"/>
                </a:lnTo>
                <a:lnTo>
                  <a:pt x="1186851" y="1739398"/>
                </a:lnTo>
                <a:lnTo>
                  <a:pt x="1171426" y="1739398"/>
                </a:lnTo>
                <a:lnTo>
                  <a:pt x="1171426" y="1705382"/>
                </a:lnTo>
                <a:lnTo>
                  <a:pt x="1044695" y="1705382"/>
                </a:lnTo>
                <a:lnTo>
                  <a:pt x="1013722" y="1674368"/>
                </a:lnTo>
                <a:lnTo>
                  <a:pt x="998297" y="1705382"/>
                </a:lnTo>
                <a:lnTo>
                  <a:pt x="982996" y="1689726"/>
                </a:lnTo>
                <a:lnTo>
                  <a:pt x="948938" y="1705382"/>
                </a:lnTo>
                <a:lnTo>
                  <a:pt x="905625" y="1785759"/>
                </a:lnTo>
                <a:lnTo>
                  <a:pt x="917964" y="1801402"/>
                </a:lnTo>
                <a:lnTo>
                  <a:pt x="871566" y="1851074"/>
                </a:lnTo>
                <a:lnTo>
                  <a:pt x="840470" y="1835419"/>
                </a:lnTo>
                <a:lnTo>
                  <a:pt x="664380" y="1717726"/>
                </a:lnTo>
                <a:lnTo>
                  <a:pt x="599595" y="1510054"/>
                </a:lnTo>
                <a:lnTo>
                  <a:pt x="534564" y="1460382"/>
                </a:lnTo>
                <a:lnTo>
                  <a:pt x="503838" y="1413676"/>
                </a:lnTo>
                <a:lnTo>
                  <a:pt x="472864" y="1398354"/>
                </a:lnTo>
                <a:lnTo>
                  <a:pt x="361682" y="1252674"/>
                </a:lnTo>
                <a:lnTo>
                  <a:pt x="92796" y="1221660"/>
                </a:lnTo>
                <a:lnTo>
                  <a:pt x="77124" y="1305312"/>
                </a:lnTo>
                <a:lnTo>
                  <a:pt x="46398" y="1305312"/>
                </a:lnTo>
                <a:lnTo>
                  <a:pt x="15424" y="1305312"/>
                </a:lnTo>
                <a:lnTo>
                  <a:pt x="0" y="1302346"/>
                </a:lnTo>
                <a:lnTo>
                  <a:pt x="0" y="1267996"/>
                </a:lnTo>
                <a:close/>
              </a:path>
            </a:pathLst>
          </a:custGeom>
          <a:ln w="24709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6" name="object 146"/>
          <p:cNvSpPr/>
          <p:nvPr/>
        </p:nvSpPr>
        <p:spPr>
          <a:xfrm>
            <a:off x="4509442" y="3654233"/>
            <a:ext cx="2339521" cy="1885041"/>
          </a:xfrm>
          <a:custGeom>
            <a:avLst/>
            <a:gdLst/>
            <a:ahLst/>
            <a:cxnLst/>
            <a:rect l="l" t="t" r="r" b="b"/>
            <a:pathLst>
              <a:path w="2339521" h="1885041">
                <a:moveTo>
                  <a:pt x="1124781" y="1661678"/>
                </a:moveTo>
                <a:lnTo>
                  <a:pt x="1109356" y="1692680"/>
                </a:lnTo>
                <a:lnTo>
                  <a:pt x="1094055" y="1692680"/>
                </a:lnTo>
                <a:lnTo>
                  <a:pt x="1109356" y="1692680"/>
                </a:lnTo>
                <a:lnTo>
                  <a:pt x="1124781" y="1692680"/>
                </a:lnTo>
                <a:lnTo>
                  <a:pt x="1124781" y="1708335"/>
                </a:lnTo>
                <a:lnTo>
                  <a:pt x="1140329" y="1708335"/>
                </a:lnTo>
                <a:lnTo>
                  <a:pt x="1140329" y="1692680"/>
                </a:lnTo>
                <a:lnTo>
                  <a:pt x="1155754" y="1674318"/>
                </a:lnTo>
                <a:lnTo>
                  <a:pt x="1171056" y="1674318"/>
                </a:lnTo>
                <a:lnTo>
                  <a:pt x="1171056" y="1692680"/>
                </a:lnTo>
                <a:lnTo>
                  <a:pt x="1189812" y="1708335"/>
                </a:lnTo>
                <a:lnTo>
                  <a:pt x="1171056" y="1692680"/>
                </a:lnTo>
                <a:lnTo>
                  <a:pt x="1171056" y="1708335"/>
                </a:lnTo>
                <a:lnTo>
                  <a:pt x="1189812" y="1708335"/>
                </a:lnTo>
                <a:lnTo>
                  <a:pt x="1189812" y="1723694"/>
                </a:lnTo>
                <a:lnTo>
                  <a:pt x="1189812" y="1739349"/>
                </a:lnTo>
                <a:lnTo>
                  <a:pt x="1171056" y="1723694"/>
                </a:lnTo>
                <a:lnTo>
                  <a:pt x="1171056" y="1739349"/>
                </a:lnTo>
                <a:lnTo>
                  <a:pt x="1155754" y="1739349"/>
                </a:lnTo>
                <a:lnTo>
                  <a:pt x="1155754" y="1754695"/>
                </a:lnTo>
                <a:lnTo>
                  <a:pt x="1140329" y="1754695"/>
                </a:lnTo>
                <a:lnTo>
                  <a:pt x="1124781" y="1754695"/>
                </a:lnTo>
                <a:lnTo>
                  <a:pt x="1140329" y="1773366"/>
                </a:lnTo>
                <a:lnTo>
                  <a:pt x="1171056" y="1789009"/>
                </a:lnTo>
                <a:lnTo>
                  <a:pt x="1155754" y="1804368"/>
                </a:lnTo>
                <a:lnTo>
                  <a:pt x="1205114" y="1804368"/>
                </a:lnTo>
                <a:lnTo>
                  <a:pt x="1189812" y="1804368"/>
                </a:lnTo>
                <a:lnTo>
                  <a:pt x="1205114" y="1820023"/>
                </a:lnTo>
                <a:lnTo>
                  <a:pt x="1220786" y="1820023"/>
                </a:lnTo>
                <a:lnTo>
                  <a:pt x="1236087" y="1820023"/>
                </a:lnTo>
                <a:lnTo>
                  <a:pt x="1236087" y="1835369"/>
                </a:lnTo>
                <a:lnTo>
                  <a:pt x="1236087" y="1869386"/>
                </a:lnTo>
                <a:lnTo>
                  <a:pt x="1220786" y="1851025"/>
                </a:lnTo>
                <a:lnTo>
                  <a:pt x="1189812" y="1885041"/>
                </a:lnTo>
                <a:lnTo>
                  <a:pt x="1205114" y="1851025"/>
                </a:lnTo>
                <a:lnTo>
                  <a:pt x="1171056" y="1851025"/>
                </a:lnTo>
                <a:lnTo>
                  <a:pt x="1189812" y="1851025"/>
                </a:lnTo>
                <a:lnTo>
                  <a:pt x="1171056" y="1820023"/>
                </a:lnTo>
                <a:lnTo>
                  <a:pt x="1171056" y="1835369"/>
                </a:lnTo>
                <a:lnTo>
                  <a:pt x="1140329" y="1820023"/>
                </a:lnTo>
                <a:lnTo>
                  <a:pt x="1109356" y="1820023"/>
                </a:lnTo>
                <a:lnTo>
                  <a:pt x="1109356" y="1804368"/>
                </a:lnTo>
                <a:lnTo>
                  <a:pt x="1124781" y="1804368"/>
                </a:lnTo>
                <a:lnTo>
                  <a:pt x="1109356" y="1804368"/>
                </a:lnTo>
                <a:lnTo>
                  <a:pt x="1109356" y="1789009"/>
                </a:lnTo>
                <a:lnTo>
                  <a:pt x="1094055" y="1804368"/>
                </a:lnTo>
                <a:lnTo>
                  <a:pt x="1094055" y="1789009"/>
                </a:lnTo>
                <a:lnTo>
                  <a:pt x="1078630" y="1804368"/>
                </a:lnTo>
                <a:lnTo>
                  <a:pt x="1078630" y="1820023"/>
                </a:lnTo>
                <a:lnTo>
                  <a:pt x="1062958" y="1820023"/>
                </a:lnTo>
                <a:lnTo>
                  <a:pt x="1062958" y="1835369"/>
                </a:lnTo>
                <a:lnTo>
                  <a:pt x="1078630" y="1851025"/>
                </a:lnTo>
                <a:lnTo>
                  <a:pt x="1062958" y="1851025"/>
                </a:lnTo>
                <a:lnTo>
                  <a:pt x="1044572" y="1869386"/>
                </a:lnTo>
                <a:lnTo>
                  <a:pt x="1032232" y="1851025"/>
                </a:lnTo>
                <a:lnTo>
                  <a:pt x="1032232" y="1835369"/>
                </a:lnTo>
                <a:lnTo>
                  <a:pt x="998297" y="1851025"/>
                </a:lnTo>
                <a:lnTo>
                  <a:pt x="998297" y="1820023"/>
                </a:lnTo>
                <a:lnTo>
                  <a:pt x="998297" y="1835369"/>
                </a:lnTo>
                <a:lnTo>
                  <a:pt x="982626" y="1835369"/>
                </a:lnTo>
                <a:lnTo>
                  <a:pt x="982626" y="1851025"/>
                </a:lnTo>
                <a:lnTo>
                  <a:pt x="982626" y="1869386"/>
                </a:lnTo>
                <a:lnTo>
                  <a:pt x="967201" y="1851025"/>
                </a:lnTo>
                <a:lnTo>
                  <a:pt x="967201" y="1869386"/>
                </a:lnTo>
                <a:lnTo>
                  <a:pt x="936228" y="1869386"/>
                </a:lnTo>
                <a:lnTo>
                  <a:pt x="920803" y="1851025"/>
                </a:lnTo>
                <a:lnTo>
                  <a:pt x="886868" y="1851025"/>
                </a:lnTo>
                <a:lnTo>
                  <a:pt x="856142" y="1835369"/>
                </a:lnTo>
                <a:lnTo>
                  <a:pt x="856142" y="1820023"/>
                </a:lnTo>
                <a:lnTo>
                  <a:pt x="871443" y="1820023"/>
                </a:lnTo>
                <a:lnTo>
                  <a:pt x="871443" y="1804368"/>
                </a:lnTo>
                <a:lnTo>
                  <a:pt x="840470" y="1789009"/>
                </a:lnTo>
                <a:lnTo>
                  <a:pt x="840470" y="1754695"/>
                </a:lnTo>
                <a:lnTo>
                  <a:pt x="840470" y="1789009"/>
                </a:lnTo>
                <a:lnTo>
                  <a:pt x="825045" y="1804368"/>
                </a:lnTo>
                <a:lnTo>
                  <a:pt x="809744" y="1773366"/>
                </a:lnTo>
                <a:lnTo>
                  <a:pt x="791110" y="1773366"/>
                </a:lnTo>
                <a:lnTo>
                  <a:pt x="809744" y="1773366"/>
                </a:lnTo>
                <a:lnTo>
                  <a:pt x="809744" y="1754695"/>
                </a:lnTo>
                <a:lnTo>
                  <a:pt x="760014" y="1754695"/>
                </a:lnTo>
                <a:lnTo>
                  <a:pt x="760014" y="1739349"/>
                </a:lnTo>
                <a:lnTo>
                  <a:pt x="744712" y="1739349"/>
                </a:lnTo>
                <a:lnTo>
                  <a:pt x="729287" y="1754695"/>
                </a:lnTo>
                <a:lnTo>
                  <a:pt x="713616" y="1754695"/>
                </a:lnTo>
                <a:lnTo>
                  <a:pt x="729287" y="1773366"/>
                </a:lnTo>
                <a:lnTo>
                  <a:pt x="729287" y="1789009"/>
                </a:lnTo>
                <a:lnTo>
                  <a:pt x="744712" y="1773366"/>
                </a:lnTo>
                <a:lnTo>
                  <a:pt x="729287" y="1789009"/>
                </a:lnTo>
                <a:lnTo>
                  <a:pt x="698314" y="1804368"/>
                </a:lnTo>
                <a:lnTo>
                  <a:pt x="682889" y="1789009"/>
                </a:lnTo>
                <a:lnTo>
                  <a:pt x="633530" y="1789009"/>
                </a:lnTo>
                <a:lnTo>
                  <a:pt x="587132" y="1773366"/>
                </a:lnTo>
                <a:lnTo>
                  <a:pt x="540857" y="1754695"/>
                </a:lnTo>
                <a:lnTo>
                  <a:pt x="525186" y="1754695"/>
                </a:lnTo>
                <a:lnTo>
                  <a:pt x="491127" y="1754695"/>
                </a:lnTo>
                <a:lnTo>
                  <a:pt x="460401" y="1754695"/>
                </a:lnTo>
                <a:lnTo>
                  <a:pt x="445100" y="1773366"/>
                </a:lnTo>
                <a:lnTo>
                  <a:pt x="445100" y="1739349"/>
                </a:lnTo>
                <a:lnTo>
                  <a:pt x="460401" y="1723694"/>
                </a:lnTo>
                <a:lnTo>
                  <a:pt x="460401" y="1692680"/>
                </a:lnTo>
                <a:lnTo>
                  <a:pt x="475703" y="1674318"/>
                </a:lnTo>
                <a:lnTo>
                  <a:pt x="460401" y="1643316"/>
                </a:lnTo>
                <a:lnTo>
                  <a:pt x="460401" y="1612302"/>
                </a:lnTo>
                <a:lnTo>
                  <a:pt x="475703" y="1581301"/>
                </a:lnTo>
                <a:lnTo>
                  <a:pt x="491127" y="1547000"/>
                </a:lnTo>
                <a:lnTo>
                  <a:pt x="509761" y="1547000"/>
                </a:lnTo>
                <a:lnTo>
                  <a:pt x="509761" y="1515985"/>
                </a:lnTo>
                <a:lnTo>
                  <a:pt x="525186" y="1484971"/>
                </a:lnTo>
                <a:lnTo>
                  <a:pt x="509761" y="1435299"/>
                </a:lnTo>
                <a:lnTo>
                  <a:pt x="398702" y="1339291"/>
                </a:lnTo>
                <a:lnTo>
                  <a:pt x="330585" y="1320633"/>
                </a:lnTo>
                <a:lnTo>
                  <a:pt x="219156" y="1255640"/>
                </a:lnTo>
                <a:lnTo>
                  <a:pt x="126483" y="1205968"/>
                </a:lnTo>
                <a:lnTo>
                  <a:pt x="108097" y="1143939"/>
                </a:lnTo>
                <a:lnTo>
                  <a:pt x="46274" y="1094514"/>
                </a:lnTo>
                <a:lnTo>
                  <a:pt x="0" y="1029150"/>
                </a:lnTo>
                <a:lnTo>
                  <a:pt x="15301" y="998259"/>
                </a:lnTo>
                <a:lnTo>
                  <a:pt x="92672" y="998259"/>
                </a:lnTo>
                <a:lnTo>
                  <a:pt x="138823" y="1013828"/>
                </a:lnTo>
                <a:lnTo>
                  <a:pt x="203855" y="1029150"/>
                </a:lnTo>
                <a:lnTo>
                  <a:pt x="250253" y="1047931"/>
                </a:lnTo>
                <a:lnTo>
                  <a:pt x="314914" y="1047931"/>
                </a:lnTo>
                <a:lnTo>
                  <a:pt x="346010" y="1063500"/>
                </a:lnTo>
                <a:lnTo>
                  <a:pt x="379945" y="1063500"/>
                </a:lnTo>
                <a:lnTo>
                  <a:pt x="392285" y="1047931"/>
                </a:lnTo>
                <a:lnTo>
                  <a:pt x="426343" y="1029150"/>
                </a:lnTo>
                <a:lnTo>
                  <a:pt x="426343" y="1013828"/>
                </a:lnTo>
                <a:lnTo>
                  <a:pt x="441768" y="982814"/>
                </a:lnTo>
                <a:lnTo>
                  <a:pt x="441768" y="967245"/>
                </a:lnTo>
                <a:lnTo>
                  <a:pt x="441768" y="933142"/>
                </a:lnTo>
                <a:lnTo>
                  <a:pt x="426343" y="917820"/>
                </a:lnTo>
                <a:lnTo>
                  <a:pt x="411041" y="917820"/>
                </a:lnTo>
                <a:lnTo>
                  <a:pt x="411041" y="886806"/>
                </a:lnTo>
                <a:lnTo>
                  <a:pt x="411041" y="871114"/>
                </a:lnTo>
                <a:lnTo>
                  <a:pt x="379945" y="852456"/>
                </a:lnTo>
                <a:lnTo>
                  <a:pt x="379945" y="837134"/>
                </a:lnTo>
                <a:lnTo>
                  <a:pt x="379945" y="821442"/>
                </a:lnTo>
                <a:lnTo>
                  <a:pt x="411041" y="806120"/>
                </a:lnTo>
                <a:lnTo>
                  <a:pt x="426343" y="806120"/>
                </a:lnTo>
                <a:lnTo>
                  <a:pt x="441768" y="806120"/>
                </a:lnTo>
                <a:lnTo>
                  <a:pt x="457440" y="790428"/>
                </a:lnTo>
                <a:lnTo>
                  <a:pt x="488166" y="790428"/>
                </a:lnTo>
                <a:lnTo>
                  <a:pt x="522101" y="790428"/>
                </a:lnTo>
                <a:lnTo>
                  <a:pt x="553197" y="790428"/>
                </a:lnTo>
                <a:lnTo>
                  <a:pt x="568499" y="771770"/>
                </a:lnTo>
                <a:lnTo>
                  <a:pt x="614897" y="790428"/>
                </a:lnTo>
                <a:lnTo>
                  <a:pt x="630198" y="821442"/>
                </a:lnTo>
                <a:lnTo>
                  <a:pt x="661295" y="852456"/>
                </a:lnTo>
                <a:lnTo>
                  <a:pt x="695353" y="852456"/>
                </a:lnTo>
                <a:lnTo>
                  <a:pt x="710654" y="902128"/>
                </a:lnTo>
                <a:lnTo>
                  <a:pt x="725956" y="902128"/>
                </a:lnTo>
                <a:lnTo>
                  <a:pt x="741627" y="902128"/>
                </a:lnTo>
                <a:lnTo>
                  <a:pt x="741627" y="886806"/>
                </a:lnTo>
                <a:lnTo>
                  <a:pt x="725956" y="852456"/>
                </a:lnTo>
                <a:lnTo>
                  <a:pt x="725956" y="821442"/>
                </a:lnTo>
                <a:lnTo>
                  <a:pt x="710654" y="806120"/>
                </a:lnTo>
                <a:lnTo>
                  <a:pt x="695353" y="790428"/>
                </a:lnTo>
                <a:lnTo>
                  <a:pt x="679928" y="771770"/>
                </a:lnTo>
                <a:lnTo>
                  <a:pt x="679928" y="740879"/>
                </a:lnTo>
                <a:lnTo>
                  <a:pt x="695353" y="740879"/>
                </a:lnTo>
                <a:lnTo>
                  <a:pt x="679928" y="725434"/>
                </a:lnTo>
                <a:lnTo>
                  <a:pt x="710654" y="694420"/>
                </a:lnTo>
                <a:lnTo>
                  <a:pt x="725956" y="694420"/>
                </a:lnTo>
                <a:lnTo>
                  <a:pt x="725956" y="709865"/>
                </a:lnTo>
                <a:lnTo>
                  <a:pt x="725956" y="675762"/>
                </a:lnTo>
                <a:lnTo>
                  <a:pt x="710654" y="660440"/>
                </a:lnTo>
                <a:lnTo>
                  <a:pt x="679928" y="660440"/>
                </a:lnTo>
                <a:lnTo>
                  <a:pt x="661295" y="644748"/>
                </a:lnTo>
                <a:lnTo>
                  <a:pt x="630198" y="644748"/>
                </a:lnTo>
                <a:lnTo>
                  <a:pt x="614897" y="644748"/>
                </a:lnTo>
                <a:lnTo>
                  <a:pt x="599472" y="629426"/>
                </a:lnTo>
                <a:lnTo>
                  <a:pt x="583923" y="613733"/>
                </a:lnTo>
                <a:lnTo>
                  <a:pt x="568499" y="613733"/>
                </a:lnTo>
                <a:lnTo>
                  <a:pt x="553197" y="595076"/>
                </a:lnTo>
                <a:lnTo>
                  <a:pt x="392285" y="595076"/>
                </a:lnTo>
                <a:lnTo>
                  <a:pt x="379945" y="579754"/>
                </a:lnTo>
                <a:lnTo>
                  <a:pt x="379945" y="564061"/>
                </a:lnTo>
                <a:lnTo>
                  <a:pt x="392285" y="548740"/>
                </a:lnTo>
                <a:lnTo>
                  <a:pt x="392285" y="517726"/>
                </a:lnTo>
                <a:lnTo>
                  <a:pt x="411041" y="499068"/>
                </a:lnTo>
                <a:lnTo>
                  <a:pt x="426343" y="468054"/>
                </a:lnTo>
                <a:lnTo>
                  <a:pt x="426343" y="437039"/>
                </a:lnTo>
                <a:lnTo>
                  <a:pt x="426343" y="387367"/>
                </a:lnTo>
                <a:lnTo>
                  <a:pt x="441768" y="372046"/>
                </a:lnTo>
                <a:lnTo>
                  <a:pt x="488166" y="341031"/>
                </a:lnTo>
                <a:lnTo>
                  <a:pt x="537525" y="322374"/>
                </a:lnTo>
                <a:lnTo>
                  <a:pt x="568499" y="307052"/>
                </a:lnTo>
                <a:lnTo>
                  <a:pt x="599472" y="322374"/>
                </a:lnTo>
                <a:lnTo>
                  <a:pt x="630198" y="341031"/>
                </a:lnTo>
                <a:lnTo>
                  <a:pt x="661295" y="341031"/>
                </a:lnTo>
                <a:lnTo>
                  <a:pt x="695353" y="341031"/>
                </a:lnTo>
                <a:lnTo>
                  <a:pt x="725956" y="322374"/>
                </a:lnTo>
                <a:lnTo>
                  <a:pt x="725956" y="291359"/>
                </a:lnTo>
                <a:lnTo>
                  <a:pt x="741627" y="276038"/>
                </a:lnTo>
                <a:lnTo>
                  <a:pt x="741627" y="260345"/>
                </a:lnTo>
                <a:lnTo>
                  <a:pt x="741627" y="241687"/>
                </a:lnTo>
                <a:lnTo>
                  <a:pt x="757052" y="241687"/>
                </a:lnTo>
                <a:lnTo>
                  <a:pt x="791110" y="241687"/>
                </a:lnTo>
                <a:lnTo>
                  <a:pt x="822083" y="241687"/>
                </a:lnTo>
                <a:lnTo>
                  <a:pt x="852810" y="226366"/>
                </a:lnTo>
                <a:lnTo>
                  <a:pt x="899208" y="226366"/>
                </a:lnTo>
                <a:lnTo>
                  <a:pt x="899208" y="210673"/>
                </a:lnTo>
                <a:lnTo>
                  <a:pt x="914880" y="195352"/>
                </a:lnTo>
                <a:lnTo>
                  <a:pt x="933143" y="176694"/>
                </a:lnTo>
                <a:lnTo>
                  <a:pt x="994965" y="164337"/>
                </a:lnTo>
                <a:lnTo>
                  <a:pt x="1056912" y="114665"/>
                </a:lnTo>
                <a:lnTo>
                  <a:pt x="1090970" y="64993"/>
                </a:lnTo>
                <a:lnTo>
                  <a:pt x="1137368" y="33979"/>
                </a:lnTo>
                <a:lnTo>
                  <a:pt x="1152669" y="18657"/>
                </a:lnTo>
                <a:lnTo>
                  <a:pt x="1168094" y="0"/>
                </a:lnTo>
                <a:lnTo>
                  <a:pt x="1168094" y="33979"/>
                </a:lnTo>
                <a:lnTo>
                  <a:pt x="1183396" y="64993"/>
                </a:lnTo>
                <a:lnTo>
                  <a:pt x="1202152" y="96007"/>
                </a:lnTo>
                <a:lnTo>
                  <a:pt x="1202152" y="145679"/>
                </a:lnTo>
                <a:lnTo>
                  <a:pt x="1183396" y="176694"/>
                </a:lnTo>
                <a:lnTo>
                  <a:pt x="1168094" y="210673"/>
                </a:lnTo>
                <a:lnTo>
                  <a:pt x="1183396" y="226366"/>
                </a:lnTo>
                <a:lnTo>
                  <a:pt x="1217454" y="276038"/>
                </a:lnTo>
                <a:lnTo>
                  <a:pt x="1263852" y="307052"/>
                </a:lnTo>
                <a:lnTo>
                  <a:pt x="1294825" y="322374"/>
                </a:lnTo>
                <a:lnTo>
                  <a:pt x="1325921" y="372046"/>
                </a:lnTo>
                <a:lnTo>
                  <a:pt x="1325921" y="437039"/>
                </a:lnTo>
                <a:lnTo>
                  <a:pt x="1375281" y="452732"/>
                </a:lnTo>
                <a:lnTo>
                  <a:pt x="1390583" y="483746"/>
                </a:lnTo>
                <a:lnTo>
                  <a:pt x="1421679" y="499068"/>
                </a:lnTo>
                <a:lnTo>
                  <a:pt x="1436981" y="517726"/>
                </a:lnTo>
                <a:lnTo>
                  <a:pt x="1455737" y="533047"/>
                </a:lnTo>
                <a:lnTo>
                  <a:pt x="1502012" y="533047"/>
                </a:lnTo>
                <a:lnTo>
                  <a:pt x="1517437" y="533047"/>
                </a:lnTo>
                <a:lnTo>
                  <a:pt x="1532738" y="548740"/>
                </a:lnTo>
                <a:lnTo>
                  <a:pt x="1563835" y="564061"/>
                </a:lnTo>
                <a:lnTo>
                  <a:pt x="1579136" y="564061"/>
                </a:lnTo>
                <a:lnTo>
                  <a:pt x="1613194" y="548740"/>
                </a:lnTo>
                <a:lnTo>
                  <a:pt x="1628496" y="564061"/>
                </a:lnTo>
                <a:lnTo>
                  <a:pt x="1644167" y="564061"/>
                </a:lnTo>
                <a:lnTo>
                  <a:pt x="1659592" y="564061"/>
                </a:lnTo>
                <a:lnTo>
                  <a:pt x="1721292" y="613733"/>
                </a:lnTo>
                <a:lnTo>
                  <a:pt x="1736963" y="579754"/>
                </a:lnTo>
                <a:lnTo>
                  <a:pt x="1755350" y="564061"/>
                </a:lnTo>
                <a:lnTo>
                  <a:pt x="1770651" y="533047"/>
                </a:lnTo>
                <a:lnTo>
                  <a:pt x="1786323" y="499068"/>
                </a:lnTo>
                <a:lnTo>
                  <a:pt x="1770651" y="483746"/>
                </a:lnTo>
                <a:lnTo>
                  <a:pt x="1770651" y="468054"/>
                </a:lnTo>
                <a:lnTo>
                  <a:pt x="1770651" y="452732"/>
                </a:lnTo>
                <a:lnTo>
                  <a:pt x="1786323" y="452732"/>
                </a:lnTo>
                <a:lnTo>
                  <a:pt x="1801748" y="437039"/>
                </a:lnTo>
                <a:lnTo>
                  <a:pt x="1832721" y="418381"/>
                </a:lnTo>
                <a:lnTo>
                  <a:pt x="1832721" y="437039"/>
                </a:lnTo>
                <a:lnTo>
                  <a:pt x="1879119" y="418381"/>
                </a:lnTo>
                <a:lnTo>
                  <a:pt x="1879119" y="437039"/>
                </a:lnTo>
                <a:lnTo>
                  <a:pt x="1897506" y="437039"/>
                </a:lnTo>
                <a:lnTo>
                  <a:pt x="1913177" y="418381"/>
                </a:lnTo>
                <a:lnTo>
                  <a:pt x="1897506" y="387367"/>
                </a:lnTo>
                <a:lnTo>
                  <a:pt x="1913177" y="372046"/>
                </a:lnTo>
                <a:lnTo>
                  <a:pt x="1943780" y="356353"/>
                </a:lnTo>
                <a:lnTo>
                  <a:pt x="1959452" y="356353"/>
                </a:lnTo>
                <a:lnTo>
                  <a:pt x="2008935" y="322374"/>
                </a:lnTo>
                <a:lnTo>
                  <a:pt x="2055209" y="307052"/>
                </a:lnTo>
                <a:lnTo>
                  <a:pt x="2070634" y="276038"/>
                </a:lnTo>
                <a:lnTo>
                  <a:pt x="2085936" y="260345"/>
                </a:lnTo>
                <a:lnTo>
                  <a:pt x="2085936" y="241687"/>
                </a:lnTo>
                <a:lnTo>
                  <a:pt x="2132334" y="226366"/>
                </a:lnTo>
                <a:lnTo>
                  <a:pt x="2150967" y="241687"/>
                </a:lnTo>
                <a:lnTo>
                  <a:pt x="2166392" y="241687"/>
                </a:lnTo>
                <a:lnTo>
                  <a:pt x="2228091" y="210673"/>
                </a:lnTo>
                <a:lnTo>
                  <a:pt x="2259188" y="176694"/>
                </a:lnTo>
                <a:lnTo>
                  <a:pt x="2308548" y="176694"/>
                </a:lnTo>
                <a:lnTo>
                  <a:pt x="2308548" y="195352"/>
                </a:lnTo>
                <a:lnTo>
                  <a:pt x="2324219" y="195352"/>
                </a:lnTo>
                <a:lnTo>
                  <a:pt x="2324219" y="210673"/>
                </a:lnTo>
                <a:lnTo>
                  <a:pt x="2324219" y="226366"/>
                </a:lnTo>
                <a:lnTo>
                  <a:pt x="2324219" y="241687"/>
                </a:lnTo>
                <a:lnTo>
                  <a:pt x="2339521" y="260345"/>
                </a:lnTo>
                <a:lnTo>
                  <a:pt x="2293123" y="291359"/>
                </a:lnTo>
                <a:lnTo>
                  <a:pt x="2277821" y="307052"/>
                </a:lnTo>
                <a:lnTo>
                  <a:pt x="2293123" y="322374"/>
                </a:lnTo>
                <a:lnTo>
                  <a:pt x="2277821" y="341031"/>
                </a:lnTo>
                <a:lnTo>
                  <a:pt x="2293123" y="372046"/>
                </a:lnTo>
                <a:lnTo>
                  <a:pt x="2259188" y="437039"/>
                </a:lnTo>
                <a:lnTo>
                  <a:pt x="2228091" y="468054"/>
                </a:lnTo>
                <a:lnTo>
                  <a:pt x="2228091" y="483746"/>
                </a:lnTo>
                <a:lnTo>
                  <a:pt x="2197365" y="499068"/>
                </a:lnTo>
                <a:lnTo>
                  <a:pt x="2197365" y="533047"/>
                </a:lnTo>
                <a:lnTo>
                  <a:pt x="2212790" y="548740"/>
                </a:lnTo>
                <a:lnTo>
                  <a:pt x="2197365" y="579754"/>
                </a:lnTo>
                <a:lnTo>
                  <a:pt x="2182064" y="579754"/>
                </a:lnTo>
                <a:lnTo>
                  <a:pt x="2182064" y="613733"/>
                </a:lnTo>
                <a:lnTo>
                  <a:pt x="2166392" y="613733"/>
                </a:lnTo>
                <a:lnTo>
                  <a:pt x="2132334" y="595076"/>
                </a:lnTo>
                <a:lnTo>
                  <a:pt x="2117032" y="579754"/>
                </a:lnTo>
                <a:lnTo>
                  <a:pt x="2101607" y="613733"/>
                </a:lnTo>
                <a:lnTo>
                  <a:pt x="2085936" y="629426"/>
                </a:lnTo>
                <a:lnTo>
                  <a:pt x="2070634" y="660440"/>
                </a:lnTo>
                <a:lnTo>
                  <a:pt x="2055209" y="660440"/>
                </a:lnTo>
                <a:lnTo>
                  <a:pt x="2055209" y="644748"/>
                </a:lnTo>
                <a:lnTo>
                  <a:pt x="2039538" y="660440"/>
                </a:lnTo>
                <a:lnTo>
                  <a:pt x="2024236" y="675762"/>
                </a:lnTo>
                <a:lnTo>
                  <a:pt x="1990178" y="675762"/>
                </a:lnTo>
                <a:lnTo>
                  <a:pt x="1990178" y="694420"/>
                </a:lnTo>
                <a:lnTo>
                  <a:pt x="1974877" y="694420"/>
                </a:lnTo>
                <a:lnTo>
                  <a:pt x="1974877" y="725434"/>
                </a:lnTo>
                <a:lnTo>
                  <a:pt x="1943780" y="725434"/>
                </a:lnTo>
                <a:lnTo>
                  <a:pt x="1928479" y="709865"/>
                </a:lnTo>
                <a:lnTo>
                  <a:pt x="1897506" y="675762"/>
                </a:lnTo>
                <a:lnTo>
                  <a:pt x="1897506" y="660440"/>
                </a:lnTo>
                <a:lnTo>
                  <a:pt x="1848023" y="644748"/>
                </a:lnTo>
                <a:lnTo>
                  <a:pt x="1832721" y="629426"/>
                </a:lnTo>
                <a:lnTo>
                  <a:pt x="1817049" y="660440"/>
                </a:lnTo>
                <a:lnTo>
                  <a:pt x="1817049" y="675762"/>
                </a:lnTo>
                <a:lnTo>
                  <a:pt x="1801748" y="725434"/>
                </a:lnTo>
                <a:lnTo>
                  <a:pt x="1770651" y="725434"/>
                </a:lnTo>
                <a:lnTo>
                  <a:pt x="1755350" y="756448"/>
                </a:lnTo>
                <a:lnTo>
                  <a:pt x="1736963" y="725434"/>
                </a:lnTo>
                <a:lnTo>
                  <a:pt x="1721292" y="756448"/>
                </a:lnTo>
                <a:lnTo>
                  <a:pt x="1705990" y="771770"/>
                </a:lnTo>
                <a:lnTo>
                  <a:pt x="1690565" y="806120"/>
                </a:lnTo>
                <a:lnTo>
                  <a:pt x="1690565" y="821442"/>
                </a:lnTo>
                <a:lnTo>
                  <a:pt x="1674894" y="837134"/>
                </a:lnTo>
                <a:lnTo>
                  <a:pt x="1644167" y="837134"/>
                </a:lnTo>
                <a:lnTo>
                  <a:pt x="1628496" y="837134"/>
                </a:lnTo>
                <a:lnTo>
                  <a:pt x="1597769" y="852456"/>
                </a:lnTo>
                <a:lnTo>
                  <a:pt x="1597769" y="821442"/>
                </a:lnTo>
                <a:lnTo>
                  <a:pt x="1563835" y="837134"/>
                </a:lnTo>
                <a:lnTo>
                  <a:pt x="1548410" y="837134"/>
                </a:lnTo>
                <a:lnTo>
                  <a:pt x="1532738" y="837134"/>
                </a:lnTo>
                <a:lnTo>
                  <a:pt x="1502012" y="821442"/>
                </a:lnTo>
                <a:lnTo>
                  <a:pt x="1468077" y="837134"/>
                </a:lnTo>
                <a:lnTo>
                  <a:pt x="1455737" y="821442"/>
                </a:lnTo>
                <a:lnTo>
                  <a:pt x="1436981" y="821442"/>
                </a:lnTo>
                <a:lnTo>
                  <a:pt x="1436981" y="852456"/>
                </a:lnTo>
                <a:lnTo>
                  <a:pt x="1406007" y="852456"/>
                </a:lnTo>
                <a:lnTo>
                  <a:pt x="1390583" y="871114"/>
                </a:lnTo>
                <a:lnTo>
                  <a:pt x="1375281" y="852456"/>
                </a:lnTo>
                <a:lnTo>
                  <a:pt x="1344308" y="837134"/>
                </a:lnTo>
                <a:lnTo>
                  <a:pt x="1310250" y="821442"/>
                </a:lnTo>
                <a:lnTo>
                  <a:pt x="1310250" y="756448"/>
                </a:lnTo>
                <a:lnTo>
                  <a:pt x="1294825" y="756448"/>
                </a:lnTo>
                <a:lnTo>
                  <a:pt x="1279523" y="771770"/>
                </a:lnTo>
                <a:lnTo>
                  <a:pt x="1248550" y="771770"/>
                </a:lnTo>
                <a:lnTo>
                  <a:pt x="1233125" y="790428"/>
                </a:lnTo>
                <a:lnTo>
                  <a:pt x="1217454" y="821442"/>
                </a:lnTo>
                <a:lnTo>
                  <a:pt x="1202152" y="852456"/>
                </a:lnTo>
                <a:lnTo>
                  <a:pt x="1202152" y="886806"/>
                </a:lnTo>
                <a:lnTo>
                  <a:pt x="1202152" y="917820"/>
                </a:lnTo>
                <a:lnTo>
                  <a:pt x="1217454" y="933142"/>
                </a:lnTo>
                <a:lnTo>
                  <a:pt x="1202152" y="967245"/>
                </a:lnTo>
                <a:lnTo>
                  <a:pt x="1202152" y="982814"/>
                </a:lnTo>
                <a:lnTo>
                  <a:pt x="1202152" y="998259"/>
                </a:lnTo>
                <a:lnTo>
                  <a:pt x="1183396" y="1029150"/>
                </a:lnTo>
                <a:lnTo>
                  <a:pt x="1183396" y="1047931"/>
                </a:lnTo>
                <a:lnTo>
                  <a:pt x="1183396" y="1063500"/>
                </a:lnTo>
                <a:lnTo>
                  <a:pt x="1217454" y="1078822"/>
                </a:lnTo>
                <a:lnTo>
                  <a:pt x="1233125" y="1094514"/>
                </a:lnTo>
                <a:lnTo>
                  <a:pt x="1248550" y="1125529"/>
                </a:lnTo>
                <a:lnTo>
                  <a:pt x="1248550" y="1159508"/>
                </a:lnTo>
                <a:lnTo>
                  <a:pt x="1251512" y="1162597"/>
                </a:lnTo>
                <a:lnTo>
                  <a:pt x="1267184" y="1193611"/>
                </a:lnTo>
                <a:lnTo>
                  <a:pt x="1282485" y="1212269"/>
                </a:lnTo>
                <a:lnTo>
                  <a:pt x="1297910" y="1243283"/>
                </a:lnTo>
                <a:lnTo>
                  <a:pt x="1313582" y="1274298"/>
                </a:lnTo>
                <a:lnTo>
                  <a:pt x="1313582" y="1308277"/>
                </a:lnTo>
                <a:lnTo>
                  <a:pt x="1331968" y="1370306"/>
                </a:lnTo>
                <a:lnTo>
                  <a:pt x="1331968" y="1404656"/>
                </a:lnTo>
                <a:lnTo>
                  <a:pt x="1347270" y="1435299"/>
                </a:lnTo>
                <a:lnTo>
                  <a:pt x="1347270" y="1466313"/>
                </a:lnTo>
                <a:lnTo>
                  <a:pt x="1362941" y="1500664"/>
                </a:lnTo>
                <a:lnTo>
                  <a:pt x="1362941" y="1547000"/>
                </a:lnTo>
                <a:lnTo>
                  <a:pt x="1362941" y="1581301"/>
                </a:lnTo>
                <a:lnTo>
                  <a:pt x="1362941" y="1596659"/>
                </a:lnTo>
                <a:lnTo>
                  <a:pt x="1331968" y="1612302"/>
                </a:lnTo>
                <a:lnTo>
                  <a:pt x="1282485" y="1596659"/>
                </a:lnTo>
                <a:lnTo>
                  <a:pt x="1251512" y="1596659"/>
                </a:lnTo>
                <a:lnTo>
                  <a:pt x="1205114" y="1612302"/>
                </a:lnTo>
                <a:lnTo>
                  <a:pt x="1171056" y="1627661"/>
                </a:lnTo>
                <a:lnTo>
                  <a:pt x="1140329" y="1627661"/>
                </a:lnTo>
                <a:lnTo>
                  <a:pt x="1140329" y="1661678"/>
                </a:lnTo>
                <a:lnTo>
                  <a:pt x="1155754" y="1643316"/>
                </a:lnTo>
                <a:lnTo>
                  <a:pt x="1171056" y="1661678"/>
                </a:lnTo>
                <a:lnTo>
                  <a:pt x="1189812" y="1643316"/>
                </a:lnTo>
                <a:lnTo>
                  <a:pt x="1220786" y="1661678"/>
                </a:lnTo>
                <a:lnTo>
                  <a:pt x="1267184" y="1661678"/>
                </a:lnTo>
                <a:lnTo>
                  <a:pt x="1124781" y="1661678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7" name="object 147"/>
          <p:cNvSpPr/>
          <p:nvPr/>
        </p:nvSpPr>
        <p:spPr>
          <a:xfrm>
            <a:off x="3038033" y="3477539"/>
            <a:ext cx="2213037" cy="1240194"/>
          </a:xfrm>
          <a:custGeom>
            <a:avLst/>
            <a:gdLst/>
            <a:ahLst/>
            <a:cxnLst/>
            <a:rect l="l" t="t" r="r" b="b"/>
            <a:pathLst>
              <a:path w="2213037" h="1240194">
                <a:moveTo>
                  <a:pt x="62069" y="0"/>
                </a:moveTo>
                <a:lnTo>
                  <a:pt x="62069" y="33979"/>
                </a:lnTo>
                <a:lnTo>
                  <a:pt x="62069" y="64993"/>
                </a:lnTo>
                <a:lnTo>
                  <a:pt x="111429" y="129987"/>
                </a:lnTo>
                <a:lnTo>
                  <a:pt x="142155" y="114665"/>
                </a:lnTo>
                <a:lnTo>
                  <a:pt x="157827" y="114665"/>
                </a:lnTo>
                <a:lnTo>
                  <a:pt x="173128" y="114665"/>
                </a:lnTo>
                <a:lnTo>
                  <a:pt x="222488" y="96007"/>
                </a:lnTo>
                <a:lnTo>
                  <a:pt x="238160" y="80686"/>
                </a:lnTo>
                <a:lnTo>
                  <a:pt x="253584" y="64993"/>
                </a:lnTo>
                <a:lnTo>
                  <a:pt x="284558" y="96007"/>
                </a:lnTo>
                <a:lnTo>
                  <a:pt x="315284" y="80686"/>
                </a:lnTo>
                <a:lnTo>
                  <a:pt x="349342" y="80686"/>
                </a:lnTo>
                <a:lnTo>
                  <a:pt x="411041" y="49672"/>
                </a:lnTo>
                <a:lnTo>
                  <a:pt x="442015" y="49672"/>
                </a:lnTo>
                <a:lnTo>
                  <a:pt x="473111" y="64993"/>
                </a:lnTo>
                <a:lnTo>
                  <a:pt x="488413" y="96007"/>
                </a:lnTo>
                <a:lnTo>
                  <a:pt x="553197" y="114665"/>
                </a:lnTo>
                <a:lnTo>
                  <a:pt x="568869" y="129987"/>
                </a:lnTo>
                <a:lnTo>
                  <a:pt x="584170" y="145679"/>
                </a:lnTo>
                <a:lnTo>
                  <a:pt x="584170" y="161001"/>
                </a:lnTo>
                <a:lnTo>
                  <a:pt x="615267" y="176694"/>
                </a:lnTo>
                <a:lnTo>
                  <a:pt x="679928" y="210673"/>
                </a:lnTo>
                <a:lnTo>
                  <a:pt x="741751" y="226366"/>
                </a:lnTo>
                <a:lnTo>
                  <a:pt x="775685" y="241687"/>
                </a:lnTo>
                <a:lnTo>
                  <a:pt x="822083" y="226366"/>
                </a:lnTo>
                <a:lnTo>
                  <a:pt x="899455" y="210673"/>
                </a:lnTo>
                <a:lnTo>
                  <a:pt x="979911" y="226366"/>
                </a:lnTo>
                <a:lnTo>
                  <a:pt x="1026309" y="241687"/>
                </a:lnTo>
                <a:lnTo>
                  <a:pt x="1075668" y="226366"/>
                </a:lnTo>
                <a:lnTo>
                  <a:pt x="1106642" y="226366"/>
                </a:lnTo>
                <a:lnTo>
                  <a:pt x="1122066" y="226366"/>
                </a:lnTo>
                <a:lnTo>
                  <a:pt x="1168464" y="226366"/>
                </a:lnTo>
                <a:lnTo>
                  <a:pt x="1199191" y="226366"/>
                </a:lnTo>
                <a:lnTo>
                  <a:pt x="1248797" y="241687"/>
                </a:lnTo>
                <a:lnTo>
                  <a:pt x="1310497" y="272702"/>
                </a:lnTo>
                <a:lnTo>
                  <a:pt x="1329253" y="272702"/>
                </a:lnTo>
                <a:lnTo>
                  <a:pt x="1344555" y="272702"/>
                </a:lnTo>
                <a:lnTo>
                  <a:pt x="1359980" y="272702"/>
                </a:lnTo>
                <a:lnTo>
                  <a:pt x="1359980" y="257380"/>
                </a:lnTo>
                <a:lnTo>
                  <a:pt x="1375281" y="241687"/>
                </a:lnTo>
                <a:lnTo>
                  <a:pt x="1406378" y="241687"/>
                </a:lnTo>
                <a:lnTo>
                  <a:pt x="1421679" y="226366"/>
                </a:lnTo>
                <a:lnTo>
                  <a:pt x="1452652" y="210673"/>
                </a:lnTo>
                <a:lnTo>
                  <a:pt x="1452652" y="195352"/>
                </a:lnTo>
                <a:lnTo>
                  <a:pt x="1486710" y="195352"/>
                </a:lnTo>
                <a:lnTo>
                  <a:pt x="1502135" y="195352"/>
                </a:lnTo>
                <a:lnTo>
                  <a:pt x="1533108" y="195352"/>
                </a:lnTo>
                <a:lnTo>
                  <a:pt x="1548410" y="210673"/>
                </a:lnTo>
                <a:lnTo>
                  <a:pt x="1548410" y="241687"/>
                </a:lnTo>
                <a:lnTo>
                  <a:pt x="1564082" y="257380"/>
                </a:lnTo>
                <a:lnTo>
                  <a:pt x="1564082" y="272702"/>
                </a:lnTo>
                <a:lnTo>
                  <a:pt x="1597893" y="291359"/>
                </a:lnTo>
                <a:lnTo>
                  <a:pt x="1610233" y="291359"/>
                </a:lnTo>
                <a:lnTo>
                  <a:pt x="1644167" y="291359"/>
                </a:lnTo>
                <a:lnTo>
                  <a:pt x="1644167" y="322374"/>
                </a:lnTo>
                <a:lnTo>
                  <a:pt x="1644167" y="341031"/>
                </a:lnTo>
                <a:lnTo>
                  <a:pt x="1659839" y="322374"/>
                </a:lnTo>
                <a:lnTo>
                  <a:pt x="1675264" y="341031"/>
                </a:lnTo>
                <a:lnTo>
                  <a:pt x="1690565" y="322374"/>
                </a:lnTo>
                <a:lnTo>
                  <a:pt x="1690565" y="341031"/>
                </a:lnTo>
                <a:lnTo>
                  <a:pt x="1675264" y="353388"/>
                </a:lnTo>
                <a:lnTo>
                  <a:pt x="1706237" y="418381"/>
                </a:lnTo>
                <a:lnTo>
                  <a:pt x="1721662" y="418381"/>
                </a:lnTo>
                <a:lnTo>
                  <a:pt x="1740295" y="437039"/>
                </a:lnTo>
                <a:lnTo>
                  <a:pt x="1771022" y="452732"/>
                </a:lnTo>
                <a:lnTo>
                  <a:pt x="1786323" y="468054"/>
                </a:lnTo>
                <a:lnTo>
                  <a:pt x="1801995" y="452732"/>
                </a:lnTo>
                <a:lnTo>
                  <a:pt x="1817420" y="452732"/>
                </a:lnTo>
                <a:lnTo>
                  <a:pt x="1832721" y="437039"/>
                </a:lnTo>
                <a:lnTo>
                  <a:pt x="1851354" y="468054"/>
                </a:lnTo>
                <a:lnTo>
                  <a:pt x="1882451" y="483746"/>
                </a:lnTo>
                <a:lnTo>
                  <a:pt x="1897752" y="499068"/>
                </a:lnTo>
                <a:lnTo>
                  <a:pt x="1928849" y="533047"/>
                </a:lnTo>
                <a:lnTo>
                  <a:pt x="1959575" y="517726"/>
                </a:lnTo>
                <a:lnTo>
                  <a:pt x="1913177" y="548740"/>
                </a:lnTo>
                <a:lnTo>
                  <a:pt x="1897752" y="564061"/>
                </a:lnTo>
                <a:lnTo>
                  <a:pt x="1897752" y="613733"/>
                </a:lnTo>
                <a:lnTo>
                  <a:pt x="1897752" y="644748"/>
                </a:lnTo>
                <a:lnTo>
                  <a:pt x="1882451" y="675762"/>
                </a:lnTo>
                <a:lnTo>
                  <a:pt x="1863694" y="694420"/>
                </a:lnTo>
                <a:lnTo>
                  <a:pt x="1863694" y="725434"/>
                </a:lnTo>
                <a:lnTo>
                  <a:pt x="1851354" y="740756"/>
                </a:lnTo>
                <a:lnTo>
                  <a:pt x="1851354" y="756448"/>
                </a:lnTo>
                <a:lnTo>
                  <a:pt x="1863694" y="771770"/>
                </a:lnTo>
                <a:lnTo>
                  <a:pt x="1897752" y="771770"/>
                </a:lnTo>
                <a:lnTo>
                  <a:pt x="1928849" y="771770"/>
                </a:lnTo>
                <a:lnTo>
                  <a:pt x="1975123" y="771770"/>
                </a:lnTo>
                <a:lnTo>
                  <a:pt x="1993510" y="771770"/>
                </a:lnTo>
                <a:lnTo>
                  <a:pt x="2024606" y="771770"/>
                </a:lnTo>
                <a:lnTo>
                  <a:pt x="2039908" y="790428"/>
                </a:lnTo>
                <a:lnTo>
                  <a:pt x="2055333" y="790428"/>
                </a:lnTo>
                <a:lnTo>
                  <a:pt x="2070881" y="806120"/>
                </a:lnTo>
                <a:lnTo>
                  <a:pt x="2086306" y="821442"/>
                </a:lnTo>
                <a:lnTo>
                  <a:pt x="2101607" y="821442"/>
                </a:lnTo>
                <a:lnTo>
                  <a:pt x="2132704" y="821442"/>
                </a:lnTo>
                <a:lnTo>
                  <a:pt x="2151337" y="837134"/>
                </a:lnTo>
                <a:lnTo>
                  <a:pt x="2182064" y="837134"/>
                </a:lnTo>
                <a:lnTo>
                  <a:pt x="2197365" y="852456"/>
                </a:lnTo>
                <a:lnTo>
                  <a:pt x="2197365" y="886559"/>
                </a:lnTo>
                <a:lnTo>
                  <a:pt x="2182064" y="871114"/>
                </a:lnTo>
                <a:lnTo>
                  <a:pt x="2151337" y="902128"/>
                </a:lnTo>
                <a:lnTo>
                  <a:pt x="2166762" y="917573"/>
                </a:lnTo>
                <a:lnTo>
                  <a:pt x="2151337" y="917573"/>
                </a:lnTo>
                <a:lnTo>
                  <a:pt x="2151337" y="948464"/>
                </a:lnTo>
                <a:lnTo>
                  <a:pt x="2166762" y="967122"/>
                </a:lnTo>
                <a:lnTo>
                  <a:pt x="2182064" y="982814"/>
                </a:lnTo>
                <a:lnTo>
                  <a:pt x="2197365" y="998136"/>
                </a:lnTo>
                <a:lnTo>
                  <a:pt x="2197365" y="1029150"/>
                </a:lnTo>
                <a:lnTo>
                  <a:pt x="2213037" y="1063500"/>
                </a:lnTo>
                <a:lnTo>
                  <a:pt x="2213037" y="1078822"/>
                </a:lnTo>
                <a:lnTo>
                  <a:pt x="2197365" y="1078822"/>
                </a:lnTo>
                <a:lnTo>
                  <a:pt x="2182064" y="1078822"/>
                </a:lnTo>
                <a:lnTo>
                  <a:pt x="2166762" y="1029150"/>
                </a:lnTo>
                <a:lnTo>
                  <a:pt x="2132704" y="1029150"/>
                </a:lnTo>
                <a:lnTo>
                  <a:pt x="2101607" y="998136"/>
                </a:lnTo>
                <a:lnTo>
                  <a:pt x="2086306" y="967122"/>
                </a:lnTo>
                <a:lnTo>
                  <a:pt x="2039908" y="948464"/>
                </a:lnTo>
                <a:lnTo>
                  <a:pt x="2024606" y="967122"/>
                </a:lnTo>
                <a:lnTo>
                  <a:pt x="1993510" y="967122"/>
                </a:lnTo>
                <a:lnTo>
                  <a:pt x="1959575" y="967122"/>
                </a:lnTo>
                <a:lnTo>
                  <a:pt x="1928849" y="967122"/>
                </a:lnTo>
                <a:lnTo>
                  <a:pt x="1913177" y="982814"/>
                </a:lnTo>
                <a:lnTo>
                  <a:pt x="1897752" y="982814"/>
                </a:lnTo>
                <a:lnTo>
                  <a:pt x="1882451" y="982814"/>
                </a:lnTo>
                <a:lnTo>
                  <a:pt x="1851354" y="998136"/>
                </a:lnTo>
                <a:lnTo>
                  <a:pt x="1851354" y="1013828"/>
                </a:lnTo>
                <a:lnTo>
                  <a:pt x="1851354" y="1029150"/>
                </a:lnTo>
                <a:lnTo>
                  <a:pt x="1882451" y="1047808"/>
                </a:lnTo>
                <a:lnTo>
                  <a:pt x="1882451" y="1063500"/>
                </a:lnTo>
                <a:lnTo>
                  <a:pt x="1882451" y="1094514"/>
                </a:lnTo>
                <a:lnTo>
                  <a:pt x="1897752" y="1094514"/>
                </a:lnTo>
                <a:lnTo>
                  <a:pt x="1913177" y="1109836"/>
                </a:lnTo>
                <a:lnTo>
                  <a:pt x="1913177" y="1143939"/>
                </a:lnTo>
                <a:lnTo>
                  <a:pt x="1913177" y="1159508"/>
                </a:lnTo>
                <a:lnTo>
                  <a:pt x="1897752" y="1190522"/>
                </a:lnTo>
                <a:lnTo>
                  <a:pt x="1897752" y="1205844"/>
                </a:lnTo>
                <a:lnTo>
                  <a:pt x="1863694" y="1224626"/>
                </a:lnTo>
                <a:lnTo>
                  <a:pt x="1851354" y="1240194"/>
                </a:lnTo>
                <a:lnTo>
                  <a:pt x="1817420" y="1240194"/>
                </a:lnTo>
                <a:lnTo>
                  <a:pt x="1786323" y="1224626"/>
                </a:lnTo>
                <a:lnTo>
                  <a:pt x="1721662" y="1224626"/>
                </a:lnTo>
                <a:lnTo>
                  <a:pt x="1675264" y="1205844"/>
                </a:lnTo>
                <a:lnTo>
                  <a:pt x="1610233" y="1190522"/>
                </a:lnTo>
                <a:lnTo>
                  <a:pt x="1564082" y="1174953"/>
                </a:lnTo>
                <a:lnTo>
                  <a:pt x="1486710" y="1174953"/>
                </a:lnTo>
                <a:lnTo>
                  <a:pt x="1471409" y="1205844"/>
                </a:lnTo>
                <a:lnTo>
                  <a:pt x="1452652" y="1224626"/>
                </a:lnTo>
                <a:lnTo>
                  <a:pt x="1437351" y="1205844"/>
                </a:lnTo>
                <a:lnTo>
                  <a:pt x="1421679" y="1224626"/>
                </a:lnTo>
                <a:lnTo>
                  <a:pt x="1406378" y="1190522"/>
                </a:lnTo>
                <a:lnTo>
                  <a:pt x="1375281" y="1205844"/>
                </a:lnTo>
                <a:lnTo>
                  <a:pt x="1359980" y="1190522"/>
                </a:lnTo>
                <a:lnTo>
                  <a:pt x="1329253" y="1190522"/>
                </a:lnTo>
                <a:lnTo>
                  <a:pt x="1279523" y="1205844"/>
                </a:lnTo>
                <a:lnTo>
                  <a:pt x="1264222" y="1205844"/>
                </a:lnTo>
                <a:lnTo>
                  <a:pt x="1248797" y="1224626"/>
                </a:lnTo>
                <a:lnTo>
                  <a:pt x="1217824" y="1224626"/>
                </a:lnTo>
                <a:lnTo>
                  <a:pt x="1186727" y="1224626"/>
                </a:lnTo>
                <a:lnTo>
                  <a:pt x="1153040" y="1240194"/>
                </a:lnTo>
                <a:lnTo>
                  <a:pt x="1137368" y="1240194"/>
                </a:lnTo>
                <a:lnTo>
                  <a:pt x="1122066" y="1240194"/>
                </a:lnTo>
                <a:lnTo>
                  <a:pt x="1090970" y="1224626"/>
                </a:lnTo>
                <a:lnTo>
                  <a:pt x="1057035" y="1205844"/>
                </a:lnTo>
                <a:lnTo>
                  <a:pt x="1010637" y="1190522"/>
                </a:lnTo>
                <a:lnTo>
                  <a:pt x="964239" y="1205844"/>
                </a:lnTo>
                <a:lnTo>
                  <a:pt x="933513" y="1224626"/>
                </a:lnTo>
                <a:lnTo>
                  <a:pt x="899455" y="1205844"/>
                </a:lnTo>
                <a:lnTo>
                  <a:pt x="837755" y="1205844"/>
                </a:lnTo>
                <a:lnTo>
                  <a:pt x="822083" y="1190522"/>
                </a:lnTo>
                <a:lnTo>
                  <a:pt x="788025" y="1174953"/>
                </a:lnTo>
                <a:lnTo>
                  <a:pt x="757299" y="1159508"/>
                </a:lnTo>
                <a:lnTo>
                  <a:pt x="741751" y="1125529"/>
                </a:lnTo>
                <a:lnTo>
                  <a:pt x="726326" y="1078822"/>
                </a:lnTo>
                <a:lnTo>
                  <a:pt x="695600" y="1047808"/>
                </a:lnTo>
                <a:lnTo>
                  <a:pt x="630568" y="1029150"/>
                </a:lnTo>
                <a:lnTo>
                  <a:pt x="568869" y="982814"/>
                </a:lnTo>
                <a:lnTo>
                  <a:pt x="553197" y="982814"/>
                </a:lnTo>
                <a:lnTo>
                  <a:pt x="457440" y="967122"/>
                </a:lnTo>
                <a:lnTo>
                  <a:pt x="380315" y="948464"/>
                </a:lnTo>
                <a:lnTo>
                  <a:pt x="364643" y="967122"/>
                </a:lnTo>
                <a:lnTo>
                  <a:pt x="349342" y="933142"/>
                </a:lnTo>
                <a:lnTo>
                  <a:pt x="330585" y="933142"/>
                </a:lnTo>
                <a:lnTo>
                  <a:pt x="315284" y="917573"/>
                </a:lnTo>
                <a:lnTo>
                  <a:pt x="299982" y="886559"/>
                </a:lnTo>
                <a:lnTo>
                  <a:pt x="253584" y="886559"/>
                </a:lnTo>
                <a:lnTo>
                  <a:pt x="238160" y="871114"/>
                </a:lnTo>
                <a:lnTo>
                  <a:pt x="207186" y="837134"/>
                </a:lnTo>
                <a:lnTo>
                  <a:pt x="188553" y="821442"/>
                </a:lnTo>
                <a:lnTo>
                  <a:pt x="188553" y="790428"/>
                </a:lnTo>
                <a:lnTo>
                  <a:pt x="157827" y="756448"/>
                </a:lnTo>
                <a:lnTo>
                  <a:pt x="142155" y="740756"/>
                </a:lnTo>
                <a:lnTo>
                  <a:pt x="95757" y="694420"/>
                </a:lnTo>
                <a:lnTo>
                  <a:pt x="95757" y="675762"/>
                </a:lnTo>
                <a:lnTo>
                  <a:pt x="111429" y="660440"/>
                </a:lnTo>
                <a:lnTo>
                  <a:pt x="111429" y="644748"/>
                </a:lnTo>
                <a:lnTo>
                  <a:pt x="111429" y="629426"/>
                </a:lnTo>
                <a:lnTo>
                  <a:pt x="126730" y="613733"/>
                </a:lnTo>
                <a:lnTo>
                  <a:pt x="126730" y="595076"/>
                </a:lnTo>
                <a:lnTo>
                  <a:pt x="142155" y="579754"/>
                </a:lnTo>
                <a:lnTo>
                  <a:pt x="142155" y="548740"/>
                </a:lnTo>
                <a:lnTo>
                  <a:pt x="157827" y="548740"/>
                </a:lnTo>
                <a:lnTo>
                  <a:pt x="173128" y="452732"/>
                </a:lnTo>
                <a:lnTo>
                  <a:pt x="188553" y="418381"/>
                </a:lnTo>
                <a:lnTo>
                  <a:pt x="173128" y="387367"/>
                </a:lnTo>
                <a:lnTo>
                  <a:pt x="188553" y="372046"/>
                </a:lnTo>
                <a:lnTo>
                  <a:pt x="188553" y="353388"/>
                </a:lnTo>
                <a:lnTo>
                  <a:pt x="173128" y="353388"/>
                </a:lnTo>
                <a:lnTo>
                  <a:pt x="157827" y="341031"/>
                </a:lnTo>
                <a:lnTo>
                  <a:pt x="142155" y="353388"/>
                </a:lnTo>
                <a:lnTo>
                  <a:pt x="142155" y="341031"/>
                </a:lnTo>
                <a:lnTo>
                  <a:pt x="142155" y="306681"/>
                </a:lnTo>
                <a:lnTo>
                  <a:pt x="111429" y="257380"/>
                </a:lnTo>
                <a:lnTo>
                  <a:pt x="111429" y="241687"/>
                </a:lnTo>
                <a:lnTo>
                  <a:pt x="62069" y="195352"/>
                </a:lnTo>
                <a:lnTo>
                  <a:pt x="30973" y="210673"/>
                </a:lnTo>
                <a:lnTo>
                  <a:pt x="30973" y="176694"/>
                </a:lnTo>
                <a:lnTo>
                  <a:pt x="30973" y="161001"/>
                </a:lnTo>
                <a:lnTo>
                  <a:pt x="30973" y="145679"/>
                </a:lnTo>
                <a:lnTo>
                  <a:pt x="15671" y="129987"/>
                </a:lnTo>
                <a:lnTo>
                  <a:pt x="30973" y="114665"/>
                </a:lnTo>
                <a:lnTo>
                  <a:pt x="15671" y="96007"/>
                </a:lnTo>
                <a:lnTo>
                  <a:pt x="30973" y="80686"/>
                </a:lnTo>
                <a:lnTo>
                  <a:pt x="0" y="64993"/>
                </a:lnTo>
                <a:lnTo>
                  <a:pt x="0" y="49672"/>
                </a:lnTo>
                <a:lnTo>
                  <a:pt x="15671" y="33979"/>
                </a:lnTo>
                <a:lnTo>
                  <a:pt x="30973" y="0"/>
                </a:lnTo>
                <a:lnTo>
                  <a:pt x="46398" y="0"/>
                </a:lnTo>
                <a:lnTo>
                  <a:pt x="80332" y="0"/>
                </a:lnTo>
                <a:lnTo>
                  <a:pt x="62069" y="0"/>
                </a:lnTo>
                <a:close/>
              </a:path>
            </a:pathLst>
          </a:custGeom>
          <a:ln w="24718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8" name="object 148"/>
          <p:cNvSpPr/>
          <p:nvPr/>
        </p:nvSpPr>
        <p:spPr>
          <a:xfrm>
            <a:off x="645746" y="1195713"/>
            <a:ext cx="2055654" cy="1705036"/>
          </a:xfrm>
          <a:custGeom>
            <a:avLst/>
            <a:gdLst/>
            <a:ahLst/>
            <a:cxnLst/>
            <a:rect l="l" t="t" r="r" b="b"/>
            <a:pathLst>
              <a:path w="2055654" h="1705036">
                <a:moveTo>
                  <a:pt x="760384" y="86617"/>
                </a:moveTo>
                <a:lnTo>
                  <a:pt x="1013920" y="151734"/>
                </a:lnTo>
                <a:lnTo>
                  <a:pt x="1359930" y="229331"/>
                </a:lnTo>
                <a:lnTo>
                  <a:pt x="1551816" y="263311"/>
                </a:lnTo>
                <a:lnTo>
                  <a:pt x="1675215" y="278756"/>
                </a:lnTo>
                <a:lnTo>
                  <a:pt x="1662875" y="312983"/>
                </a:lnTo>
                <a:lnTo>
                  <a:pt x="1675215" y="343997"/>
                </a:lnTo>
                <a:lnTo>
                  <a:pt x="1693971" y="343997"/>
                </a:lnTo>
                <a:lnTo>
                  <a:pt x="1709273" y="359442"/>
                </a:lnTo>
                <a:lnTo>
                  <a:pt x="1693971" y="375011"/>
                </a:lnTo>
                <a:lnTo>
                  <a:pt x="1724698" y="409114"/>
                </a:lnTo>
                <a:lnTo>
                  <a:pt x="1709273" y="440128"/>
                </a:lnTo>
                <a:lnTo>
                  <a:pt x="1724698" y="455697"/>
                </a:lnTo>
                <a:lnTo>
                  <a:pt x="1740246" y="471019"/>
                </a:lnTo>
                <a:lnTo>
                  <a:pt x="1755671" y="468054"/>
                </a:lnTo>
                <a:lnTo>
                  <a:pt x="1770972" y="468054"/>
                </a:lnTo>
                <a:lnTo>
                  <a:pt x="1770972" y="483375"/>
                </a:lnTo>
                <a:lnTo>
                  <a:pt x="1770972" y="499068"/>
                </a:lnTo>
                <a:lnTo>
                  <a:pt x="1755671" y="499068"/>
                </a:lnTo>
                <a:lnTo>
                  <a:pt x="1755671" y="514389"/>
                </a:lnTo>
                <a:lnTo>
                  <a:pt x="1724698" y="533047"/>
                </a:lnTo>
                <a:lnTo>
                  <a:pt x="1740246" y="548740"/>
                </a:lnTo>
                <a:lnTo>
                  <a:pt x="1724698" y="579754"/>
                </a:lnTo>
                <a:lnTo>
                  <a:pt x="1740246" y="579754"/>
                </a:lnTo>
                <a:lnTo>
                  <a:pt x="1755671" y="610397"/>
                </a:lnTo>
                <a:lnTo>
                  <a:pt x="1770972" y="644748"/>
                </a:lnTo>
                <a:lnTo>
                  <a:pt x="1786644" y="644748"/>
                </a:lnTo>
                <a:lnTo>
                  <a:pt x="1805030" y="660069"/>
                </a:lnTo>
                <a:lnTo>
                  <a:pt x="1820702" y="691083"/>
                </a:lnTo>
                <a:lnTo>
                  <a:pt x="1820702" y="709741"/>
                </a:lnTo>
                <a:lnTo>
                  <a:pt x="1805030" y="709741"/>
                </a:lnTo>
                <a:lnTo>
                  <a:pt x="1770972" y="740756"/>
                </a:lnTo>
                <a:lnTo>
                  <a:pt x="1805030" y="740756"/>
                </a:lnTo>
                <a:lnTo>
                  <a:pt x="1805030" y="771770"/>
                </a:lnTo>
                <a:lnTo>
                  <a:pt x="1786644" y="805873"/>
                </a:lnTo>
                <a:lnTo>
                  <a:pt x="1770972" y="821442"/>
                </a:lnTo>
                <a:lnTo>
                  <a:pt x="1746292" y="864812"/>
                </a:lnTo>
                <a:lnTo>
                  <a:pt x="1761964" y="914484"/>
                </a:lnTo>
                <a:lnTo>
                  <a:pt x="1746292" y="929806"/>
                </a:lnTo>
                <a:lnTo>
                  <a:pt x="1730991" y="945498"/>
                </a:lnTo>
                <a:lnTo>
                  <a:pt x="1715566" y="914484"/>
                </a:lnTo>
                <a:lnTo>
                  <a:pt x="1684593" y="898792"/>
                </a:lnTo>
                <a:lnTo>
                  <a:pt x="1638195" y="849490"/>
                </a:lnTo>
                <a:lnTo>
                  <a:pt x="1619562" y="864812"/>
                </a:lnTo>
                <a:lnTo>
                  <a:pt x="1588835" y="880505"/>
                </a:lnTo>
                <a:lnTo>
                  <a:pt x="1557862" y="898792"/>
                </a:lnTo>
                <a:lnTo>
                  <a:pt x="1542437" y="898792"/>
                </a:lnTo>
                <a:lnTo>
                  <a:pt x="1557862" y="929806"/>
                </a:lnTo>
                <a:lnTo>
                  <a:pt x="1557862" y="995170"/>
                </a:lnTo>
                <a:lnTo>
                  <a:pt x="1573410" y="1041506"/>
                </a:lnTo>
                <a:lnTo>
                  <a:pt x="1573410" y="1075609"/>
                </a:lnTo>
                <a:lnTo>
                  <a:pt x="1588835" y="1091178"/>
                </a:lnTo>
                <a:lnTo>
                  <a:pt x="1604137" y="1091178"/>
                </a:lnTo>
                <a:lnTo>
                  <a:pt x="1619562" y="1122192"/>
                </a:lnTo>
                <a:lnTo>
                  <a:pt x="1619562" y="1137514"/>
                </a:lnTo>
                <a:lnTo>
                  <a:pt x="1619562" y="1171864"/>
                </a:lnTo>
                <a:lnTo>
                  <a:pt x="1638195" y="1187186"/>
                </a:lnTo>
                <a:lnTo>
                  <a:pt x="1650535" y="1171864"/>
                </a:lnTo>
                <a:lnTo>
                  <a:pt x="1715566" y="1187186"/>
                </a:lnTo>
                <a:lnTo>
                  <a:pt x="1715566" y="1171864"/>
                </a:lnTo>
                <a:lnTo>
                  <a:pt x="1746292" y="1171864"/>
                </a:lnTo>
                <a:lnTo>
                  <a:pt x="1761964" y="1171864"/>
                </a:lnTo>
                <a:lnTo>
                  <a:pt x="1795652" y="1187186"/>
                </a:lnTo>
                <a:lnTo>
                  <a:pt x="1811324" y="1187186"/>
                </a:lnTo>
                <a:lnTo>
                  <a:pt x="1826749" y="1187186"/>
                </a:lnTo>
                <a:lnTo>
                  <a:pt x="1826749" y="1171864"/>
                </a:lnTo>
                <a:lnTo>
                  <a:pt x="1826749" y="1153207"/>
                </a:lnTo>
                <a:lnTo>
                  <a:pt x="1857722" y="1153207"/>
                </a:lnTo>
                <a:lnTo>
                  <a:pt x="1873147" y="1202879"/>
                </a:lnTo>
                <a:lnTo>
                  <a:pt x="1891780" y="1218200"/>
                </a:lnTo>
                <a:lnTo>
                  <a:pt x="1928800" y="1239947"/>
                </a:lnTo>
                <a:lnTo>
                  <a:pt x="1947186" y="1205844"/>
                </a:lnTo>
                <a:lnTo>
                  <a:pt x="1978159" y="1239947"/>
                </a:lnTo>
                <a:lnTo>
                  <a:pt x="1993584" y="1255516"/>
                </a:lnTo>
                <a:lnTo>
                  <a:pt x="2009256" y="1270961"/>
                </a:lnTo>
                <a:lnTo>
                  <a:pt x="2024557" y="1301976"/>
                </a:lnTo>
                <a:lnTo>
                  <a:pt x="2055654" y="1336202"/>
                </a:lnTo>
                <a:lnTo>
                  <a:pt x="2055654" y="1351648"/>
                </a:lnTo>
                <a:lnTo>
                  <a:pt x="2009256" y="1367216"/>
                </a:lnTo>
                <a:lnTo>
                  <a:pt x="2024557" y="1367216"/>
                </a:lnTo>
                <a:lnTo>
                  <a:pt x="2009256" y="1382662"/>
                </a:lnTo>
                <a:lnTo>
                  <a:pt x="2039982" y="1432334"/>
                </a:lnTo>
                <a:lnTo>
                  <a:pt x="2009256" y="1416641"/>
                </a:lnTo>
                <a:lnTo>
                  <a:pt x="1978159" y="1432334"/>
                </a:lnTo>
                <a:lnTo>
                  <a:pt x="1993584" y="1447656"/>
                </a:lnTo>
                <a:lnTo>
                  <a:pt x="1978159" y="1494238"/>
                </a:lnTo>
                <a:lnTo>
                  <a:pt x="1916460" y="1494238"/>
                </a:lnTo>
                <a:lnTo>
                  <a:pt x="1897826" y="1574925"/>
                </a:lnTo>
                <a:lnTo>
                  <a:pt x="1882402" y="1574925"/>
                </a:lnTo>
                <a:lnTo>
                  <a:pt x="1851428" y="1574925"/>
                </a:lnTo>
                <a:lnTo>
                  <a:pt x="1836003" y="1574925"/>
                </a:lnTo>
                <a:lnTo>
                  <a:pt x="1820702" y="1593335"/>
                </a:lnTo>
                <a:lnTo>
                  <a:pt x="1805030" y="1559356"/>
                </a:lnTo>
                <a:lnTo>
                  <a:pt x="1786644" y="1543911"/>
                </a:lnTo>
                <a:lnTo>
                  <a:pt x="1770972" y="1512896"/>
                </a:lnTo>
                <a:lnTo>
                  <a:pt x="1755671" y="1543911"/>
                </a:lnTo>
                <a:lnTo>
                  <a:pt x="1709273" y="1559356"/>
                </a:lnTo>
                <a:lnTo>
                  <a:pt x="1709273" y="1574925"/>
                </a:lnTo>
                <a:lnTo>
                  <a:pt x="1693971" y="1574925"/>
                </a:lnTo>
                <a:lnTo>
                  <a:pt x="1675215" y="1574925"/>
                </a:lnTo>
                <a:lnTo>
                  <a:pt x="1662875" y="1543911"/>
                </a:lnTo>
                <a:lnTo>
                  <a:pt x="1644488" y="1543911"/>
                </a:lnTo>
                <a:lnTo>
                  <a:pt x="1628817" y="1559356"/>
                </a:lnTo>
                <a:lnTo>
                  <a:pt x="1613515" y="1543911"/>
                </a:lnTo>
                <a:lnTo>
                  <a:pt x="1567117" y="1593335"/>
                </a:lnTo>
                <a:lnTo>
                  <a:pt x="1536144" y="1609028"/>
                </a:lnTo>
                <a:lnTo>
                  <a:pt x="1517758" y="1624350"/>
                </a:lnTo>
                <a:lnTo>
                  <a:pt x="1486784" y="1624350"/>
                </a:lnTo>
                <a:lnTo>
                  <a:pt x="1471360" y="1640042"/>
                </a:lnTo>
                <a:lnTo>
                  <a:pt x="1440386" y="1640042"/>
                </a:lnTo>
                <a:lnTo>
                  <a:pt x="1424962" y="1624350"/>
                </a:lnTo>
                <a:lnTo>
                  <a:pt x="1424962" y="1640042"/>
                </a:lnTo>
                <a:lnTo>
                  <a:pt x="1409660" y="1640042"/>
                </a:lnTo>
                <a:lnTo>
                  <a:pt x="1393988" y="1640042"/>
                </a:lnTo>
                <a:lnTo>
                  <a:pt x="1375602" y="1655364"/>
                </a:lnTo>
                <a:lnTo>
                  <a:pt x="1375602" y="1609028"/>
                </a:lnTo>
                <a:lnTo>
                  <a:pt x="1359930" y="1624350"/>
                </a:lnTo>
                <a:lnTo>
                  <a:pt x="1344629" y="1655364"/>
                </a:lnTo>
                <a:lnTo>
                  <a:pt x="1329204" y="1655364"/>
                </a:lnTo>
                <a:lnTo>
                  <a:pt x="1298231" y="1671056"/>
                </a:lnTo>
                <a:lnTo>
                  <a:pt x="1251833" y="1655364"/>
                </a:lnTo>
                <a:lnTo>
                  <a:pt x="1233446" y="1640042"/>
                </a:lnTo>
                <a:lnTo>
                  <a:pt x="1217775" y="1624350"/>
                </a:lnTo>
                <a:lnTo>
                  <a:pt x="1217775" y="1609028"/>
                </a:lnTo>
                <a:lnTo>
                  <a:pt x="1187048" y="1671056"/>
                </a:lnTo>
                <a:lnTo>
                  <a:pt x="1171500" y="1624350"/>
                </a:lnTo>
                <a:lnTo>
                  <a:pt x="1140774" y="1640042"/>
                </a:lnTo>
                <a:lnTo>
                  <a:pt x="1140774" y="1609028"/>
                </a:lnTo>
                <a:lnTo>
                  <a:pt x="1106716" y="1671056"/>
                </a:lnTo>
                <a:lnTo>
                  <a:pt x="1091044" y="1671056"/>
                </a:lnTo>
                <a:lnTo>
                  <a:pt x="1075619" y="1705036"/>
                </a:lnTo>
                <a:lnTo>
                  <a:pt x="1060318" y="1705036"/>
                </a:lnTo>
                <a:lnTo>
                  <a:pt x="1075619" y="1671056"/>
                </a:lnTo>
                <a:lnTo>
                  <a:pt x="1060318" y="1640042"/>
                </a:lnTo>
                <a:lnTo>
                  <a:pt x="1029344" y="1640042"/>
                </a:lnTo>
                <a:lnTo>
                  <a:pt x="1029344" y="1624350"/>
                </a:lnTo>
                <a:lnTo>
                  <a:pt x="1013920" y="1609028"/>
                </a:lnTo>
                <a:lnTo>
                  <a:pt x="1013920" y="1574925"/>
                </a:lnTo>
                <a:lnTo>
                  <a:pt x="948901" y="1559356"/>
                </a:lnTo>
                <a:lnTo>
                  <a:pt x="948901" y="1528342"/>
                </a:lnTo>
                <a:lnTo>
                  <a:pt x="948901" y="1494238"/>
                </a:lnTo>
                <a:lnTo>
                  <a:pt x="918174" y="1478670"/>
                </a:lnTo>
                <a:lnTo>
                  <a:pt x="918174" y="1447656"/>
                </a:lnTo>
                <a:lnTo>
                  <a:pt x="902515" y="1432334"/>
                </a:lnTo>
                <a:lnTo>
                  <a:pt x="871801" y="1432334"/>
                </a:lnTo>
                <a:lnTo>
                  <a:pt x="853131" y="1447656"/>
                </a:lnTo>
                <a:lnTo>
                  <a:pt x="822417" y="1447656"/>
                </a:lnTo>
                <a:lnTo>
                  <a:pt x="822417" y="1478670"/>
                </a:lnTo>
                <a:lnTo>
                  <a:pt x="806757" y="1463224"/>
                </a:lnTo>
                <a:lnTo>
                  <a:pt x="791394" y="1478670"/>
                </a:lnTo>
                <a:lnTo>
                  <a:pt x="760384" y="1478670"/>
                </a:lnTo>
                <a:lnTo>
                  <a:pt x="760384" y="1447656"/>
                </a:lnTo>
                <a:lnTo>
                  <a:pt x="776043" y="1398231"/>
                </a:lnTo>
                <a:lnTo>
                  <a:pt x="760384" y="1382662"/>
                </a:lnTo>
                <a:lnTo>
                  <a:pt x="710987" y="1447656"/>
                </a:lnTo>
                <a:lnTo>
                  <a:pt x="568856" y="1494238"/>
                </a:lnTo>
                <a:lnTo>
                  <a:pt x="587527" y="1463224"/>
                </a:lnTo>
                <a:lnTo>
                  <a:pt x="599867" y="1416641"/>
                </a:lnTo>
                <a:lnTo>
                  <a:pt x="553493" y="1382662"/>
                </a:lnTo>
                <a:lnTo>
                  <a:pt x="553493" y="1367216"/>
                </a:lnTo>
                <a:lnTo>
                  <a:pt x="553493" y="1317544"/>
                </a:lnTo>
                <a:lnTo>
                  <a:pt x="507120" y="1301976"/>
                </a:lnTo>
                <a:lnTo>
                  <a:pt x="507120" y="1270961"/>
                </a:lnTo>
                <a:lnTo>
                  <a:pt x="507120" y="1255516"/>
                </a:lnTo>
                <a:lnTo>
                  <a:pt x="507120" y="1221289"/>
                </a:lnTo>
                <a:lnTo>
                  <a:pt x="476097" y="1205844"/>
                </a:lnTo>
                <a:lnTo>
                  <a:pt x="476097" y="1190275"/>
                </a:lnTo>
                <a:lnTo>
                  <a:pt x="457427" y="1190275"/>
                </a:lnTo>
                <a:lnTo>
                  <a:pt x="457427" y="1140850"/>
                </a:lnTo>
                <a:lnTo>
                  <a:pt x="426713" y="1094267"/>
                </a:lnTo>
                <a:lnTo>
                  <a:pt x="364977" y="1094267"/>
                </a:lnTo>
                <a:lnTo>
                  <a:pt x="364977" y="1109836"/>
                </a:lnTo>
                <a:lnTo>
                  <a:pt x="349317" y="1125281"/>
                </a:lnTo>
                <a:lnTo>
                  <a:pt x="333966" y="1140850"/>
                </a:lnTo>
                <a:lnTo>
                  <a:pt x="333966" y="1159261"/>
                </a:lnTo>
                <a:lnTo>
                  <a:pt x="333966" y="1190275"/>
                </a:lnTo>
                <a:lnTo>
                  <a:pt x="299933" y="1221289"/>
                </a:lnTo>
                <a:lnTo>
                  <a:pt x="284570" y="1255516"/>
                </a:lnTo>
                <a:lnTo>
                  <a:pt x="268911" y="1255516"/>
                </a:lnTo>
                <a:lnTo>
                  <a:pt x="253560" y="1270961"/>
                </a:lnTo>
                <a:lnTo>
                  <a:pt x="238197" y="1301976"/>
                </a:lnTo>
                <a:lnTo>
                  <a:pt x="222537" y="1286530"/>
                </a:lnTo>
                <a:lnTo>
                  <a:pt x="176460" y="1301976"/>
                </a:lnTo>
                <a:lnTo>
                  <a:pt x="126780" y="1286530"/>
                </a:lnTo>
                <a:lnTo>
                  <a:pt x="111416" y="1270961"/>
                </a:lnTo>
                <a:lnTo>
                  <a:pt x="80406" y="1286530"/>
                </a:lnTo>
                <a:lnTo>
                  <a:pt x="65043" y="1255516"/>
                </a:lnTo>
                <a:lnTo>
                  <a:pt x="65043" y="1239947"/>
                </a:lnTo>
                <a:lnTo>
                  <a:pt x="46373" y="1221289"/>
                </a:lnTo>
                <a:lnTo>
                  <a:pt x="15659" y="1255516"/>
                </a:lnTo>
                <a:lnTo>
                  <a:pt x="0" y="1255516"/>
                </a:lnTo>
                <a:lnTo>
                  <a:pt x="0" y="1221289"/>
                </a:lnTo>
                <a:lnTo>
                  <a:pt x="0" y="1190275"/>
                </a:lnTo>
                <a:lnTo>
                  <a:pt x="0" y="1159261"/>
                </a:lnTo>
                <a:lnTo>
                  <a:pt x="15659" y="1159261"/>
                </a:lnTo>
                <a:lnTo>
                  <a:pt x="0" y="1140850"/>
                </a:lnTo>
                <a:lnTo>
                  <a:pt x="15659" y="1140850"/>
                </a:lnTo>
                <a:lnTo>
                  <a:pt x="15659" y="1125281"/>
                </a:lnTo>
                <a:lnTo>
                  <a:pt x="15659" y="1109836"/>
                </a:lnTo>
                <a:lnTo>
                  <a:pt x="15659" y="1094267"/>
                </a:lnTo>
                <a:lnTo>
                  <a:pt x="0" y="1078822"/>
                </a:lnTo>
                <a:lnTo>
                  <a:pt x="15659" y="1063253"/>
                </a:lnTo>
                <a:lnTo>
                  <a:pt x="46373" y="1029150"/>
                </a:lnTo>
                <a:lnTo>
                  <a:pt x="65043" y="982567"/>
                </a:lnTo>
                <a:lnTo>
                  <a:pt x="65043" y="1013581"/>
                </a:lnTo>
                <a:lnTo>
                  <a:pt x="80406" y="982567"/>
                </a:lnTo>
                <a:lnTo>
                  <a:pt x="96066" y="998136"/>
                </a:lnTo>
                <a:lnTo>
                  <a:pt x="96066" y="964156"/>
                </a:lnTo>
                <a:lnTo>
                  <a:pt x="65043" y="982567"/>
                </a:lnTo>
                <a:lnTo>
                  <a:pt x="111416" y="933142"/>
                </a:lnTo>
                <a:lnTo>
                  <a:pt x="126780" y="933142"/>
                </a:lnTo>
                <a:lnTo>
                  <a:pt x="142439" y="933142"/>
                </a:lnTo>
                <a:lnTo>
                  <a:pt x="126780" y="933142"/>
                </a:lnTo>
                <a:lnTo>
                  <a:pt x="111416" y="917450"/>
                </a:lnTo>
                <a:lnTo>
                  <a:pt x="111416" y="933142"/>
                </a:lnTo>
                <a:lnTo>
                  <a:pt x="126780" y="886559"/>
                </a:lnTo>
                <a:lnTo>
                  <a:pt x="126780" y="867901"/>
                </a:lnTo>
                <a:lnTo>
                  <a:pt x="142439" y="836887"/>
                </a:lnTo>
                <a:lnTo>
                  <a:pt x="157790" y="787462"/>
                </a:lnTo>
                <a:lnTo>
                  <a:pt x="176460" y="756448"/>
                </a:lnTo>
                <a:lnTo>
                  <a:pt x="176460" y="771770"/>
                </a:lnTo>
                <a:lnTo>
                  <a:pt x="176460" y="756448"/>
                </a:lnTo>
                <a:lnTo>
                  <a:pt x="188812" y="740756"/>
                </a:lnTo>
                <a:lnTo>
                  <a:pt x="176460" y="725434"/>
                </a:lnTo>
                <a:lnTo>
                  <a:pt x="188812" y="709741"/>
                </a:lnTo>
                <a:lnTo>
                  <a:pt x="207186" y="675762"/>
                </a:lnTo>
                <a:lnTo>
                  <a:pt x="222537" y="644748"/>
                </a:lnTo>
                <a:lnTo>
                  <a:pt x="222537" y="629179"/>
                </a:lnTo>
                <a:lnTo>
                  <a:pt x="238197" y="610397"/>
                </a:lnTo>
                <a:lnTo>
                  <a:pt x="253560" y="564061"/>
                </a:lnTo>
                <a:lnTo>
                  <a:pt x="253560" y="548740"/>
                </a:lnTo>
                <a:lnTo>
                  <a:pt x="268911" y="514389"/>
                </a:lnTo>
                <a:lnTo>
                  <a:pt x="268911" y="468054"/>
                </a:lnTo>
                <a:lnTo>
                  <a:pt x="268911" y="452361"/>
                </a:lnTo>
                <a:lnTo>
                  <a:pt x="299933" y="387367"/>
                </a:lnTo>
                <a:lnTo>
                  <a:pt x="284570" y="433703"/>
                </a:lnTo>
                <a:lnTo>
                  <a:pt x="299933" y="433703"/>
                </a:lnTo>
                <a:lnTo>
                  <a:pt x="299933" y="418381"/>
                </a:lnTo>
                <a:lnTo>
                  <a:pt x="299933" y="387367"/>
                </a:lnTo>
                <a:lnTo>
                  <a:pt x="318603" y="402689"/>
                </a:lnTo>
                <a:lnTo>
                  <a:pt x="318603" y="387367"/>
                </a:lnTo>
                <a:lnTo>
                  <a:pt x="333966" y="387367"/>
                </a:lnTo>
                <a:lnTo>
                  <a:pt x="318603" y="371798"/>
                </a:lnTo>
                <a:lnTo>
                  <a:pt x="299933" y="371798"/>
                </a:lnTo>
                <a:lnTo>
                  <a:pt x="299933" y="337695"/>
                </a:lnTo>
                <a:lnTo>
                  <a:pt x="318603" y="356353"/>
                </a:lnTo>
                <a:lnTo>
                  <a:pt x="318603" y="337695"/>
                </a:lnTo>
                <a:lnTo>
                  <a:pt x="333966" y="337695"/>
                </a:lnTo>
                <a:lnTo>
                  <a:pt x="318603" y="322374"/>
                </a:lnTo>
                <a:lnTo>
                  <a:pt x="318603" y="306681"/>
                </a:lnTo>
                <a:lnTo>
                  <a:pt x="299933" y="306681"/>
                </a:lnTo>
                <a:lnTo>
                  <a:pt x="299933" y="322374"/>
                </a:lnTo>
                <a:lnTo>
                  <a:pt x="299933" y="257009"/>
                </a:lnTo>
                <a:lnTo>
                  <a:pt x="299933" y="241687"/>
                </a:lnTo>
                <a:lnTo>
                  <a:pt x="287593" y="235386"/>
                </a:lnTo>
                <a:lnTo>
                  <a:pt x="306263" y="185714"/>
                </a:lnTo>
                <a:lnTo>
                  <a:pt x="287593" y="170392"/>
                </a:lnTo>
                <a:lnTo>
                  <a:pt x="287593" y="154700"/>
                </a:lnTo>
                <a:lnTo>
                  <a:pt x="287593" y="108364"/>
                </a:lnTo>
                <a:lnTo>
                  <a:pt x="287593" y="89706"/>
                </a:lnTo>
                <a:lnTo>
                  <a:pt x="306263" y="74260"/>
                </a:lnTo>
                <a:lnTo>
                  <a:pt x="306263" y="58692"/>
                </a:lnTo>
                <a:lnTo>
                  <a:pt x="383351" y="139378"/>
                </a:lnTo>
                <a:lnTo>
                  <a:pt x="408043" y="170392"/>
                </a:lnTo>
                <a:lnTo>
                  <a:pt x="426713" y="170392"/>
                </a:lnTo>
                <a:lnTo>
                  <a:pt x="454416" y="145679"/>
                </a:lnTo>
                <a:lnTo>
                  <a:pt x="485439" y="192015"/>
                </a:lnTo>
                <a:lnTo>
                  <a:pt x="500802" y="173357"/>
                </a:lnTo>
                <a:lnTo>
                  <a:pt x="516153" y="223029"/>
                </a:lnTo>
                <a:lnTo>
                  <a:pt x="516153" y="238722"/>
                </a:lnTo>
                <a:lnTo>
                  <a:pt x="500802" y="288023"/>
                </a:lnTo>
                <a:lnTo>
                  <a:pt x="500802" y="319037"/>
                </a:lnTo>
                <a:lnTo>
                  <a:pt x="516153" y="319037"/>
                </a:lnTo>
                <a:lnTo>
                  <a:pt x="485439" y="334730"/>
                </a:lnTo>
                <a:lnTo>
                  <a:pt x="500802" y="350052"/>
                </a:lnTo>
                <a:lnTo>
                  <a:pt x="500802" y="334730"/>
                </a:lnTo>
                <a:lnTo>
                  <a:pt x="516153" y="334730"/>
                </a:lnTo>
                <a:lnTo>
                  <a:pt x="531812" y="269736"/>
                </a:lnTo>
                <a:lnTo>
                  <a:pt x="531812" y="254044"/>
                </a:lnTo>
                <a:lnTo>
                  <a:pt x="562526" y="204372"/>
                </a:lnTo>
                <a:lnTo>
                  <a:pt x="550186" y="173357"/>
                </a:lnTo>
                <a:lnTo>
                  <a:pt x="550186" y="204372"/>
                </a:lnTo>
                <a:lnTo>
                  <a:pt x="531812" y="192015"/>
                </a:lnTo>
                <a:lnTo>
                  <a:pt x="531812" y="158036"/>
                </a:lnTo>
                <a:lnTo>
                  <a:pt x="550186" y="158036"/>
                </a:lnTo>
                <a:lnTo>
                  <a:pt x="562526" y="158036"/>
                </a:lnTo>
                <a:lnTo>
                  <a:pt x="550186" y="127022"/>
                </a:lnTo>
                <a:lnTo>
                  <a:pt x="531812" y="142343"/>
                </a:lnTo>
                <a:lnTo>
                  <a:pt x="550186" y="158036"/>
                </a:lnTo>
                <a:lnTo>
                  <a:pt x="516153" y="158036"/>
                </a:lnTo>
                <a:lnTo>
                  <a:pt x="531812" y="192015"/>
                </a:lnTo>
                <a:lnTo>
                  <a:pt x="550186" y="204372"/>
                </a:lnTo>
                <a:lnTo>
                  <a:pt x="531812" y="223029"/>
                </a:lnTo>
                <a:lnTo>
                  <a:pt x="500802" y="158036"/>
                </a:lnTo>
                <a:lnTo>
                  <a:pt x="531812" y="127022"/>
                </a:lnTo>
                <a:lnTo>
                  <a:pt x="568856" y="83651"/>
                </a:lnTo>
                <a:lnTo>
                  <a:pt x="550186" y="127022"/>
                </a:lnTo>
                <a:lnTo>
                  <a:pt x="587527" y="83651"/>
                </a:lnTo>
                <a:lnTo>
                  <a:pt x="599867" y="83651"/>
                </a:lnTo>
                <a:lnTo>
                  <a:pt x="599867" y="49301"/>
                </a:lnTo>
                <a:lnTo>
                  <a:pt x="587527" y="83651"/>
                </a:lnTo>
                <a:lnTo>
                  <a:pt x="568856" y="49301"/>
                </a:lnTo>
                <a:lnTo>
                  <a:pt x="587527" y="0"/>
                </a:lnTo>
                <a:lnTo>
                  <a:pt x="760384" y="86617"/>
                </a:lnTo>
                <a:close/>
              </a:path>
            </a:pathLst>
          </a:custGeom>
          <a:ln w="24712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9" name="object 149"/>
          <p:cNvSpPr/>
          <p:nvPr/>
        </p:nvSpPr>
        <p:spPr>
          <a:xfrm>
            <a:off x="537636" y="2289981"/>
            <a:ext cx="1437314" cy="2297394"/>
          </a:xfrm>
          <a:custGeom>
            <a:avLst/>
            <a:gdLst/>
            <a:ahLst/>
            <a:cxnLst/>
            <a:rect l="l" t="t" r="r" b="b"/>
            <a:pathLst>
              <a:path w="1437314" h="2297394">
                <a:moveTo>
                  <a:pt x="253560" y="1705283"/>
                </a:moveTo>
                <a:lnTo>
                  <a:pt x="238197" y="1686625"/>
                </a:lnTo>
                <a:lnTo>
                  <a:pt x="253560" y="1655611"/>
                </a:lnTo>
                <a:lnTo>
                  <a:pt x="238197" y="1655611"/>
                </a:lnTo>
                <a:lnTo>
                  <a:pt x="253560" y="1640289"/>
                </a:lnTo>
                <a:lnTo>
                  <a:pt x="238197" y="1624597"/>
                </a:lnTo>
                <a:lnTo>
                  <a:pt x="253560" y="1590617"/>
                </a:lnTo>
                <a:lnTo>
                  <a:pt x="253560" y="1574925"/>
                </a:lnTo>
                <a:lnTo>
                  <a:pt x="238197" y="1574925"/>
                </a:lnTo>
                <a:lnTo>
                  <a:pt x="238197" y="1543911"/>
                </a:lnTo>
                <a:lnTo>
                  <a:pt x="238197" y="1528589"/>
                </a:lnTo>
                <a:lnTo>
                  <a:pt x="238197" y="1543911"/>
                </a:lnTo>
                <a:lnTo>
                  <a:pt x="238197" y="1528589"/>
                </a:lnTo>
                <a:lnTo>
                  <a:pt x="238197" y="1509931"/>
                </a:lnTo>
                <a:lnTo>
                  <a:pt x="204175" y="1494238"/>
                </a:lnTo>
                <a:lnTo>
                  <a:pt x="204175" y="1478917"/>
                </a:lnTo>
                <a:lnTo>
                  <a:pt x="204175" y="1463224"/>
                </a:lnTo>
                <a:lnTo>
                  <a:pt x="188516" y="1447903"/>
                </a:lnTo>
                <a:lnTo>
                  <a:pt x="188516" y="1429245"/>
                </a:lnTo>
                <a:lnTo>
                  <a:pt x="173153" y="1398231"/>
                </a:lnTo>
                <a:lnTo>
                  <a:pt x="173153" y="1382909"/>
                </a:lnTo>
                <a:lnTo>
                  <a:pt x="157790" y="1367216"/>
                </a:lnTo>
                <a:lnTo>
                  <a:pt x="142130" y="1333237"/>
                </a:lnTo>
                <a:lnTo>
                  <a:pt x="126780" y="1302223"/>
                </a:lnTo>
                <a:lnTo>
                  <a:pt x="126780" y="1271209"/>
                </a:lnTo>
                <a:lnTo>
                  <a:pt x="142130" y="1252551"/>
                </a:lnTo>
                <a:lnTo>
                  <a:pt x="126780" y="1252551"/>
                </a:lnTo>
                <a:lnTo>
                  <a:pt x="142130" y="1237229"/>
                </a:lnTo>
                <a:lnTo>
                  <a:pt x="157790" y="1252551"/>
                </a:lnTo>
                <a:lnTo>
                  <a:pt x="157790" y="1237229"/>
                </a:lnTo>
                <a:lnTo>
                  <a:pt x="173153" y="1221536"/>
                </a:lnTo>
                <a:lnTo>
                  <a:pt x="173153" y="1206215"/>
                </a:lnTo>
                <a:lnTo>
                  <a:pt x="157790" y="1190522"/>
                </a:lnTo>
                <a:lnTo>
                  <a:pt x="157790" y="1175201"/>
                </a:lnTo>
                <a:lnTo>
                  <a:pt x="142130" y="1190522"/>
                </a:lnTo>
                <a:lnTo>
                  <a:pt x="126780" y="1175201"/>
                </a:lnTo>
                <a:lnTo>
                  <a:pt x="126780" y="1156543"/>
                </a:lnTo>
                <a:lnTo>
                  <a:pt x="111416" y="1140850"/>
                </a:lnTo>
                <a:lnTo>
                  <a:pt x="92746" y="1109836"/>
                </a:lnTo>
                <a:lnTo>
                  <a:pt x="111416" y="1060535"/>
                </a:lnTo>
                <a:lnTo>
                  <a:pt x="111416" y="1044842"/>
                </a:lnTo>
                <a:lnTo>
                  <a:pt x="126780" y="1013828"/>
                </a:lnTo>
                <a:lnTo>
                  <a:pt x="142130" y="1013828"/>
                </a:lnTo>
                <a:lnTo>
                  <a:pt x="142130" y="1029521"/>
                </a:lnTo>
                <a:lnTo>
                  <a:pt x="126780" y="1029521"/>
                </a:lnTo>
                <a:lnTo>
                  <a:pt x="142130" y="1044842"/>
                </a:lnTo>
                <a:lnTo>
                  <a:pt x="157790" y="1060535"/>
                </a:lnTo>
                <a:lnTo>
                  <a:pt x="157790" y="1075857"/>
                </a:lnTo>
                <a:lnTo>
                  <a:pt x="157790" y="1029521"/>
                </a:lnTo>
                <a:lnTo>
                  <a:pt x="142130" y="1013828"/>
                </a:lnTo>
                <a:lnTo>
                  <a:pt x="142130" y="998507"/>
                </a:lnTo>
                <a:lnTo>
                  <a:pt x="142130" y="979849"/>
                </a:lnTo>
                <a:lnTo>
                  <a:pt x="173153" y="964156"/>
                </a:lnTo>
                <a:lnTo>
                  <a:pt x="188516" y="979849"/>
                </a:lnTo>
                <a:lnTo>
                  <a:pt x="204175" y="979849"/>
                </a:lnTo>
                <a:lnTo>
                  <a:pt x="238197" y="998507"/>
                </a:lnTo>
                <a:lnTo>
                  <a:pt x="238197" y="979849"/>
                </a:lnTo>
                <a:lnTo>
                  <a:pt x="222537" y="979849"/>
                </a:lnTo>
                <a:lnTo>
                  <a:pt x="204175" y="979849"/>
                </a:lnTo>
                <a:lnTo>
                  <a:pt x="222537" y="964156"/>
                </a:lnTo>
                <a:lnTo>
                  <a:pt x="204175" y="964156"/>
                </a:lnTo>
                <a:lnTo>
                  <a:pt x="173153" y="964156"/>
                </a:lnTo>
                <a:lnTo>
                  <a:pt x="173153" y="948834"/>
                </a:lnTo>
                <a:lnTo>
                  <a:pt x="173153" y="964156"/>
                </a:lnTo>
                <a:lnTo>
                  <a:pt x="157790" y="948834"/>
                </a:lnTo>
                <a:lnTo>
                  <a:pt x="142130" y="948834"/>
                </a:lnTo>
                <a:lnTo>
                  <a:pt x="142130" y="964156"/>
                </a:lnTo>
                <a:lnTo>
                  <a:pt x="126780" y="979849"/>
                </a:lnTo>
                <a:lnTo>
                  <a:pt x="142130" y="979849"/>
                </a:lnTo>
                <a:lnTo>
                  <a:pt x="126780" y="979849"/>
                </a:lnTo>
                <a:lnTo>
                  <a:pt x="126780" y="998507"/>
                </a:lnTo>
                <a:lnTo>
                  <a:pt x="111416" y="964156"/>
                </a:lnTo>
                <a:lnTo>
                  <a:pt x="92746" y="979849"/>
                </a:lnTo>
                <a:lnTo>
                  <a:pt x="62032" y="933142"/>
                </a:lnTo>
                <a:lnTo>
                  <a:pt x="62032" y="948834"/>
                </a:lnTo>
                <a:lnTo>
                  <a:pt x="80406" y="917820"/>
                </a:lnTo>
                <a:lnTo>
                  <a:pt x="80406" y="899162"/>
                </a:lnTo>
                <a:lnTo>
                  <a:pt x="92746" y="933142"/>
                </a:lnTo>
                <a:lnTo>
                  <a:pt x="62032" y="883841"/>
                </a:lnTo>
                <a:lnTo>
                  <a:pt x="62032" y="868148"/>
                </a:lnTo>
                <a:lnTo>
                  <a:pt x="46373" y="821812"/>
                </a:lnTo>
                <a:lnTo>
                  <a:pt x="31010" y="803155"/>
                </a:lnTo>
                <a:lnTo>
                  <a:pt x="31010" y="787462"/>
                </a:lnTo>
                <a:lnTo>
                  <a:pt x="0" y="741126"/>
                </a:lnTo>
                <a:lnTo>
                  <a:pt x="15659" y="722468"/>
                </a:lnTo>
                <a:lnTo>
                  <a:pt x="15659" y="706776"/>
                </a:lnTo>
                <a:lnTo>
                  <a:pt x="15659" y="675762"/>
                </a:lnTo>
                <a:lnTo>
                  <a:pt x="15659" y="644748"/>
                </a:lnTo>
                <a:lnTo>
                  <a:pt x="31010" y="626337"/>
                </a:lnTo>
                <a:lnTo>
                  <a:pt x="31010" y="610768"/>
                </a:lnTo>
                <a:lnTo>
                  <a:pt x="31010" y="595446"/>
                </a:lnTo>
                <a:lnTo>
                  <a:pt x="46373" y="576788"/>
                </a:lnTo>
                <a:lnTo>
                  <a:pt x="31010" y="545774"/>
                </a:lnTo>
                <a:lnTo>
                  <a:pt x="15659" y="514760"/>
                </a:lnTo>
                <a:lnTo>
                  <a:pt x="15659" y="499068"/>
                </a:lnTo>
                <a:lnTo>
                  <a:pt x="0" y="480657"/>
                </a:lnTo>
                <a:lnTo>
                  <a:pt x="0" y="465088"/>
                </a:lnTo>
                <a:lnTo>
                  <a:pt x="0" y="449643"/>
                </a:lnTo>
                <a:lnTo>
                  <a:pt x="0" y="434074"/>
                </a:lnTo>
                <a:lnTo>
                  <a:pt x="0" y="418629"/>
                </a:lnTo>
                <a:lnTo>
                  <a:pt x="31010" y="368957"/>
                </a:lnTo>
                <a:lnTo>
                  <a:pt x="31010" y="384402"/>
                </a:lnTo>
                <a:lnTo>
                  <a:pt x="46373" y="384402"/>
                </a:lnTo>
                <a:lnTo>
                  <a:pt x="46373" y="368957"/>
                </a:lnTo>
                <a:lnTo>
                  <a:pt x="62032" y="368957"/>
                </a:lnTo>
                <a:lnTo>
                  <a:pt x="46373" y="368957"/>
                </a:lnTo>
                <a:lnTo>
                  <a:pt x="80406" y="322374"/>
                </a:lnTo>
                <a:lnTo>
                  <a:pt x="62032" y="322374"/>
                </a:lnTo>
                <a:lnTo>
                  <a:pt x="62032" y="303963"/>
                </a:lnTo>
                <a:lnTo>
                  <a:pt x="92746" y="272949"/>
                </a:lnTo>
                <a:lnTo>
                  <a:pt x="111416" y="241935"/>
                </a:lnTo>
                <a:lnTo>
                  <a:pt x="111416" y="192262"/>
                </a:lnTo>
                <a:lnTo>
                  <a:pt x="92746" y="176694"/>
                </a:lnTo>
                <a:lnTo>
                  <a:pt x="111416" y="161248"/>
                </a:lnTo>
                <a:lnTo>
                  <a:pt x="126780" y="161248"/>
                </a:lnTo>
                <a:lnTo>
                  <a:pt x="157790" y="127022"/>
                </a:lnTo>
                <a:lnTo>
                  <a:pt x="173153" y="145679"/>
                </a:lnTo>
                <a:lnTo>
                  <a:pt x="173153" y="161248"/>
                </a:lnTo>
                <a:lnTo>
                  <a:pt x="188516" y="192262"/>
                </a:lnTo>
                <a:lnTo>
                  <a:pt x="222537" y="176694"/>
                </a:lnTo>
                <a:lnTo>
                  <a:pt x="238197" y="192262"/>
                </a:lnTo>
                <a:lnTo>
                  <a:pt x="284570" y="207708"/>
                </a:lnTo>
                <a:lnTo>
                  <a:pt x="330647" y="192262"/>
                </a:lnTo>
                <a:lnTo>
                  <a:pt x="346306" y="207708"/>
                </a:lnTo>
                <a:lnTo>
                  <a:pt x="361670" y="176694"/>
                </a:lnTo>
                <a:lnTo>
                  <a:pt x="380340" y="161248"/>
                </a:lnTo>
                <a:lnTo>
                  <a:pt x="395703" y="161248"/>
                </a:lnTo>
                <a:lnTo>
                  <a:pt x="411054" y="127022"/>
                </a:lnTo>
                <a:lnTo>
                  <a:pt x="442076" y="96007"/>
                </a:lnTo>
                <a:lnTo>
                  <a:pt x="442076" y="64993"/>
                </a:lnTo>
                <a:lnTo>
                  <a:pt x="442076" y="46582"/>
                </a:lnTo>
                <a:lnTo>
                  <a:pt x="457427" y="31014"/>
                </a:lnTo>
                <a:lnTo>
                  <a:pt x="473086" y="15568"/>
                </a:lnTo>
                <a:lnTo>
                  <a:pt x="473086" y="0"/>
                </a:lnTo>
                <a:lnTo>
                  <a:pt x="537834" y="0"/>
                </a:lnTo>
                <a:lnTo>
                  <a:pt x="568856" y="46582"/>
                </a:lnTo>
                <a:lnTo>
                  <a:pt x="568856" y="96007"/>
                </a:lnTo>
                <a:lnTo>
                  <a:pt x="584207" y="96007"/>
                </a:lnTo>
                <a:lnTo>
                  <a:pt x="584207" y="111576"/>
                </a:lnTo>
                <a:lnTo>
                  <a:pt x="615230" y="127022"/>
                </a:lnTo>
                <a:lnTo>
                  <a:pt x="615230" y="161248"/>
                </a:lnTo>
                <a:lnTo>
                  <a:pt x="615230" y="176694"/>
                </a:lnTo>
                <a:lnTo>
                  <a:pt x="615230" y="207708"/>
                </a:lnTo>
                <a:lnTo>
                  <a:pt x="664614" y="223277"/>
                </a:lnTo>
                <a:lnTo>
                  <a:pt x="664614" y="272949"/>
                </a:lnTo>
                <a:lnTo>
                  <a:pt x="664614" y="288394"/>
                </a:lnTo>
                <a:lnTo>
                  <a:pt x="710987" y="322374"/>
                </a:lnTo>
                <a:lnTo>
                  <a:pt x="695637" y="368957"/>
                </a:lnTo>
                <a:lnTo>
                  <a:pt x="679977" y="399971"/>
                </a:lnTo>
                <a:lnTo>
                  <a:pt x="822120" y="353388"/>
                </a:lnTo>
                <a:lnTo>
                  <a:pt x="868494" y="288394"/>
                </a:lnTo>
                <a:lnTo>
                  <a:pt x="884153" y="303963"/>
                </a:lnTo>
                <a:lnTo>
                  <a:pt x="868494" y="353388"/>
                </a:lnTo>
                <a:lnTo>
                  <a:pt x="868494" y="384402"/>
                </a:lnTo>
                <a:lnTo>
                  <a:pt x="902515" y="384402"/>
                </a:lnTo>
                <a:lnTo>
                  <a:pt x="914867" y="368957"/>
                </a:lnTo>
                <a:lnTo>
                  <a:pt x="933537" y="384402"/>
                </a:lnTo>
                <a:lnTo>
                  <a:pt x="933537" y="353388"/>
                </a:lnTo>
                <a:lnTo>
                  <a:pt x="964251" y="353388"/>
                </a:lnTo>
                <a:lnTo>
                  <a:pt x="979911" y="338066"/>
                </a:lnTo>
                <a:lnTo>
                  <a:pt x="1010625" y="338066"/>
                </a:lnTo>
                <a:lnTo>
                  <a:pt x="1026284" y="353388"/>
                </a:lnTo>
                <a:lnTo>
                  <a:pt x="1026284" y="384402"/>
                </a:lnTo>
                <a:lnTo>
                  <a:pt x="1060318" y="399971"/>
                </a:lnTo>
                <a:lnTo>
                  <a:pt x="1060318" y="434074"/>
                </a:lnTo>
                <a:lnTo>
                  <a:pt x="1060318" y="465088"/>
                </a:lnTo>
                <a:lnTo>
                  <a:pt x="1122029" y="480657"/>
                </a:lnTo>
                <a:lnTo>
                  <a:pt x="1122029" y="514760"/>
                </a:lnTo>
                <a:lnTo>
                  <a:pt x="1137454" y="530082"/>
                </a:lnTo>
                <a:lnTo>
                  <a:pt x="1137454" y="545774"/>
                </a:lnTo>
                <a:lnTo>
                  <a:pt x="1168427" y="545774"/>
                </a:lnTo>
                <a:lnTo>
                  <a:pt x="1186814" y="576788"/>
                </a:lnTo>
                <a:lnTo>
                  <a:pt x="1168427" y="610768"/>
                </a:lnTo>
                <a:lnTo>
                  <a:pt x="1186814" y="610768"/>
                </a:lnTo>
                <a:lnTo>
                  <a:pt x="1202485" y="576788"/>
                </a:lnTo>
                <a:lnTo>
                  <a:pt x="1217787" y="576788"/>
                </a:lnTo>
                <a:lnTo>
                  <a:pt x="1248884" y="514760"/>
                </a:lnTo>
                <a:lnTo>
                  <a:pt x="1248884" y="545774"/>
                </a:lnTo>
                <a:lnTo>
                  <a:pt x="1279610" y="530082"/>
                </a:lnTo>
                <a:lnTo>
                  <a:pt x="1298243" y="576788"/>
                </a:lnTo>
                <a:lnTo>
                  <a:pt x="1329216" y="514760"/>
                </a:lnTo>
                <a:lnTo>
                  <a:pt x="1329216" y="530082"/>
                </a:lnTo>
                <a:lnTo>
                  <a:pt x="1344641" y="545774"/>
                </a:lnTo>
                <a:lnTo>
                  <a:pt x="1359943" y="561096"/>
                </a:lnTo>
                <a:lnTo>
                  <a:pt x="1406341" y="576788"/>
                </a:lnTo>
                <a:lnTo>
                  <a:pt x="1437314" y="626337"/>
                </a:lnTo>
                <a:lnTo>
                  <a:pt x="1421642" y="868148"/>
                </a:lnTo>
                <a:lnTo>
                  <a:pt x="1390916" y="1029521"/>
                </a:lnTo>
                <a:lnTo>
                  <a:pt x="1359943" y="1175201"/>
                </a:lnTo>
                <a:lnTo>
                  <a:pt x="1329216" y="1206215"/>
                </a:lnTo>
                <a:lnTo>
                  <a:pt x="1313545" y="1190522"/>
                </a:lnTo>
                <a:lnTo>
                  <a:pt x="1298243" y="1221536"/>
                </a:lnTo>
                <a:lnTo>
                  <a:pt x="1298243" y="1252551"/>
                </a:lnTo>
                <a:lnTo>
                  <a:pt x="1298243" y="1286530"/>
                </a:lnTo>
                <a:lnTo>
                  <a:pt x="1279610" y="1317544"/>
                </a:lnTo>
                <a:lnTo>
                  <a:pt x="1264185" y="1333237"/>
                </a:lnTo>
                <a:lnTo>
                  <a:pt x="1233212" y="1398231"/>
                </a:lnTo>
                <a:lnTo>
                  <a:pt x="1217787" y="1382909"/>
                </a:lnTo>
                <a:lnTo>
                  <a:pt x="1202485" y="1367216"/>
                </a:lnTo>
                <a:lnTo>
                  <a:pt x="1202485" y="1333237"/>
                </a:lnTo>
                <a:lnTo>
                  <a:pt x="1217787" y="1302223"/>
                </a:lnTo>
                <a:lnTo>
                  <a:pt x="1248884" y="1271209"/>
                </a:lnTo>
                <a:lnTo>
                  <a:pt x="1248884" y="1237229"/>
                </a:lnTo>
                <a:lnTo>
                  <a:pt x="1264185" y="1190522"/>
                </a:lnTo>
                <a:lnTo>
                  <a:pt x="1264185" y="1156543"/>
                </a:lnTo>
                <a:lnTo>
                  <a:pt x="1279610" y="1125529"/>
                </a:lnTo>
                <a:lnTo>
                  <a:pt x="1279610" y="1094514"/>
                </a:lnTo>
                <a:lnTo>
                  <a:pt x="1279610" y="1044842"/>
                </a:lnTo>
                <a:lnTo>
                  <a:pt x="1279610" y="1029521"/>
                </a:lnTo>
                <a:lnTo>
                  <a:pt x="1279610" y="1013828"/>
                </a:lnTo>
                <a:lnTo>
                  <a:pt x="1264185" y="998507"/>
                </a:lnTo>
                <a:lnTo>
                  <a:pt x="1233212" y="1013828"/>
                </a:lnTo>
                <a:lnTo>
                  <a:pt x="1217787" y="1013828"/>
                </a:lnTo>
                <a:lnTo>
                  <a:pt x="1186814" y="1044842"/>
                </a:lnTo>
                <a:lnTo>
                  <a:pt x="1202485" y="1060535"/>
                </a:lnTo>
                <a:lnTo>
                  <a:pt x="1217787" y="1094514"/>
                </a:lnTo>
                <a:lnTo>
                  <a:pt x="1202485" y="1125529"/>
                </a:lnTo>
                <a:lnTo>
                  <a:pt x="1186814" y="1140850"/>
                </a:lnTo>
                <a:lnTo>
                  <a:pt x="1217787" y="1237229"/>
                </a:lnTo>
                <a:lnTo>
                  <a:pt x="1202485" y="1271209"/>
                </a:lnTo>
                <a:lnTo>
                  <a:pt x="1168427" y="1302223"/>
                </a:lnTo>
                <a:lnTo>
                  <a:pt x="1152756" y="1333237"/>
                </a:lnTo>
                <a:lnTo>
                  <a:pt x="1168427" y="1382909"/>
                </a:lnTo>
                <a:lnTo>
                  <a:pt x="1186814" y="1413923"/>
                </a:lnTo>
                <a:lnTo>
                  <a:pt x="1152756" y="1478917"/>
                </a:lnTo>
                <a:lnTo>
                  <a:pt x="1106728" y="1463224"/>
                </a:lnTo>
                <a:lnTo>
                  <a:pt x="1075681" y="1494238"/>
                </a:lnTo>
                <a:lnTo>
                  <a:pt x="1044658" y="1509931"/>
                </a:lnTo>
                <a:lnTo>
                  <a:pt x="1044658" y="1543911"/>
                </a:lnTo>
                <a:lnTo>
                  <a:pt x="1060318" y="1574925"/>
                </a:lnTo>
                <a:lnTo>
                  <a:pt x="1044658" y="1590617"/>
                </a:lnTo>
                <a:lnTo>
                  <a:pt x="1075681" y="1605939"/>
                </a:lnTo>
                <a:lnTo>
                  <a:pt x="1075681" y="1624597"/>
                </a:lnTo>
                <a:lnTo>
                  <a:pt x="1106728" y="1624597"/>
                </a:lnTo>
                <a:lnTo>
                  <a:pt x="1122029" y="1640289"/>
                </a:lnTo>
                <a:lnTo>
                  <a:pt x="1137454" y="1624597"/>
                </a:lnTo>
                <a:lnTo>
                  <a:pt x="1186814" y="1655611"/>
                </a:lnTo>
                <a:lnTo>
                  <a:pt x="1152756" y="1686625"/>
                </a:lnTo>
                <a:lnTo>
                  <a:pt x="1152756" y="1736297"/>
                </a:lnTo>
                <a:lnTo>
                  <a:pt x="1122029" y="1705283"/>
                </a:lnTo>
                <a:lnTo>
                  <a:pt x="1106728" y="1705283"/>
                </a:lnTo>
                <a:lnTo>
                  <a:pt x="1075681" y="1720605"/>
                </a:lnTo>
                <a:lnTo>
                  <a:pt x="1060318" y="1736297"/>
                </a:lnTo>
                <a:lnTo>
                  <a:pt x="1060318" y="1751619"/>
                </a:lnTo>
                <a:lnTo>
                  <a:pt x="1075681" y="1767311"/>
                </a:lnTo>
                <a:lnTo>
                  <a:pt x="1091056" y="1767311"/>
                </a:lnTo>
                <a:lnTo>
                  <a:pt x="1106728" y="1816983"/>
                </a:lnTo>
                <a:lnTo>
                  <a:pt x="1122029" y="1847997"/>
                </a:lnTo>
                <a:lnTo>
                  <a:pt x="1122029" y="1863319"/>
                </a:lnTo>
                <a:lnTo>
                  <a:pt x="1122029" y="1912991"/>
                </a:lnTo>
                <a:lnTo>
                  <a:pt x="1106728" y="1944005"/>
                </a:lnTo>
                <a:lnTo>
                  <a:pt x="1122029" y="2008999"/>
                </a:lnTo>
                <a:lnTo>
                  <a:pt x="1122029" y="2024691"/>
                </a:lnTo>
                <a:lnTo>
                  <a:pt x="1091056" y="2024691"/>
                </a:lnTo>
                <a:lnTo>
                  <a:pt x="1075681" y="2040013"/>
                </a:lnTo>
                <a:lnTo>
                  <a:pt x="1075681" y="2089685"/>
                </a:lnTo>
                <a:lnTo>
                  <a:pt x="1060318" y="2120699"/>
                </a:lnTo>
                <a:lnTo>
                  <a:pt x="1026284" y="2120699"/>
                </a:lnTo>
                <a:lnTo>
                  <a:pt x="1010625" y="2089685"/>
                </a:lnTo>
                <a:lnTo>
                  <a:pt x="995274" y="2105131"/>
                </a:lnTo>
                <a:lnTo>
                  <a:pt x="1010625" y="2136021"/>
                </a:lnTo>
                <a:lnTo>
                  <a:pt x="1010625" y="2167035"/>
                </a:lnTo>
                <a:lnTo>
                  <a:pt x="1060318" y="2185693"/>
                </a:lnTo>
                <a:lnTo>
                  <a:pt x="1060318" y="2266379"/>
                </a:lnTo>
                <a:lnTo>
                  <a:pt x="1044658" y="2266379"/>
                </a:lnTo>
                <a:lnTo>
                  <a:pt x="1044658" y="2297394"/>
                </a:lnTo>
                <a:lnTo>
                  <a:pt x="1060318" y="2247721"/>
                </a:lnTo>
                <a:lnTo>
                  <a:pt x="679977" y="2201386"/>
                </a:lnTo>
                <a:lnTo>
                  <a:pt x="649263" y="2040013"/>
                </a:lnTo>
                <a:lnTo>
                  <a:pt x="584207" y="1944005"/>
                </a:lnTo>
                <a:lnTo>
                  <a:pt x="522483" y="1928313"/>
                </a:lnTo>
                <a:lnTo>
                  <a:pt x="522483" y="1881977"/>
                </a:lnTo>
                <a:lnTo>
                  <a:pt x="491461" y="1863319"/>
                </a:lnTo>
                <a:lnTo>
                  <a:pt x="473086" y="1863319"/>
                </a:lnTo>
                <a:lnTo>
                  <a:pt x="442076" y="1832305"/>
                </a:lnTo>
                <a:lnTo>
                  <a:pt x="380340" y="1751619"/>
                </a:lnTo>
                <a:lnTo>
                  <a:pt x="315296" y="1736297"/>
                </a:lnTo>
                <a:lnTo>
                  <a:pt x="253560" y="1705283"/>
                </a:lnTo>
                <a:close/>
              </a:path>
            </a:pathLst>
          </a:custGeom>
          <a:ln w="24702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0" name="object 150"/>
          <p:cNvSpPr/>
          <p:nvPr/>
        </p:nvSpPr>
        <p:spPr>
          <a:xfrm>
            <a:off x="3603570" y="1632753"/>
            <a:ext cx="2883710" cy="2266503"/>
          </a:xfrm>
          <a:custGeom>
            <a:avLst/>
            <a:gdLst/>
            <a:ahLst/>
            <a:cxnLst/>
            <a:rect l="l" t="t" r="r" b="b"/>
            <a:pathLst>
              <a:path w="2883710" h="2266503">
                <a:moveTo>
                  <a:pt x="0" y="15321"/>
                </a:moveTo>
                <a:lnTo>
                  <a:pt x="646240" y="64993"/>
                </a:lnTo>
                <a:lnTo>
                  <a:pt x="1097387" y="64993"/>
                </a:lnTo>
                <a:lnTo>
                  <a:pt x="1097387" y="0"/>
                </a:lnTo>
                <a:lnTo>
                  <a:pt x="1112688" y="0"/>
                </a:lnTo>
                <a:lnTo>
                  <a:pt x="1128360" y="0"/>
                </a:lnTo>
                <a:lnTo>
                  <a:pt x="1159086" y="111700"/>
                </a:lnTo>
                <a:lnTo>
                  <a:pt x="1174758" y="127022"/>
                </a:lnTo>
                <a:lnTo>
                  <a:pt x="1254844" y="127022"/>
                </a:lnTo>
                <a:lnTo>
                  <a:pt x="1270515" y="161125"/>
                </a:lnTo>
                <a:lnTo>
                  <a:pt x="1381574" y="127022"/>
                </a:lnTo>
                <a:lnTo>
                  <a:pt x="1412671" y="142714"/>
                </a:lnTo>
                <a:lnTo>
                  <a:pt x="1412671" y="161125"/>
                </a:lnTo>
                <a:lnTo>
                  <a:pt x="1443397" y="176694"/>
                </a:lnTo>
                <a:lnTo>
                  <a:pt x="1462031" y="207708"/>
                </a:lnTo>
                <a:lnTo>
                  <a:pt x="1462031" y="176694"/>
                </a:lnTo>
                <a:lnTo>
                  <a:pt x="1493004" y="176694"/>
                </a:lnTo>
                <a:lnTo>
                  <a:pt x="1554827" y="241811"/>
                </a:lnTo>
                <a:lnTo>
                  <a:pt x="1650584" y="192139"/>
                </a:lnTo>
                <a:lnTo>
                  <a:pt x="1665886" y="223029"/>
                </a:lnTo>
                <a:lnTo>
                  <a:pt x="1743257" y="207708"/>
                </a:lnTo>
                <a:lnTo>
                  <a:pt x="1777315" y="241811"/>
                </a:lnTo>
                <a:lnTo>
                  <a:pt x="1792740" y="223029"/>
                </a:lnTo>
                <a:lnTo>
                  <a:pt x="1823713" y="223029"/>
                </a:lnTo>
                <a:lnTo>
                  <a:pt x="1665886" y="319408"/>
                </a:lnTo>
                <a:lnTo>
                  <a:pt x="1493004" y="480410"/>
                </a:lnTo>
                <a:lnTo>
                  <a:pt x="1508429" y="496102"/>
                </a:lnTo>
                <a:lnTo>
                  <a:pt x="1539402" y="496102"/>
                </a:lnTo>
                <a:lnTo>
                  <a:pt x="1665886" y="434074"/>
                </a:lnTo>
                <a:lnTo>
                  <a:pt x="1681557" y="449519"/>
                </a:lnTo>
                <a:lnTo>
                  <a:pt x="1650584" y="514513"/>
                </a:lnTo>
                <a:lnTo>
                  <a:pt x="1681557" y="496102"/>
                </a:lnTo>
                <a:lnTo>
                  <a:pt x="1727955" y="514513"/>
                </a:lnTo>
                <a:lnTo>
                  <a:pt x="1808411" y="465088"/>
                </a:lnTo>
                <a:lnTo>
                  <a:pt x="1854439" y="449519"/>
                </a:lnTo>
                <a:lnTo>
                  <a:pt x="1900837" y="418505"/>
                </a:lnTo>
                <a:lnTo>
                  <a:pt x="1919471" y="399847"/>
                </a:lnTo>
                <a:lnTo>
                  <a:pt x="1950444" y="368833"/>
                </a:lnTo>
                <a:lnTo>
                  <a:pt x="1981170" y="337819"/>
                </a:lnTo>
                <a:lnTo>
                  <a:pt x="2027568" y="319408"/>
                </a:lnTo>
                <a:lnTo>
                  <a:pt x="2058541" y="337819"/>
                </a:lnTo>
                <a:lnTo>
                  <a:pt x="2027568" y="337819"/>
                </a:lnTo>
                <a:lnTo>
                  <a:pt x="1996842" y="368833"/>
                </a:lnTo>
                <a:lnTo>
                  <a:pt x="1981170" y="418505"/>
                </a:lnTo>
                <a:lnTo>
                  <a:pt x="1981170" y="449519"/>
                </a:lnTo>
                <a:lnTo>
                  <a:pt x="1981170" y="434074"/>
                </a:lnTo>
                <a:lnTo>
                  <a:pt x="2012267" y="418505"/>
                </a:lnTo>
                <a:lnTo>
                  <a:pt x="2012267" y="434074"/>
                </a:lnTo>
                <a:lnTo>
                  <a:pt x="2058541" y="434074"/>
                </a:lnTo>
                <a:lnTo>
                  <a:pt x="2123326" y="496102"/>
                </a:lnTo>
                <a:lnTo>
                  <a:pt x="2154422" y="496102"/>
                </a:lnTo>
                <a:lnTo>
                  <a:pt x="2169724" y="480410"/>
                </a:lnTo>
                <a:lnTo>
                  <a:pt x="2203782" y="480410"/>
                </a:lnTo>
                <a:lnTo>
                  <a:pt x="2219453" y="480410"/>
                </a:lnTo>
                <a:lnTo>
                  <a:pt x="2234755" y="496102"/>
                </a:lnTo>
                <a:lnTo>
                  <a:pt x="2281153" y="449519"/>
                </a:lnTo>
                <a:lnTo>
                  <a:pt x="2407884" y="418505"/>
                </a:lnTo>
                <a:lnTo>
                  <a:pt x="2438610" y="418505"/>
                </a:lnTo>
                <a:lnTo>
                  <a:pt x="2438610" y="465088"/>
                </a:lnTo>
                <a:lnTo>
                  <a:pt x="2488093" y="465088"/>
                </a:lnTo>
                <a:lnTo>
                  <a:pt x="2503641" y="480410"/>
                </a:lnTo>
                <a:lnTo>
                  <a:pt x="2550039" y="449519"/>
                </a:lnTo>
                <a:lnTo>
                  <a:pt x="2565464" y="496102"/>
                </a:lnTo>
                <a:lnTo>
                  <a:pt x="2599399" y="530082"/>
                </a:lnTo>
                <a:lnTo>
                  <a:pt x="2614824" y="530082"/>
                </a:lnTo>
                <a:lnTo>
                  <a:pt x="2645797" y="530082"/>
                </a:lnTo>
                <a:lnTo>
                  <a:pt x="2645797" y="564185"/>
                </a:lnTo>
                <a:lnTo>
                  <a:pt x="2565464" y="545527"/>
                </a:lnTo>
                <a:lnTo>
                  <a:pt x="2534368" y="564185"/>
                </a:lnTo>
                <a:lnTo>
                  <a:pt x="2519066" y="564185"/>
                </a:lnTo>
                <a:lnTo>
                  <a:pt x="2519066" y="545527"/>
                </a:lnTo>
                <a:lnTo>
                  <a:pt x="2503641" y="545527"/>
                </a:lnTo>
                <a:lnTo>
                  <a:pt x="2488093" y="564185"/>
                </a:lnTo>
                <a:lnTo>
                  <a:pt x="2488093" y="595199"/>
                </a:lnTo>
                <a:lnTo>
                  <a:pt x="2457367" y="564185"/>
                </a:lnTo>
                <a:lnTo>
                  <a:pt x="2376911" y="545527"/>
                </a:lnTo>
                <a:lnTo>
                  <a:pt x="2361609" y="576541"/>
                </a:lnTo>
                <a:lnTo>
                  <a:pt x="2330513" y="576541"/>
                </a:lnTo>
                <a:lnTo>
                  <a:pt x="2281153" y="595199"/>
                </a:lnTo>
                <a:lnTo>
                  <a:pt x="2250180" y="660193"/>
                </a:lnTo>
                <a:lnTo>
                  <a:pt x="2234755" y="641782"/>
                </a:lnTo>
                <a:lnTo>
                  <a:pt x="2250180" y="626213"/>
                </a:lnTo>
                <a:lnTo>
                  <a:pt x="2250180" y="610768"/>
                </a:lnTo>
                <a:lnTo>
                  <a:pt x="2219453" y="610768"/>
                </a:lnTo>
                <a:lnTo>
                  <a:pt x="2203782" y="660193"/>
                </a:lnTo>
                <a:lnTo>
                  <a:pt x="2188357" y="626213"/>
                </a:lnTo>
                <a:lnTo>
                  <a:pt x="2123326" y="771893"/>
                </a:lnTo>
                <a:lnTo>
                  <a:pt x="2076928" y="852579"/>
                </a:lnTo>
                <a:lnTo>
                  <a:pt x="2092599" y="883594"/>
                </a:lnTo>
                <a:lnTo>
                  <a:pt x="2108024" y="868148"/>
                </a:lnTo>
                <a:lnTo>
                  <a:pt x="2123326" y="818476"/>
                </a:lnTo>
                <a:lnTo>
                  <a:pt x="2154422" y="818476"/>
                </a:lnTo>
                <a:lnTo>
                  <a:pt x="2154422" y="802907"/>
                </a:lnTo>
                <a:lnTo>
                  <a:pt x="2188357" y="722221"/>
                </a:lnTo>
                <a:lnTo>
                  <a:pt x="2203782" y="722221"/>
                </a:lnTo>
                <a:lnTo>
                  <a:pt x="2203782" y="740879"/>
                </a:lnTo>
                <a:lnTo>
                  <a:pt x="2188357" y="740879"/>
                </a:lnTo>
                <a:lnTo>
                  <a:pt x="2188357" y="771893"/>
                </a:lnTo>
                <a:lnTo>
                  <a:pt x="2169724" y="802907"/>
                </a:lnTo>
                <a:lnTo>
                  <a:pt x="2154422" y="868148"/>
                </a:lnTo>
                <a:lnTo>
                  <a:pt x="2138997" y="948587"/>
                </a:lnTo>
                <a:lnTo>
                  <a:pt x="2123326" y="995294"/>
                </a:lnTo>
                <a:lnTo>
                  <a:pt x="2123326" y="1044966"/>
                </a:lnTo>
                <a:lnTo>
                  <a:pt x="2108024" y="1125281"/>
                </a:lnTo>
                <a:lnTo>
                  <a:pt x="2138997" y="1221660"/>
                </a:lnTo>
                <a:lnTo>
                  <a:pt x="2138997" y="1270961"/>
                </a:lnTo>
                <a:lnTo>
                  <a:pt x="2138997" y="1332990"/>
                </a:lnTo>
                <a:lnTo>
                  <a:pt x="2188357" y="1429368"/>
                </a:lnTo>
                <a:lnTo>
                  <a:pt x="2234755" y="1448026"/>
                </a:lnTo>
                <a:lnTo>
                  <a:pt x="2281153" y="1413676"/>
                </a:lnTo>
                <a:lnTo>
                  <a:pt x="2311879" y="1367340"/>
                </a:lnTo>
                <a:lnTo>
                  <a:pt x="2361609" y="1236982"/>
                </a:lnTo>
                <a:lnTo>
                  <a:pt x="2345937" y="1156296"/>
                </a:lnTo>
                <a:lnTo>
                  <a:pt x="2281153" y="1044966"/>
                </a:lnTo>
                <a:lnTo>
                  <a:pt x="2299539" y="995294"/>
                </a:lnTo>
                <a:lnTo>
                  <a:pt x="2281153" y="964280"/>
                </a:lnTo>
                <a:lnTo>
                  <a:pt x="2311879" y="899162"/>
                </a:lnTo>
                <a:lnTo>
                  <a:pt x="2311879" y="837134"/>
                </a:lnTo>
                <a:lnTo>
                  <a:pt x="2330513" y="818476"/>
                </a:lnTo>
                <a:lnTo>
                  <a:pt x="2330513" y="787586"/>
                </a:lnTo>
                <a:lnTo>
                  <a:pt x="2361609" y="771893"/>
                </a:lnTo>
                <a:lnTo>
                  <a:pt x="2392212" y="722221"/>
                </a:lnTo>
                <a:lnTo>
                  <a:pt x="2392212" y="740879"/>
                </a:lnTo>
                <a:lnTo>
                  <a:pt x="2392212" y="756572"/>
                </a:lnTo>
                <a:lnTo>
                  <a:pt x="2392212" y="771893"/>
                </a:lnTo>
                <a:lnTo>
                  <a:pt x="2392212" y="802907"/>
                </a:lnTo>
                <a:lnTo>
                  <a:pt x="2407884" y="771893"/>
                </a:lnTo>
                <a:lnTo>
                  <a:pt x="2407884" y="802907"/>
                </a:lnTo>
                <a:lnTo>
                  <a:pt x="2423309" y="706899"/>
                </a:lnTo>
                <a:lnTo>
                  <a:pt x="2472668" y="675885"/>
                </a:lnTo>
                <a:lnTo>
                  <a:pt x="2457367" y="660193"/>
                </a:lnTo>
                <a:lnTo>
                  <a:pt x="2438610" y="641782"/>
                </a:lnTo>
                <a:lnTo>
                  <a:pt x="2472668" y="610768"/>
                </a:lnTo>
                <a:lnTo>
                  <a:pt x="2438610" y="610768"/>
                </a:lnTo>
                <a:lnTo>
                  <a:pt x="2488093" y="595199"/>
                </a:lnTo>
                <a:lnTo>
                  <a:pt x="2565464" y="626213"/>
                </a:lnTo>
                <a:lnTo>
                  <a:pt x="2580766" y="641782"/>
                </a:lnTo>
                <a:lnTo>
                  <a:pt x="2614824" y="641782"/>
                </a:lnTo>
                <a:lnTo>
                  <a:pt x="2645797" y="660193"/>
                </a:lnTo>
                <a:lnTo>
                  <a:pt x="2661222" y="660193"/>
                </a:lnTo>
                <a:lnTo>
                  <a:pt x="2692195" y="675885"/>
                </a:lnTo>
                <a:lnTo>
                  <a:pt x="2676523" y="691207"/>
                </a:lnTo>
                <a:lnTo>
                  <a:pt x="2710581" y="722221"/>
                </a:lnTo>
                <a:lnTo>
                  <a:pt x="2676523" y="722221"/>
                </a:lnTo>
                <a:lnTo>
                  <a:pt x="2692195" y="740879"/>
                </a:lnTo>
                <a:lnTo>
                  <a:pt x="2710581" y="756572"/>
                </a:lnTo>
                <a:lnTo>
                  <a:pt x="2710581" y="787586"/>
                </a:lnTo>
                <a:lnTo>
                  <a:pt x="2710581" y="852579"/>
                </a:lnTo>
                <a:lnTo>
                  <a:pt x="2692195" y="883594"/>
                </a:lnTo>
                <a:lnTo>
                  <a:pt x="2692195" y="917573"/>
                </a:lnTo>
                <a:lnTo>
                  <a:pt x="2645797" y="933266"/>
                </a:lnTo>
                <a:lnTo>
                  <a:pt x="2661222" y="995294"/>
                </a:lnTo>
                <a:lnTo>
                  <a:pt x="2692195" y="995294"/>
                </a:lnTo>
                <a:lnTo>
                  <a:pt x="2710581" y="979601"/>
                </a:lnTo>
                <a:lnTo>
                  <a:pt x="2710581" y="948587"/>
                </a:lnTo>
                <a:lnTo>
                  <a:pt x="2772651" y="899162"/>
                </a:lnTo>
                <a:lnTo>
                  <a:pt x="2803377" y="899162"/>
                </a:lnTo>
                <a:lnTo>
                  <a:pt x="2819049" y="933266"/>
                </a:lnTo>
                <a:lnTo>
                  <a:pt x="2883710" y="1094267"/>
                </a:lnTo>
                <a:lnTo>
                  <a:pt x="2868409" y="1171988"/>
                </a:lnTo>
                <a:lnTo>
                  <a:pt x="2852984" y="1190646"/>
                </a:lnTo>
                <a:lnTo>
                  <a:pt x="2852984" y="1156296"/>
                </a:lnTo>
                <a:lnTo>
                  <a:pt x="2834351" y="1171988"/>
                </a:lnTo>
                <a:lnTo>
                  <a:pt x="2819049" y="1221660"/>
                </a:lnTo>
                <a:lnTo>
                  <a:pt x="2803377" y="1252674"/>
                </a:lnTo>
                <a:lnTo>
                  <a:pt x="2803377" y="1286654"/>
                </a:lnTo>
                <a:lnTo>
                  <a:pt x="2775613" y="1270961"/>
                </a:lnTo>
                <a:lnTo>
                  <a:pt x="2756979" y="1270961"/>
                </a:lnTo>
                <a:lnTo>
                  <a:pt x="2707620" y="1267996"/>
                </a:lnTo>
                <a:lnTo>
                  <a:pt x="2645797" y="1286654"/>
                </a:lnTo>
                <a:lnTo>
                  <a:pt x="2661222" y="1274298"/>
                </a:lnTo>
                <a:lnTo>
                  <a:pt x="2642835" y="1289619"/>
                </a:lnTo>
                <a:lnTo>
                  <a:pt x="2642835" y="1305312"/>
                </a:lnTo>
                <a:lnTo>
                  <a:pt x="2655175" y="1317668"/>
                </a:lnTo>
                <a:lnTo>
                  <a:pt x="2639504" y="1332990"/>
                </a:lnTo>
                <a:lnTo>
                  <a:pt x="2624202" y="1332990"/>
                </a:lnTo>
                <a:lnTo>
                  <a:pt x="2624202" y="1348682"/>
                </a:lnTo>
                <a:lnTo>
                  <a:pt x="2639504" y="1348682"/>
                </a:lnTo>
                <a:lnTo>
                  <a:pt x="2639504" y="1367340"/>
                </a:lnTo>
                <a:lnTo>
                  <a:pt x="2624202" y="1348682"/>
                </a:lnTo>
                <a:lnTo>
                  <a:pt x="2605445" y="1348682"/>
                </a:lnTo>
                <a:lnTo>
                  <a:pt x="2605445" y="1367340"/>
                </a:lnTo>
                <a:lnTo>
                  <a:pt x="2590144" y="1382662"/>
                </a:lnTo>
                <a:lnTo>
                  <a:pt x="2590144" y="1398354"/>
                </a:lnTo>
                <a:lnTo>
                  <a:pt x="2605445" y="1398354"/>
                </a:lnTo>
                <a:lnTo>
                  <a:pt x="2590144" y="1413676"/>
                </a:lnTo>
                <a:lnTo>
                  <a:pt x="2574719" y="1413676"/>
                </a:lnTo>
                <a:lnTo>
                  <a:pt x="2528445" y="1463348"/>
                </a:lnTo>
                <a:lnTo>
                  <a:pt x="2482046" y="1479040"/>
                </a:lnTo>
                <a:lnTo>
                  <a:pt x="2432563" y="1479040"/>
                </a:lnTo>
                <a:lnTo>
                  <a:pt x="2417015" y="1494362"/>
                </a:lnTo>
                <a:lnTo>
                  <a:pt x="2401590" y="1510054"/>
                </a:lnTo>
                <a:lnTo>
                  <a:pt x="2370617" y="1510054"/>
                </a:lnTo>
                <a:lnTo>
                  <a:pt x="2336806" y="1525376"/>
                </a:lnTo>
                <a:lnTo>
                  <a:pt x="2324219" y="1510054"/>
                </a:lnTo>
                <a:lnTo>
                  <a:pt x="2305833" y="1525376"/>
                </a:lnTo>
                <a:lnTo>
                  <a:pt x="2305833" y="1559356"/>
                </a:lnTo>
                <a:lnTo>
                  <a:pt x="2290531" y="1590370"/>
                </a:lnTo>
                <a:lnTo>
                  <a:pt x="2259435" y="1640042"/>
                </a:lnTo>
                <a:lnTo>
                  <a:pt x="2244133" y="1655734"/>
                </a:lnTo>
                <a:lnTo>
                  <a:pt x="2213037" y="1655734"/>
                </a:lnTo>
                <a:lnTo>
                  <a:pt x="2194403" y="1671056"/>
                </a:lnTo>
                <a:lnTo>
                  <a:pt x="2179102" y="1686749"/>
                </a:lnTo>
                <a:lnTo>
                  <a:pt x="2148005" y="1686749"/>
                </a:lnTo>
                <a:lnTo>
                  <a:pt x="2132704" y="1655734"/>
                </a:lnTo>
                <a:lnTo>
                  <a:pt x="2117279" y="1655734"/>
                </a:lnTo>
                <a:lnTo>
                  <a:pt x="2117279" y="1686749"/>
                </a:lnTo>
                <a:lnTo>
                  <a:pt x="2132704" y="1702070"/>
                </a:lnTo>
                <a:lnTo>
                  <a:pt x="2132704" y="1751742"/>
                </a:lnTo>
                <a:lnTo>
                  <a:pt x="2132704" y="1782756"/>
                </a:lnTo>
                <a:lnTo>
                  <a:pt x="2117279" y="1801414"/>
                </a:lnTo>
                <a:lnTo>
                  <a:pt x="2132704" y="1816736"/>
                </a:lnTo>
                <a:lnTo>
                  <a:pt x="2132704" y="1847750"/>
                </a:lnTo>
                <a:lnTo>
                  <a:pt x="2101978" y="1863443"/>
                </a:lnTo>
                <a:lnTo>
                  <a:pt x="2083344" y="1897422"/>
                </a:lnTo>
                <a:lnTo>
                  <a:pt x="2083344" y="1928436"/>
                </a:lnTo>
                <a:lnTo>
                  <a:pt x="2071005" y="1959451"/>
                </a:lnTo>
                <a:lnTo>
                  <a:pt x="2083344" y="1978108"/>
                </a:lnTo>
                <a:lnTo>
                  <a:pt x="2071005" y="2009123"/>
                </a:lnTo>
                <a:lnTo>
                  <a:pt x="2071005" y="2024444"/>
                </a:lnTo>
                <a:lnTo>
                  <a:pt x="2036946" y="2055459"/>
                </a:lnTo>
                <a:lnTo>
                  <a:pt x="1990548" y="2089438"/>
                </a:lnTo>
                <a:lnTo>
                  <a:pt x="1959575" y="2136145"/>
                </a:lnTo>
                <a:lnTo>
                  <a:pt x="1894791" y="2185817"/>
                </a:lnTo>
                <a:lnTo>
                  <a:pt x="1833091" y="2201138"/>
                </a:lnTo>
                <a:lnTo>
                  <a:pt x="1817420" y="2216831"/>
                </a:lnTo>
                <a:lnTo>
                  <a:pt x="1801995" y="2232153"/>
                </a:lnTo>
                <a:lnTo>
                  <a:pt x="1801995" y="2250811"/>
                </a:lnTo>
                <a:lnTo>
                  <a:pt x="1736963" y="2250811"/>
                </a:lnTo>
                <a:lnTo>
                  <a:pt x="1690936" y="2266503"/>
                </a:lnTo>
                <a:lnTo>
                  <a:pt x="1644538" y="2266503"/>
                </a:lnTo>
                <a:lnTo>
                  <a:pt x="1644538" y="2216831"/>
                </a:lnTo>
                <a:lnTo>
                  <a:pt x="1644538" y="2185817"/>
                </a:lnTo>
                <a:lnTo>
                  <a:pt x="1628866" y="2185817"/>
                </a:lnTo>
                <a:lnTo>
                  <a:pt x="1644538" y="2136145"/>
                </a:lnTo>
                <a:lnTo>
                  <a:pt x="1690936" y="2105131"/>
                </a:lnTo>
                <a:lnTo>
                  <a:pt x="1752635" y="2089438"/>
                </a:lnTo>
                <a:lnTo>
                  <a:pt x="1801995" y="2074116"/>
                </a:lnTo>
                <a:lnTo>
                  <a:pt x="1848393" y="2040137"/>
                </a:lnTo>
                <a:lnTo>
                  <a:pt x="1879366" y="2009123"/>
                </a:lnTo>
                <a:lnTo>
                  <a:pt x="1833091" y="2009123"/>
                </a:lnTo>
                <a:lnTo>
                  <a:pt x="1817420" y="2009123"/>
                </a:lnTo>
                <a:lnTo>
                  <a:pt x="1801995" y="2024444"/>
                </a:lnTo>
                <a:lnTo>
                  <a:pt x="1768060" y="2040137"/>
                </a:lnTo>
                <a:lnTo>
                  <a:pt x="1736963" y="2055459"/>
                </a:lnTo>
                <a:lnTo>
                  <a:pt x="1706237" y="2040137"/>
                </a:lnTo>
                <a:lnTo>
                  <a:pt x="1690936" y="2024444"/>
                </a:lnTo>
                <a:lnTo>
                  <a:pt x="1659839" y="2009123"/>
                </a:lnTo>
                <a:lnTo>
                  <a:pt x="1659839" y="1978108"/>
                </a:lnTo>
                <a:lnTo>
                  <a:pt x="1628866" y="1978108"/>
                </a:lnTo>
                <a:lnTo>
                  <a:pt x="1594808" y="1993430"/>
                </a:lnTo>
                <a:lnTo>
                  <a:pt x="1579506" y="1959451"/>
                </a:lnTo>
                <a:lnTo>
                  <a:pt x="1533108" y="1943758"/>
                </a:lnTo>
                <a:lnTo>
                  <a:pt x="1517807" y="1897422"/>
                </a:lnTo>
                <a:lnTo>
                  <a:pt x="1502135" y="1847750"/>
                </a:lnTo>
                <a:lnTo>
                  <a:pt x="1517807" y="1816736"/>
                </a:lnTo>
                <a:lnTo>
                  <a:pt x="1517807" y="1801414"/>
                </a:lnTo>
                <a:lnTo>
                  <a:pt x="1486710" y="1751742"/>
                </a:lnTo>
                <a:lnTo>
                  <a:pt x="1486710" y="1720728"/>
                </a:lnTo>
                <a:lnTo>
                  <a:pt x="1486710" y="1686749"/>
                </a:lnTo>
                <a:lnTo>
                  <a:pt x="1452652" y="1640042"/>
                </a:lnTo>
                <a:lnTo>
                  <a:pt x="1437351" y="1624720"/>
                </a:lnTo>
                <a:lnTo>
                  <a:pt x="1390953" y="1606062"/>
                </a:lnTo>
                <a:lnTo>
                  <a:pt x="1375651" y="1606062"/>
                </a:lnTo>
                <a:lnTo>
                  <a:pt x="1341593" y="1624720"/>
                </a:lnTo>
                <a:lnTo>
                  <a:pt x="1310620" y="1624720"/>
                </a:lnTo>
                <a:lnTo>
                  <a:pt x="1279523" y="1590370"/>
                </a:lnTo>
                <a:lnTo>
                  <a:pt x="1248797" y="1575048"/>
                </a:lnTo>
                <a:lnTo>
                  <a:pt x="1233496" y="1544034"/>
                </a:lnTo>
                <a:lnTo>
                  <a:pt x="1214862" y="1525376"/>
                </a:lnTo>
                <a:lnTo>
                  <a:pt x="1183766" y="1494362"/>
                </a:lnTo>
                <a:lnTo>
                  <a:pt x="1168464" y="1448026"/>
                </a:lnTo>
                <a:lnTo>
                  <a:pt x="1137368" y="1398354"/>
                </a:lnTo>
                <a:lnTo>
                  <a:pt x="1122066" y="1382662"/>
                </a:lnTo>
                <a:lnTo>
                  <a:pt x="1137368" y="1348682"/>
                </a:lnTo>
                <a:lnTo>
                  <a:pt x="1122066" y="1317668"/>
                </a:lnTo>
                <a:lnTo>
                  <a:pt x="1106642" y="1286654"/>
                </a:lnTo>
                <a:lnTo>
                  <a:pt x="1122066" y="1252674"/>
                </a:lnTo>
                <a:lnTo>
                  <a:pt x="1137368" y="1236982"/>
                </a:lnTo>
                <a:lnTo>
                  <a:pt x="1153040" y="1190646"/>
                </a:lnTo>
                <a:lnTo>
                  <a:pt x="1168464" y="1190646"/>
                </a:lnTo>
                <a:lnTo>
                  <a:pt x="1153040" y="1125281"/>
                </a:lnTo>
                <a:lnTo>
                  <a:pt x="1122066" y="1094267"/>
                </a:lnTo>
                <a:lnTo>
                  <a:pt x="1075668" y="1094267"/>
                </a:lnTo>
                <a:lnTo>
                  <a:pt x="1057282" y="1094267"/>
                </a:lnTo>
                <a:lnTo>
                  <a:pt x="1026309" y="1060288"/>
                </a:lnTo>
                <a:lnTo>
                  <a:pt x="995212" y="1013952"/>
                </a:lnTo>
                <a:lnTo>
                  <a:pt x="979911" y="995294"/>
                </a:lnTo>
                <a:lnTo>
                  <a:pt x="979911" y="964280"/>
                </a:lnTo>
                <a:lnTo>
                  <a:pt x="914880" y="917573"/>
                </a:lnTo>
                <a:lnTo>
                  <a:pt x="914880" y="899162"/>
                </a:lnTo>
                <a:lnTo>
                  <a:pt x="930551" y="868148"/>
                </a:lnTo>
                <a:lnTo>
                  <a:pt x="914880" y="852579"/>
                </a:lnTo>
                <a:lnTo>
                  <a:pt x="899455" y="837134"/>
                </a:lnTo>
                <a:lnTo>
                  <a:pt x="868481" y="802907"/>
                </a:lnTo>
                <a:lnTo>
                  <a:pt x="868481" y="787586"/>
                </a:lnTo>
                <a:lnTo>
                  <a:pt x="853180" y="771893"/>
                </a:lnTo>
                <a:lnTo>
                  <a:pt x="853180" y="740879"/>
                </a:lnTo>
                <a:lnTo>
                  <a:pt x="868481" y="706899"/>
                </a:lnTo>
                <a:lnTo>
                  <a:pt x="837755" y="675885"/>
                </a:lnTo>
                <a:lnTo>
                  <a:pt x="822454" y="675885"/>
                </a:lnTo>
                <a:lnTo>
                  <a:pt x="772724" y="675885"/>
                </a:lnTo>
                <a:lnTo>
                  <a:pt x="757422" y="660193"/>
                </a:lnTo>
                <a:lnTo>
                  <a:pt x="726326" y="641782"/>
                </a:lnTo>
                <a:lnTo>
                  <a:pt x="726326" y="595199"/>
                </a:lnTo>
                <a:lnTo>
                  <a:pt x="741998" y="564185"/>
                </a:lnTo>
                <a:lnTo>
                  <a:pt x="741998" y="530082"/>
                </a:lnTo>
                <a:lnTo>
                  <a:pt x="711024" y="514513"/>
                </a:lnTo>
                <a:lnTo>
                  <a:pt x="692268" y="496102"/>
                </a:lnTo>
                <a:lnTo>
                  <a:pt x="679928" y="449519"/>
                </a:lnTo>
                <a:lnTo>
                  <a:pt x="679928" y="418505"/>
                </a:lnTo>
                <a:lnTo>
                  <a:pt x="661541" y="399847"/>
                </a:lnTo>
                <a:lnTo>
                  <a:pt x="646240" y="368833"/>
                </a:lnTo>
                <a:lnTo>
                  <a:pt x="646240" y="337819"/>
                </a:lnTo>
                <a:lnTo>
                  <a:pt x="646240" y="319408"/>
                </a:lnTo>
                <a:lnTo>
                  <a:pt x="615267" y="303716"/>
                </a:lnTo>
                <a:lnTo>
                  <a:pt x="599842" y="288394"/>
                </a:lnTo>
                <a:lnTo>
                  <a:pt x="519509" y="288394"/>
                </a:lnTo>
                <a:lnTo>
                  <a:pt x="503838" y="288394"/>
                </a:lnTo>
                <a:lnTo>
                  <a:pt x="473111" y="319408"/>
                </a:lnTo>
                <a:lnTo>
                  <a:pt x="457440" y="353388"/>
                </a:lnTo>
                <a:lnTo>
                  <a:pt x="442015" y="353388"/>
                </a:lnTo>
                <a:lnTo>
                  <a:pt x="411041" y="303716"/>
                </a:lnTo>
                <a:lnTo>
                  <a:pt x="377354" y="272702"/>
                </a:lnTo>
                <a:lnTo>
                  <a:pt x="330956" y="272702"/>
                </a:lnTo>
                <a:lnTo>
                  <a:pt x="315284" y="241811"/>
                </a:lnTo>
                <a:lnTo>
                  <a:pt x="281226" y="207708"/>
                </a:lnTo>
                <a:lnTo>
                  <a:pt x="250499" y="176694"/>
                </a:lnTo>
                <a:lnTo>
                  <a:pt x="219526" y="111700"/>
                </a:lnTo>
                <a:lnTo>
                  <a:pt x="188800" y="111700"/>
                </a:lnTo>
                <a:lnTo>
                  <a:pt x="157827" y="96007"/>
                </a:lnTo>
                <a:lnTo>
                  <a:pt x="123769" y="80686"/>
                </a:lnTo>
                <a:lnTo>
                  <a:pt x="108344" y="64993"/>
                </a:lnTo>
                <a:lnTo>
                  <a:pt x="46398" y="80686"/>
                </a:lnTo>
                <a:lnTo>
                  <a:pt x="0" y="46335"/>
                </a:lnTo>
                <a:lnTo>
                  <a:pt x="0" y="15321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1" name="object 151"/>
          <p:cNvSpPr/>
          <p:nvPr/>
        </p:nvSpPr>
        <p:spPr>
          <a:xfrm>
            <a:off x="7018760" y="1493128"/>
            <a:ext cx="1468077" cy="1509931"/>
          </a:xfrm>
          <a:custGeom>
            <a:avLst/>
            <a:gdLst/>
            <a:ahLst/>
            <a:cxnLst/>
            <a:rect l="l" t="t" r="r" b="b"/>
            <a:pathLst>
              <a:path w="1468077" h="1509931">
                <a:moveTo>
                  <a:pt x="1011007" y="1255516"/>
                </a:moveTo>
                <a:lnTo>
                  <a:pt x="992374" y="1255516"/>
                </a:lnTo>
                <a:lnTo>
                  <a:pt x="961278" y="1286530"/>
                </a:lnTo>
                <a:lnTo>
                  <a:pt x="914880" y="1302223"/>
                </a:lnTo>
                <a:lnTo>
                  <a:pt x="868605" y="1336202"/>
                </a:lnTo>
                <a:lnTo>
                  <a:pt x="726449" y="1463595"/>
                </a:lnTo>
                <a:lnTo>
                  <a:pt x="726449" y="1447903"/>
                </a:lnTo>
                <a:lnTo>
                  <a:pt x="726449" y="1382909"/>
                </a:lnTo>
                <a:lnTo>
                  <a:pt x="704731" y="1379573"/>
                </a:lnTo>
                <a:lnTo>
                  <a:pt x="674005" y="1348559"/>
                </a:lnTo>
                <a:lnTo>
                  <a:pt x="643032" y="1395265"/>
                </a:lnTo>
                <a:lnTo>
                  <a:pt x="608973" y="1460259"/>
                </a:lnTo>
                <a:lnTo>
                  <a:pt x="562575" y="1509931"/>
                </a:lnTo>
                <a:lnTo>
                  <a:pt x="578247" y="1460259"/>
                </a:lnTo>
                <a:lnTo>
                  <a:pt x="531849" y="1460259"/>
                </a:lnTo>
                <a:lnTo>
                  <a:pt x="547274" y="1379573"/>
                </a:lnTo>
                <a:lnTo>
                  <a:pt x="531849" y="1395265"/>
                </a:lnTo>
                <a:lnTo>
                  <a:pt x="547274" y="1333237"/>
                </a:lnTo>
                <a:lnTo>
                  <a:pt x="547274" y="1299257"/>
                </a:lnTo>
                <a:lnTo>
                  <a:pt x="531849" y="1252551"/>
                </a:lnTo>
                <a:lnTo>
                  <a:pt x="516177" y="1252551"/>
                </a:lnTo>
                <a:lnTo>
                  <a:pt x="531849" y="1171864"/>
                </a:lnTo>
                <a:lnTo>
                  <a:pt x="516177" y="1122563"/>
                </a:lnTo>
                <a:lnTo>
                  <a:pt x="485451" y="1122563"/>
                </a:lnTo>
                <a:lnTo>
                  <a:pt x="436091" y="1122563"/>
                </a:lnTo>
                <a:lnTo>
                  <a:pt x="374022" y="1187557"/>
                </a:lnTo>
                <a:lnTo>
                  <a:pt x="340087" y="1252551"/>
                </a:lnTo>
                <a:lnTo>
                  <a:pt x="309361" y="1314579"/>
                </a:lnTo>
                <a:lnTo>
                  <a:pt x="262963" y="1314579"/>
                </a:lnTo>
                <a:lnTo>
                  <a:pt x="247291" y="1333237"/>
                </a:lnTo>
                <a:lnTo>
                  <a:pt x="216565" y="1299257"/>
                </a:lnTo>
                <a:lnTo>
                  <a:pt x="197931" y="1283565"/>
                </a:lnTo>
                <a:lnTo>
                  <a:pt x="182507" y="1299257"/>
                </a:lnTo>
                <a:lnTo>
                  <a:pt x="179545" y="1345593"/>
                </a:lnTo>
                <a:lnTo>
                  <a:pt x="182507" y="1299257"/>
                </a:lnTo>
                <a:lnTo>
                  <a:pt x="182507" y="1348559"/>
                </a:lnTo>
                <a:lnTo>
                  <a:pt x="86749" y="1314579"/>
                </a:lnTo>
                <a:lnTo>
                  <a:pt x="86749" y="1283565"/>
                </a:lnTo>
                <a:lnTo>
                  <a:pt x="74409" y="1283565"/>
                </a:lnTo>
                <a:lnTo>
                  <a:pt x="40474" y="1252551"/>
                </a:lnTo>
                <a:lnTo>
                  <a:pt x="25049" y="1252551"/>
                </a:lnTo>
                <a:lnTo>
                  <a:pt x="52814" y="1140850"/>
                </a:lnTo>
                <a:lnTo>
                  <a:pt x="0" y="1075857"/>
                </a:lnTo>
                <a:lnTo>
                  <a:pt x="28011" y="1063500"/>
                </a:lnTo>
                <a:lnTo>
                  <a:pt x="12463" y="1063500"/>
                </a:lnTo>
                <a:lnTo>
                  <a:pt x="108467" y="1063500"/>
                </a:lnTo>
                <a:lnTo>
                  <a:pt x="139194" y="1063500"/>
                </a:lnTo>
                <a:lnTo>
                  <a:pt x="234951" y="1029521"/>
                </a:lnTo>
                <a:lnTo>
                  <a:pt x="297021" y="982814"/>
                </a:lnTo>
                <a:lnTo>
                  <a:pt x="281349" y="917820"/>
                </a:lnTo>
                <a:lnTo>
                  <a:pt x="297021" y="902128"/>
                </a:lnTo>
                <a:lnTo>
                  <a:pt x="265924" y="886806"/>
                </a:lnTo>
                <a:lnTo>
                  <a:pt x="265924" y="852827"/>
                </a:lnTo>
                <a:lnTo>
                  <a:pt x="281349" y="852827"/>
                </a:lnTo>
                <a:lnTo>
                  <a:pt x="281349" y="837134"/>
                </a:lnTo>
                <a:lnTo>
                  <a:pt x="315407" y="803155"/>
                </a:lnTo>
                <a:lnTo>
                  <a:pt x="377354" y="707147"/>
                </a:lnTo>
                <a:lnTo>
                  <a:pt x="423505" y="660440"/>
                </a:lnTo>
                <a:lnTo>
                  <a:pt x="630692" y="610768"/>
                </a:lnTo>
                <a:lnTo>
                  <a:pt x="868605" y="548740"/>
                </a:lnTo>
                <a:lnTo>
                  <a:pt x="884153" y="483746"/>
                </a:lnTo>
                <a:lnTo>
                  <a:pt x="899578" y="499068"/>
                </a:lnTo>
                <a:lnTo>
                  <a:pt x="914880" y="468054"/>
                </a:lnTo>
                <a:lnTo>
                  <a:pt x="930551" y="468054"/>
                </a:lnTo>
                <a:lnTo>
                  <a:pt x="945976" y="483746"/>
                </a:lnTo>
                <a:lnTo>
                  <a:pt x="945976" y="449766"/>
                </a:lnTo>
                <a:lnTo>
                  <a:pt x="961278" y="449766"/>
                </a:lnTo>
                <a:lnTo>
                  <a:pt x="945976" y="434074"/>
                </a:lnTo>
                <a:lnTo>
                  <a:pt x="945976" y="418752"/>
                </a:lnTo>
                <a:lnTo>
                  <a:pt x="945976" y="403060"/>
                </a:lnTo>
                <a:lnTo>
                  <a:pt x="976949" y="387738"/>
                </a:lnTo>
                <a:lnTo>
                  <a:pt x="976949" y="372046"/>
                </a:lnTo>
                <a:lnTo>
                  <a:pt x="976949" y="353388"/>
                </a:lnTo>
                <a:lnTo>
                  <a:pt x="976949" y="307052"/>
                </a:lnTo>
                <a:lnTo>
                  <a:pt x="961278" y="307052"/>
                </a:lnTo>
                <a:lnTo>
                  <a:pt x="976949" y="272949"/>
                </a:lnTo>
                <a:lnTo>
                  <a:pt x="992374" y="242058"/>
                </a:lnTo>
                <a:lnTo>
                  <a:pt x="976949" y="176694"/>
                </a:lnTo>
                <a:lnTo>
                  <a:pt x="1041734" y="0"/>
                </a:lnTo>
                <a:lnTo>
                  <a:pt x="1072707" y="18657"/>
                </a:lnTo>
                <a:lnTo>
                  <a:pt x="1072707" y="34226"/>
                </a:lnTo>
                <a:lnTo>
                  <a:pt x="1088132" y="49672"/>
                </a:lnTo>
                <a:lnTo>
                  <a:pt x="1149831" y="18657"/>
                </a:lnTo>
                <a:lnTo>
                  <a:pt x="1149831" y="0"/>
                </a:lnTo>
                <a:lnTo>
                  <a:pt x="1168464" y="0"/>
                </a:lnTo>
                <a:lnTo>
                  <a:pt x="1233249" y="34226"/>
                </a:lnTo>
                <a:lnTo>
                  <a:pt x="1298280" y="226366"/>
                </a:lnTo>
                <a:lnTo>
                  <a:pt x="1298280" y="242058"/>
                </a:lnTo>
                <a:lnTo>
                  <a:pt x="1313582" y="272949"/>
                </a:lnTo>
                <a:lnTo>
                  <a:pt x="1298280" y="272949"/>
                </a:lnTo>
                <a:lnTo>
                  <a:pt x="1298280" y="291359"/>
                </a:lnTo>
                <a:lnTo>
                  <a:pt x="1344678" y="291359"/>
                </a:lnTo>
                <a:lnTo>
                  <a:pt x="1359980" y="291359"/>
                </a:lnTo>
                <a:lnTo>
                  <a:pt x="1359980" y="307052"/>
                </a:lnTo>
                <a:lnTo>
                  <a:pt x="1375651" y="338066"/>
                </a:lnTo>
                <a:lnTo>
                  <a:pt x="1375651" y="353388"/>
                </a:lnTo>
                <a:lnTo>
                  <a:pt x="1391076" y="372046"/>
                </a:lnTo>
                <a:lnTo>
                  <a:pt x="1409463" y="372046"/>
                </a:lnTo>
                <a:lnTo>
                  <a:pt x="1391076" y="353388"/>
                </a:lnTo>
                <a:lnTo>
                  <a:pt x="1425011" y="353388"/>
                </a:lnTo>
                <a:lnTo>
                  <a:pt x="1440436" y="387738"/>
                </a:lnTo>
                <a:lnTo>
                  <a:pt x="1455737" y="403060"/>
                </a:lnTo>
                <a:lnTo>
                  <a:pt x="1468077" y="418752"/>
                </a:lnTo>
                <a:lnTo>
                  <a:pt x="1459069" y="406025"/>
                </a:lnTo>
                <a:lnTo>
                  <a:pt x="1468077" y="434074"/>
                </a:lnTo>
                <a:lnTo>
                  <a:pt x="1468077" y="449766"/>
                </a:lnTo>
                <a:lnTo>
                  <a:pt x="1452776" y="468054"/>
                </a:lnTo>
                <a:lnTo>
                  <a:pt x="1452776" y="449766"/>
                </a:lnTo>
                <a:lnTo>
                  <a:pt x="1437351" y="468054"/>
                </a:lnTo>
                <a:lnTo>
                  <a:pt x="1422049" y="483746"/>
                </a:lnTo>
                <a:lnTo>
                  <a:pt x="1422049" y="468054"/>
                </a:lnTo>
                <a:lnTo>
                  <a:pt x="1422049" y="499068"/>
                </a:lnTo>
                <a:lnTo>
                  <a:pt x="1403416" y="499068"/>
                </a:lnTo>
                <a:lnTo>
                  <a:pt x="1387991" y="499068"/>
                </a:lnTo>
                <a:lnTo>
                  <a:pt x="1387991" y="514760"/>
                </a:lnTo>
                <a:lnTo>
                  <a:pt x="1372320" y="499068"/>
                </a:lnTo>
                <a:lnTo>
                  <a:pt x="1387991" y="514760"/>
                </a:lnTo>
                <a:lnTo>
                  <a:pt x="1372320" y="514760"/>
                </a:lnTo>
                <a:lnTo>
                  <a:pt x="1372320" y="530082"/>
                </a:lnTo>
                <a:lnTo>
                  <a:pt x="1372320" y="514760"/>
                </a:lnTo>
                <a:lnTo>
                  <a:pt x="1357018" y="514760"/>
                </a:lnTo>
                <a:lnTo>
                  <a:pt x="1372320" y="530082"/>
                </a:lnTo>
                <a:lnTo>
                  <a:pt x="1357018" y="548740"/>
                </a:lnTo>
                <a:lnTo>
                  <a:pt x="1341593" y="530082"/>
                </a:lnTo>
                <a:lnTo>
                  <a:pt x="1326045" y="530082"/>
                </a:lnTo>
                <a:lnTo>
                  <a:pt x="1310620" y="548740"/>
                </a:lnTo>
                <a:lnTo>
                  <a:pt x="1295319" y="530082"/>
                </a:lnTo>
                <a:lnTo>
                  <a:pt x="1310620" y="564432"/>
                </a:lnTo>
                <a:lnTo>
                  <a:pt x="1310620" y="579754"/>
                </a:lnTo>
                <a:lnTo>
                  <a:pt x="1310620" y="595446"/>
                </a:lnTo>
                <a:lnTo>
                  <a:pt x="1295319" y="595446"/>
                </a:lnTo>
                <a:lnTo>
                  <a:pt x="1279647" y="595446"/>
                </a:lnTo>
                <a:lnTo>
                  <a:pt x="1279647" y="579754"/>
                </a:lnTo>
                <a:lnTo>
                  <a:pt x="1261260" y="579754"/>
                </a:lnTo>
                <a:lnTo>
                  <a:pt x="1261260" y="564432"/>
                </a:lnTo>
                <a:lnTo>
                  <a:pt x="1279647" y="564432"/>
                </a:lnTo>
                <a:lnTo>
                  <a:pt x="1261260" y="564432"/>
                </a:lnTo>
                <a:lnTo>
                  <a:pt x="1261260" y="548740"/>
                </a:lnTo>
                <a:lnTo>
                  <a:pt x="1261260" y="579754"/>
                </a:lnTo>
                <a:lnTo>
                  <a:pt x="1261260" y="564432"/>
                </a:lnTo>
                <a:lnTo>
                  <a:pt x="1261260" y="548740"/>
                </a:lnTo>
                <a:lnTo>
                  <a:pt x="1245836" y="548740"/>
                </a:lnTo>
                <a:lnTo>
                  <a:pt x="1245836" y="564432"/>
                </a:lnTo>
                <a:lnTo>
                  <a:pt x="1230287" y="579754"/>
                </a:lnTo>
                <a:lnTo>
                  <a:pt x="1245836" y="595446"/>
                </a:lnTo>
                <a:lnTo>
                  <a:pt x="1230287" y="626460"/>
                </a:lnTo>
                <a:lnTo>
                  <a:pt x="1245836" y="626460"/>
                </a:lnTo>
                <a:lnTo>
                  <a:pt x="1230287" y="645118"/>
                </a:lnTo>
                <a:lnTo>
                  <a:pt x="1245836" y="645118"/>
                </a:lnTo>
                <a:lnTo>
                  <a:pt x="1230287" y="645118"/>
                </a:lnTo>
                <a:lnTo>
                  <a:pt x="1230287" y="660440"/>
                </a:lnTo>
                <a:lnTo>
                  <a:pt x="1230287" y="676132"/>
                </a:lnTo>
                <a:lnTo>
                  <a:pt x="1230287" y="660440"/>
                </a:lnTo>
                <a:lnTo>
                  <a:pt x="1214862" y="676132"/>
                </a:lnTo>
                <a:lnTo>
                  <a:pt x="1214862" y="660440"/>
                </a:lnTo>
                <a:lnTo>
                  <a:pt x="1214862" y="676132"/>
                </a:lnTo>
                <a:lnTo>
                  <a:pt x="1199561" y="660440"/>
                </a:lnTo>
                <a:lnTo>
                  <a:pt x="1199561" y="676132"/>
                </a:lnTo>
                <a:lnTo>
                  <a:pt x="1199561" y="691454"/>
                </a:lnTo>
                <a:lnTo>
                  <a:pt x="1199561" y="707147"/>
                </a:lnTo>
                <a:lnTo>
                  <a:pt x="1183889" y="691454"/>
                </a:lnTo>
                <a:lnTo>
                  <a:pt x="1183889" y="676132"/>
                </a:lnTo>
                <a:lnTo>
                  <a:pt x="1183889" y="707147"/>
                </a:lnTo>
                <a:lnTo>
                  <a:pt x="1168464" y="707147"/>
                </a:lnTo>
                <a:lnTo>
                  <a:pt x="1168464" y="725434"/>
                </a:lnTo>
                <a:lnTo>
                  <a:pt x="1168464" y="707147"/>
                </a:lnTo>
                <a:lnTo>
                  <a:pt x="1149831" y="707147"/>
                </a:lnTo>
                <a:lnTo>
                  <a:pt x="1168464" y="725434"/>
                </a:lnTo>
                <a:lnTo>
                  <a:pt x="1149831" y="741126"/>
                </a:lnTo>
                <a:lnTo>
                  <a:pt x="1149831" y="725434"/>
                </a:lnTo>
                <a:lnTo>
                  <a:pt x="1137491" y="725434"/>
                </a:lnTo>
                <a:lnTo>
                  <a:pt x="1137491" y="741126"/>
                </a:lnTo>
                <a:lnTo>
                  <a:pt x="1137491" y="707147"/>
                </a:lnTo>
                <a:lnTo>
                  <a:pt x="1119105" y="725434"/>
                </a:lnTo>
                <a:lnTo>
                  <a:pt x="1119105" y="741126"/>
                </a:lnTo>
                <a:lnTo>
                  <a:pt x="1103433" y="741126"/>
                </a:lnTo>
                <a:lnTo>
                  <a:pt x="1103433" y="756448"/>
                </a:lnTo>
                <a:lnTo>
                  <a:pt x="1119105" y="756448"/>
                </a:lnTo>
                <a:lnTo>
                  <a:pt x="1119105" y="772140"/>
                </a:lnTo>
                <a:lnTo>
                  <a:pt x="1103433" y="787462"/>
                </a:lnTo>
                <a:lnTo>
                  <a:pt x="1103433" y="803155"/>
                </a:lnTo>
                <a:lnTo>
                  <a:pt x="1088132" y="821812"/>
                </a:lnTo>
                <a:lnTo>
                  <a:pt x="1088132" y="837134"/>
                </a:lnTo>
                <a:lnTo>
                  <a:pt x="1072707" y="852827"/>
                </a:lnTo>
                <a:lnTo>
                  <a:pt x="1088132" y="852827"/>
                </a:lnTo>
                <a:lnTo>
                  <a:pt x="1088132" y="871114"/>
                </a:lnTo>
                <a:lnTo>
                  <a:pt x="1072707" y="902128"/>
                </a:lnTo>
                <a:lnTo>
                  <a:pt x="1072707" y="917820"/>
                </a:lnTo>
                <a:lnTo>
                  <a:pt x="1072707" y="948834"/>
                </a:lnTo>
                <a:lnTo>
                  <a:pt x="1072707" y="967492"/>
                </a:lnTo>
                <a:lnTo>
                  <a:pt x="1088132" y="967492"/>
                </a:lnTo>
                <a:lnTo>
                  <a:pt x="1103433" y="967492"/>
                </a:lnTo>
                <a:lnTo>
                  <a:pt x="1103433" y="982814"/>
                </a:lnTo>
                <a:lnTo>
                  <a:pt x="1072707" y="998507"/>
                </a:lnTo>
                <a:lnTo>
                  <a:pt x="1088132" y="1013828"/>
                </a:lnTo>
                <a:lnTo>
                  <a:pt x="1072707" y="1013828"/>
                </a:lnTo>
                <a:lnTo>
                  <a:pt x="1072707" y="1029521"/>
                </a:lnTo>
                <a:lnTo>
                  <a:pt x="1072707" y="1047808"/>
                </a:lnTo>
                <a:lnTo>
                  <a:pt x="1057035" y="1029521"/>
                </a:lnTo>
                <a:lnTo>
                  <a:pt x="1072707" y="1047808"/>
                </a:lnTo>
                <a:lnTo>
                  <a:pt x="1057035" y="1047808"/>
                </a:lnTo>
                <a:lnTo>
                  <a:pt x="1072707" y="1047808"/>
                </a:lnTo>
                <a:lnTo>
                  <a:pt x="1088132" y="1047808"/>
                </a:lnTo>
                <a:lnTo>
                  <a:pt x="1072707" y="1063500"/>
                </a:lnTo>
                <a:lnTo>
                  <a:pt x="1088132" y="1047808"/>
                </a:lnTo>
                <a:lnTo>
                  <a:pt x="1103433" y="1047808"/>
                </a:lnTo>
                <a:lnTo>
                  <a:pt x="1119105" y="1063500"/>
                </a:lnTo>
                <a:lnTo>
                  <a:pt x="1149831" y="1094514"/>
                </a:lnTo>
                <a:lnTo>
                  <a:pt x="1137491" y="1078822"/>
                </a:lnTo>
                <a:lnTo>
                  <a:pt x="1137491" y="1094514"/>
                </a:lnTo>
                <a:lnTo>
                  <a:pt x="1149831" y="1109836"/>
                </a:lnTo>
                <a:lnTo>
                  <a:pt x="1168464" y="1125529"/>
                </a:lnTo>
                <a:lnTo>
                  <a:pt x="1183889" y="1125529"/>
                </a:lnTo>
                <a:lnTo>
                  <a:pt x="1199561" y="1125529"/>
                </a:lnTo>
                <a:lnTo>
                  <a:pt x="1214862" y="1125529"/>
                </a:lnTo>
                <a:lnTo>
                  <a:pt x="1214862" y="1109836"/>
                </a:lnTo>
                <a:lnTo>
                  <a:pt x="1230287" y="1109836"/>
                </a:lnTo>
                <a:lnTo>
                  <a:pt x="1230287" y="1078822"/>
                </a:lnTo>
                <a:lnTo>
                  <a:pt x="1230287" y="1094514"/>
                </a:lnTo>
                <a:lnTo>
                  <a:pt x="1214862" y="1078822"/>
                </a:lnTo>
                <a:lnTo>
                  <a:pt x="1214862" y="1063500"/>
                </a:lnTo>
                <a:lnTo>
                  <a:pt x="1199561" y="1063500"/>
                </a:lnTo>
                <a:lnTo>
                  <a:pt x="1199561" y="1078822"/>
                </a:lnTo>
                <a:lnTo>
                  <a:pt x="1199561" y="1063500"/>
                </a:lnTo>
                <a:lnTo>
                  <a:pt x="1214862" y="1063500"/>
                </a:lnTo>
                <a:lnTo>
                  <a:pt x="1230287" y="1078822"/>
                </a:lnTo>
                <a:lnTo>
                  <a:pt x="1245836" y="1094514"/>
                </a:lnTo>
                <a:lnTo>
                  <a:pt x="1245836" y="1109836"/>
                </a:lnTo>
                <a:lnTo>
                  <a:pt x="1245836" y="1125529"/>
                </a:lnTo>
                <a:lnTo>
                  <a:pt x="1230287" y="1125529"/>
                </a:lnTo>
                <a:lnTo>
                  <a:pt x="1230287" y="1144186"/>
                </a:lnTo>
                <a:lnTo>
                  <a:pt x="1214862" y="1144186"/>
                </a:lnTo>
                <a:lnTo>
                  <a:pt x="1199561" y="1144186"/>
                </a:lnTo>
                <a:lnTo>
                  <a:pt x="1199561" y="1159508"/>
                </a:lnTo>
                <a:lnTo>
                  <a:pt x="1183889" y="1159508"/>
                </a:lnTo>
                <a:lnTo>
                  <a:pt x="1183889" y="1175201"/>
                </a:lnTo>
                <a:lnTo>
                  <a:pt x="1168464" y="1175201"/>
                </a:lnTo>
                <a:lnTo>
                  <a:pt x="1149831" y="1159508"/>
                </a:lnTo>
                <a:lnTo>
                  <a:pt x="1149831" y="1144186"/>
                </a:lnTo>
                <a:lnTo>
                  <a:pt x="1137491" y="1144186"/>
                </a:lnTo>
                <a:lnTo>
                  <a:pt x="1137491" y="1159508"/>
                </a:lnTo>
                <a:lnTo>
                  <a:pt x="1137491" y="1144186"/>
                </a:lnTo>
                <a:lnTo>
                  <a:pt x="1137491" y="1159508"/>
                </a:lnTo>
                <a:lnTo>
                  <a:pt x="1137491" y="1175201"/>
                </a:lnTo>
                <a:lnTo>
                  <a:pt x="1119105" y="1175201"/>
                </a:lnTo>
                <a:lnTo>
                  <a:pt x="1119105" y="1190522"/>
                </a:lnTo>
                <a:lnTo>
                  <a:pt x="1103433" y="1190522"/>
                </a:lnTo>
                <a:lnTo>
                  <a:pt x="1119105" y="1190522"/>
                </a:lnTo>
                <a:lnTo>
                  <a:pt x="1103433" y="1206215"/>
                </a:lnTo>
                <a:lnTo>
                  <a:pt x="1103433" y="1190522"/>
                </a:lnTo>
                <a:lnTo>
                  <a:pt x="1088132" y="1190522"/>
                </a:lnTo>
                <a:lnTo>
                  <a:pt x="1103433" y="1206215"/>
                </a:lnTo>
                <a:lnTo>
                  <a:pt x="1088132" y="1206215"/>
                </a:lnTo>
                <a:lnTo>
                  <a:pt x="1088132" y="1190522"/>
                </a:lnTo>
                <a:lnTo>
                  <a:pt x="1072707" y="1175201"/>
                </a:lnTo>
                <a:lnTo>
                  <a:pt x="1057035" y="1175201"/>
                </a:lnTo>
                <a:lnTo>
                  <a:pt x="1041734" y="1159508"/>
                </a:lnTo>
                <a:lnTo>
                  <a:pt x="1057035" y="1175201"/>
                </a:lnTo>
                <a:lnTo>
                  <a:pt x="1041734" y="1190522"/>
                </a:lnTo>
                <a:lnTo>
                  <a:pt x="1057035" y="1190522"/>
                </a:lnTo>
                <a:lnTo>
                  <a:pt x="1041734" y="1206215"/>
                </a:lnTo>
                <a:lnTo>
                  <a:pt x="1057035" y="1206215"/>
                </a:lnTo>
                <a:lnTo>
                  <a:pt x="1057035" y="1224873"/>
                </a:lnTo>
                <a:lnTo>
                  <a:pt x="1057035" y="1240194"/>
                </a:lnTo>
                <a:lnTo>
                  <a:pt x="1041734" y="1240194"/>
                </a:lnTo>
                <a:lnTo>
                  <a:pt x="1026309" y="1255516"/>
                </a:lnTo>
                <a:lnTo>
                  <a:pt x="1011007" y="1255516"/>
                </a:lnTo>
                <a:lnTo>
                  <a:pt x="1011007" y="1271209"/>
                </a:lnTo>
                <a:lnTo>
                  <a:pt x="1011007" y="1255516"/>
                </a:lnTo>
                <a:close/>
              </a:path>
            </a:pathLst>
          </a:custGeom>
          <a:ln w="24709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2" name="object 152"/>
          <p:cNvSpPr/>
          <p:nvPr/>
        </p:nvSpPr>
        <p:spPr>
          <a:xfrm>
            <a:off x="6935343" y="2615692"/>
            <a:ext cx="843802" cy="1187186"/>
          </a:xfrm>
          <a:custGeom>
            <a:avLst/>
            <a:gdLst/>
            <a:ahLst/>
            <a:cxnLst/>
            <a:rect l="l" t="t" r="r" b="b"/>
            <a:pathLst>
              <a:path w="843802" h="1187186">
                <a:moveTo>
                  <a:pt x="701769" y="1143939"/>
                </a:moveTo>
                <a:lnTo>
                  <a:pt x="667711" y="1143939"/>
                </a:lnTo>
                <a:lnTo>
                  <a:pt x="652286" y="1159508"/>
                </a:lnTo>
                <a:lnTo>
                  <a:pt x="636985" y="1159508"/>
                </a:lnTo>
                <a:lnTo>
                  <a:pt x="621313" y="1143939"/>
                </a:lnTo>
                <a:lnTo>
                  <a:pt x="606012" y="1174830"/>
                </a:lnTo>
                <a:lnTo>
                  <a:pt x="590587" y="1159508"/>
                </a:lnTo>
                <a:lnTo>
                  <a:pt x="559614" y="1159508"/>
                </a:lnTo>
                <a:lnTo>
                  <a:pt x="559614" y="1143939"/>
                </a:lnTo>
                <a:lnTo>
                  <a:pt x="574915" y="1143939"/>
                </a:lnTo>
                <a:lnTo>
                  <a:pt x="574915" y="1125158"/>
                </a:lnTo>
                <a:lnTo>
                  <a:pt x="559614" y="1094267"/>
                </a:lnTo>
                <a:lnTo>
                  <a:pt x="540857" y="1094267"/>
                </a:lnTo>
                <a:lnTo>
                  <a:pt x="522594" y="1106500"/>
                </a:lnTo>
                <a:lnTo>
                  <a:pt x="506922" y="1091178"/>
                </a:lnTo>
                <a:lnTo>
                  <a:pt x="476196" y="1091178"/>
                </a:lnTo>
                <a:lnTo>
                  <a:pt x="460771" y="1106500"/>
                </a:lnTo>
                <a:lnTo>
                  <a:pt x="426837" y="1106500"/>
                </a:lnTo>
                <a:lnTo>
                  <a:pt x="395740" y="1137514"/>
                </a:lnTo>
                <a:lnTo>
                  <a:pt x="380439" y="1137514"/>
                </a:lnTo>
                <a:lnTo>
                  <a:pt x="349342" y="1137514"/>
                </a:lnTo>
                <a:lnTo>
                  <a:pt x="334041" y="1137514"/>
                </a:lnTo>
                <a:lnTo>
                  <a:pt x="318369" y="1156172"/>
                </a:lnTo>
                <a:lnTo>
                  <a:pt x="303067" y="1156172"/>
                </a:lnTo>
                <a:lnTo>
                  <a:pt x="284681" y="1137514"/>
                </a:lnTo>
                <a:lnTo>
                  <a:pt x="269009" y="1122192"/>
                </a:lnTo>
                <a:lnTo>
                  <a:pt x="238283" y="1122192"/>
                </a:lnTo>
                <a:lnTo>
                  <a:pt x="191885" y="1137514"/>
                </a:lnTo>
                <a:lnTo>
                  <a:pt x="173252" y="1106500"/>
                </a:lnTo>
                <a:lnTo>
                  <a:pt x="160912" y="1106500"/>
                </a:lnTo>
                <a:lnTo>
                  <a:pt x="142155" y="1106500"/>
                </a:lnTo>
                <a:lnTo>
                  <a:pt x="111429" y="1122192"/>
                </a:lnTo>
                <a:lnTo>
                  <a:pt x="80456" y="1137514"/>
                </a:lnTo>
                <a:lnTo>
                  <a:pt x="65154" y="1156172"/>
                </a:lnTo>
                <a:lnTo>
                  <a:pt x="49729" y="1156172"/>
                </a:lnTo>
                <a:lnTo>
                  <a:pt x="15671" y="1187186"/>
                </a:lnTo>
                <a:lnTo>
                  <a:pt x="0" y="1171864"/>
                </a:lnTo>
                <a:lnTo>
                  <a:pt x="15671" y="1156172"/>
                </a:lnTo>
                <a:lnTo>
                  <a:pt x="34058" y="1137514"/>
                </a:lnTo>
                <a:lnTo>
                  <a:pt x="15671" y="1156172"/>
                </a:lnTo>
                <a:lnTo>
                  <a:pt x="0" y="1171864"/>
                </a:lnTo>
                <a:lnTo>
                  <a:pt x="0" y="1137514"/>
                </a:lnTo>
                <a:lnTo>
                  <a:pt x="15671" y="1122192"/>
                </a:lnTo>
                <a:lnTo>
                  <a:pt x="49729" y="1041506"/>
                </a:lnTo>
                <a:lnTo>
                  <a:pt x="65154" y="1010492"/>
                </a:lnTo>
                <a:lnTo>
                  <a:pt x="65154" y="979478"/>
                </a:lnTo>
                <a:lnTo>
                  <a:pt x="80456" y="960820"/>
                </a:lnTo>
                <a:lnTo>
                  <a:pt x="80456" y="945498"/>
                </a:lnTo>
                <a:lnTo>
                  <a:pt x="95881" y="929806"/>
                </a:lnTo>
                <a:lnTo>
                  <a:pt x="95881" y="898792"/>
                </a:lnTo>
                <a:lnTo>
                  <a:pt x="111429" y="833798"/>
                </a:lnTo>
                <a:lnTo>
                  <a:pt x="111429" y="802784"/>
                </a:lnTo>
                <a:lnTo>
                  <a:pt x="95881" y="784126"/>
                </a:lnTo>
                <a:lnTo>
                  <a:pt x="95881" y="768804"/>
                </a:lnTo>
                <a:lnTo>
                  <a:pt x="111429" y="753112"/>
                </a:lnTo>
                <a:lnTo>
                  <a:pt x="126854" y="737790"/>
                </a:lnTo>
                <a:lnTo>
                  <a:pt x="126854" y="706776"/>
                </a:lnTo>
                <a:lnTo>
                  <a:pt x="160912" y="672796"/>
                </a:lnTo>
                <a:lnTo>
                  <a:pt x="142155" y="641782"/>
                </a:lnTo>
                <a:lnTo>
                  <a:pt x="160912" y="626090"/>
                </a:lnTo>
                <a:lnTo>
                  <a:pt x="160912" y="607432"/>
                </a:lnTo>
                <a:lnTo>
                  <a:pt x="173252" y="592110"/>
                </a:lnTo>
                <a:lnTo>
                  <a:pt x="191885" y="561096"/>
                </a:lnTo>
                <a:lnTo>
                  <a:pt x="173252" y="530082"/>
                </a:lnTo>
                <a:lnTo>
                  <a:pt x="160912" y="496102"/>
                </a:lnTo>
                <a:lnTo>
                  <a:pt x="142155" y="496102"/>
                </a:lnTo>
                <a:lnTo>
                  <a:pt x="142155" y="465088"/>
                </a:lnTo>
                <a:lnTo>
                  <a:pt x="126854" y="449396"/>
                </a:lnTo>
                <a:lnTo>
                  <a:pt x="142155" y="430738"/>
                </a:lnTo>
                <a:lnTo>
                  <a:pt x="160912" y="415416"/>
                </a:lnTo>
                <a:lnTo>
                  <a:pt x="142155" y="368709"/>
                </a:lnTo>
                <a:lnTo>
                  <a:pt x="160912" y="334730"/>
                </a:lnTo>
                <a:lnTo>
                  <a:pt x="160912" y="303716"/>
                </a:lnTo>
                <a:lnTo>
                  <a:pt x="173252" y="288023"/>
                </a:lnTo>
                <a:lnTo>
                  <a:pt x="191885" y="272702"/>
                </a:lnTo>
                <a:lnTo>
                  <a:pt x="222611" y="272702"/>
                </a:lnTo>
                <a:lnTo>
                  <a:pt x="238283" y="238722"/>
                </a:lnTo>
                <a:lnTo>
                  <a:pt x="269009" y="223029"/>
                </a:lnTo>
                <a:lnTo>
                  <a:pt x="269009" y="176694"/>
                </a:lnTo>
                <a:lnTo>
                  <a:pt x="269009" y="223029"/>
                </a:lnTo>
                <a:lnTo>
                  <a:pt x="269009" y="176694"/>
                </a:lnTo>
                <a:lnTo>
                  <a:pt x="284681" y="158036"/>
                </a:lnTo>
                <a:lnTo>
                  <a:pt x="303067" y="176694"/>
                </a:lnTo>
                <a:lnTo>
                  <a:pt x="334041" y="207708"/>
                </a:lnTo>
                <a:lnTo>
                  <a:pt x="349342" y="192015"/>
                </a:lnTo>
                <a:lnTo>
                  <a:pt x="395740" y="192015"/>
                </a:lnTo>
                <a:lnTo>
                  <a:pt x="426837" y="127022"/>
                </a:lnTo>
                <a:lnTo>
                  <a:pt x="460771" y="62028"/>
                </a:lnTo>
                <a:lnTo>
                  <a:pt x="460771" y="46335"/>
                </a:lnTo>
                <a:lnTo>
                  <a:pt x="463856" y="67959"/>
                </a:lnTo>
                <a:lnTo>
                  <a:pt x="497791" y="27677"/>
                </a:lnTo>
                <a:lnTo>
                  <a:pt x="522594" y="0"/>
                </a:lnTo>
                <a:lnTo>
                  <a:pt x="571954" y="0"/>
                </a:lnTo>
                <a:lnTo>
                  <a:pt x="602927" y="0"/>
                </a:lnTo>
                <a:lnTo>
                  <a:pt x="618352" y="46335"/>
                </a:lnTo>
                <a:lnTo>
                  <a:pt x="602927" y="127022"/>
                </a:lnTo>
                <a:lnTo>
                  <a:pt x="618352" y="127022"/>
                </a:lnTo>
                <a:lnTo>
                  <a:pt x="633653" y="176694"/>
                </a:lnTo>
                <a:lnTo>
                  <a:pt x="633653" y="207708"/>
                </a:lnTo>
                <a:lnTo>
                  <a:pt x="618352" y="272702"/>
                </a:lnTo>
                <a:lnTo>
                  <a:pt x="633653" y="254044"/>
                </a:lnTo>
                <a:lnTo>
                  <a:pt x="618352" y="334730"/>
                </a:lnTo>
                <a:lnTo>
                  <a:pt x="664626" y="334730"/>
                </a:lnTo>
                <a:lnTo>
                  <a:pt x="649325" y="384402"/>
                </a:lnTo>
                <a:lnTo>
                  <a:pt x="695723" y="334730"/>
                </a:lnTo>
                <a:lnTo>
                  <a:pt x="729411" y="272702"/>
                </a:lnTo>
                <a:lnTo>
                  <a:pt x="760384" y="223029"/>
                </a:lnTo>
                <a:lnTo>
                  <a:pt x="791481" y="254044"/>
                </a:lnTo>
                <a:lnTo>
                  <a:pt x="813199" y="260345"/>
                </a:lnTo>
                <a:lnTo>
                  <a:pt x="813199" y="322374"/>
                </a:lnTo>
                <a:lnTo>
                  <a:pt x="813199" y="341031"/>
                </a:lnTo>
                <a:lnTo>
                  <a:pt x="794442" y="372046"/>
                </a:lnTo>
                <a:lnTo>
                  <a:pt x="779141" y="372046"/>
                </a:lnTo>
                <a:lnTo>
                  <a:pt x="794442" y="372046"/>
                </a:lnTo>
                <a:lnTo>
                  <a:pt x="813199" y="372046"/>
                </a:lnTo>
                <a:lnTo>
                  <a:pt x="825539" y="372046"/>
                </a:lnTo>
                <a:lnTo>
                  <a:pt x="843802" y="387367"/>
                </a:lnTo>
                <a:lnTo>
                  <a:pt x="843802" y="499068"/>
                </a:lnTo>
                <a:lnTo>
                  <a:pt x="825539" y="452361"/>
                </a:lnTo>
                <a:lnTo>
                  <a:pt x="825539" y="468054"/>
                </a:lnTo>
                <a:lnTo>
                  <a:pt x="825539" y="517726"/>
                </a:lnTo>
                <a:lnTo>
                  <a:pt x="825539" y="533047"/>
                </a:lnTo>
                <a:lnTo>
                  <a:pt x="825539" y="548740"/>
                </a:lnTo>
                <a:lnTo>
                  <a:pt x="825539" y="564061"/>
                </a:lnTo>
                <a:lnTo>
                  <a:pt x="813199" y="564061"/>
                </a:lnTo>
                <a:lnTo>
                  <a:pt x="813199" y="579754"/>
                </a:lnTo>
                <a:lnTo>
                  <a:pt x="813199" y="595076"/>
                </a:lnTo>
                <a:lnTo>
                  <a:pt x="794442" y="595076"/>
                </a:lnTo>
                <a:lnTo>
                  <a:pt x="794442" y="613733"/>
                </a:lnTo>
                <a:lnTo>
                  <a:pt x="779141" y="613733"/>
                </a:lnTo>
                <a:lnTo>
                  <a:pt x="794442" y="613733"/>
                </a:lnTo>
                <a:lnTo>
                  <a:pt x="779141" y="629055"/>
                </a:lnTo>
                <a:lnTo>
                  <a:pt x="794442" y="613733"/>
                </a:lnTo>
                <a:lnTo>
                  <a:pt x="779141" y="675762"/>
                </a:lnTo>
                <a:lnTo>
                  <a:pt x="763469" y="675762"/>
                </a:lnTo>
                <a:lnTo>
                  <a:pt x="763469" y="694420"/>
                </a:lnTo>
                <a:lnTo>
                  <a:pt x="748044" y="694420"/>
                </a:lnTo>
                <a:lnTo>
                  <a:pt x="748044" y="660069"/>
                </a:lnTo>
                <a:lnTo>
                  <a:pt x="732743" y="644748"/>
                </a:lnTo>
                <a:lnTo>
                  <a:pt x="717071" y="644748"/>
                </a:lnTo>
                <a:lnTo>
                  <a:pt x="701769" y="644748"/>
                </a:lnTo>
                <a:lnTo>
                  <a:pt x="683383" y="644748"/>
                </a:lnTo>
                <a:lnTo>
                  <a:pt x="667711" y="629055"/>
                </a:lnTo>
                <a:lnTo>
                  <a:pt x="652286" y="613733"/>
                </a:lnTo>
                <a:lnTo>
                  <a:pt x="636985" y="595076"/>
                </a:lnTo>
                <a:lnTo>
                  <a:pt x="636985" y="579754"/>
                </a:lnTo>
                <a:lnTo>
                  <a:pt x="636985" y="595076"/>
                </a:lnTo>
                <a:lnTo>
                  <a:pt x="636985" y="613733"/>
                </a:lnTo>
                <a:lnTo>
                  <a:pt x="652286" y="629055"/>
                </a:lnTo>
                <a:lnTo>
                  <a:pt x="667711" y="629055"/>
                </a:lnTo>
                <a:lnTo>
                  <a:pt x="667711" y="644748"/>
                </a:lnTo>
                <a:lnTo>
                  <a:pt x="683383" y="675762"/>
                </a:lnTo>
                <a:lnTo>
                  <a:pt x="701769" y="694420"/>
                </a:lnTo>
                <a:lnTo>
                  <a:pt x="717071" y="709741"/>
                </a:lnTo>
                <a:lnTo>
                  <a:pt x="732743" y="725434"/>
                </a:lnTo>
                <a:lnTo>
                  <a:pt x="748044" y="756448"/>
                </a:lnTo>
                <a:lnTo>
                  <a:pt x="763469" y="771770"/>
                </a:lnTo>
                <a:lnTo>
                  <a:pt x="763469" y="805873"/>
                </a:lnTo>
                <a:lnTo>
                  <a:pt x="748044" y="852456"/>
                </a:lnTo>
                <a:lnTo>
                  <a:pt x="748044" y="886436"/>
                </a:lnTo>
                <a:lnTo>
                  <a:pt x="732743" y="917450"/>
                </a:lnTo>
                <a:lnTo>
                  <a:pt x="732743" y="886436"/>
                </a:lnTo>
                <a:lnTo>
                  <a:pt x="748044" y="871114"/>
                </a:lnTo>
                <a:lnTo>
                  <a:pt x="748044" y="836887"/>
                </a:lnTo>
                <a:lnTo>
                  <a:pt x="748044" y="821442"/>
                </a:lnTo>
                <a:lnTo>
                  <a:pt x="748044" y="836887"/>
                </a:lnTo>
                <a:lnTo>
                  <a:pt x="748044" y="821442"/>
                </a:lnTo>
                <a:lnTo>
                  <a:pt x="732743" y="852456"/>
                </a:lnTo>
                <a:lnTo>
                  <a:pt x="732743" y="871114"/>
                </a:lnTo>
                <a:lnTo>
                  <a:pt x="717071" y="902128"/>
                </a:lnTo>
                <a:lnTo>
                  <a:pt x="717071" y="933142"/>
                </a:lnTo>
                <a:lnTo>
                  <a:pt x="717071" y="948464"/>
                </a:lnTo>
                <a:lnTo>
                  <a:pt x="717071" y="933142"/>
                </a:lnTo>
                <a:lnTo>
                  <a:pt x="717071" y="948464"/>
                </a:lnTo>
                <a:lnTo>
                  <a:pt x="717071" y="967122"/>
                </a:lnTo>
                <a:lnTo>
                  <a:pt x="717071" y="982814"/>
                </a:lnTo>
                <a:lnTo>
                  <a:pt x="717071" y="967122"/>
                </a:lnTo>
                <a:lnTo>
                  <a:pt x="717071" y="998136"/>
                </a:lnTo>
                <a:lnTo>
                  <a:pt x="701769" y="998136"/>
                </a:lnTo>
                <a:lnTo>
                  <a:pt x="717071" y="998136"/>
                </a:lnTo>
                <a:lnTo>
                  <a:pt x="717071" y="1013828"/>
                </a:lnTo>
                <a:lnTo>
                  <a:pt x="717071" y="998136"/>
                </a:lnTo>
                <a:lnTo>
                  <a:pt x="717071" y="1013828"/>
                </a:lnTo>
                <a:lnTo>
                  <a:pt x="701769" y="1029150"/>
                </a:lnTo>
                <a:lnTo>
                  <a:pt x="683383" y="1063253"/>
                </a:lnTo>
                <a:lnTo>
                  <a:pt x="683383" y="1078822"/>
                </a:lnTo>
                <a:lnTo>
                  <a:pt x="667711" y="1047808"/>
                </a:lnTo>
                <a:lnTo>
                  <a:pt x="667711" y="1029150"/>
                </a:lnTo>
                <a:lnTo>
                  <a:pt x="667711" y="1013828"/>
                </a:lnTo>
                <a:lnTo>
                  <a:pt x="667711" y="998136"/>
                </a:lnTo>
                <a:lnTo>
                  <a:pt x="667711" y="982814"/>
                </a:lnTo>
                <a:lnTo>
                  <a:pt x="683383" y="967122"/>
                </a:lnTo>
                <a:lnTo>
                  <a:pt x="667711" y="967122"/>
                </a:lnTo>
                <a:lnTo>
                  <a:pt x="683383" y="967122"/>
                </a:lnTo>
                <a:lnTo>
                  <a:pt x="667711" y="948464"/>
                </a:lnTo>
                <a:lnTo>
                  <a:pt x="683383" y="948464"/>
                </a:lnTo>
                <a:lnTo>
                  <a:pt x="683383" y="933142"/>
                </a:lnTo>
                <a:lnTo>
                  <a:pt x="683383" y="917450"/>
                </a:lnTo>
                <a:lnTo>
                  <a:pt x="683383" y="902128"/>
                </a:lnTo>
                <a:lnTo>
                  <a:pt x="667711" y="917450"/>
                </a:lnTo>
                <a:lnTo>
                  <a:pt x="652286" y="917450"/>
                </a:lnTo>
                <a:lnTo>
                  <a:pt x="667711" y="902128"/>
                </a:lnTo>
                <a:lnTo>
                  <a:pt x="652286" y="917450"/>
                </a:lnTo>
                <a:lnTo>
                  <a:pt x="667711" y="902128"/>
                </a:lnTo>
                <a:lnTo>
                  <a:pt x="652286" y="902128"/>
                </a:lnTo>
                <a:lnTo>
                  <a:pt x="667711" y="886436"/>
                </a:lnTo>
                <a:lnTo>
                  <a:pt x="652286" y="886436"/>
                </a:lnTo>
                <a:lnTo>
                  <a:pt x="652286" y="871114"/>
                </a:lnTo>
                <a:lnTo>
                  <a:pt x="667711" y="871114"/>
                </a:lnTo>
                <a:lnTo>
                  <a:pt x="636985" y="871114"/>
                </a:lnTo>
                <a:lnTo>
                  <a:pt x="652286" y="852456"/>
                </a:lnTo>
                <a:lnTo>
                  <a:pt x="636985" y="852456"/>
                </a:lnTo>
                <a:lnTo>
                  <a:pt x="636985" y="836887"/>
                </a:lnTo>
                <a:lnTo>
                  <a:pt x="652286" y="821442"/>
                </a:lnTo>
                <a:lnTo>
                  <a:pt x="636985" y="836887"/>
                </a:lnTo>
                <a:lnTo>
                  <a:pt x="636985" y="852456"/>
                </a:lnTo>
                <a:lnTo>
                  <a:pt x="621313" y="836887"/>
                </a:lnTo>
                <a:lnTo>
                  <a:pt x="621313" y="852456"/>
                </a:lnTo>
                <a:lnTo>
                  <a:pt x="621313" y="871114"/>
                </a:lnTo>
                <a:lnTo>
                  <a:pt x="606012" y="871114"/>
                </a:lnTo>
                <a:lnTo>
                  <a:pt x="606012" y="852456"/>
                </a:lnTo>
                <a:lnTo>
                  <a:pt x="590587" y="836887"/>
                </a:lnTo>
                <a:lnTo>
                  <a:pt x="606012" y="852456"/>
                </a:lnTo>
                <a:lnTo>
                  <a:pt x="606012" y="871114"/>
                </a:lnTo>
                <a:lnTo>
                  <a:pt x="590587" y="836887"/>
                </a:lnTo>
                <a:lnTo>
                  <a:pt x="559614" y="821442"/>
                </a:lnTo>
                <a:lnTo>
                  <a:pt x="574915" y="821442"/>
                </a:lnTo>
                <a:lnTo>
                  <a:pt x="590587" y="805873"/>
                </a:lnTo>
                <a:lnTo>
                  <a:pt x="574915" y="805873"/>
                </a:lnTo>
                <a:lnTo>
                  <a:pt x="574915" y="790428"/>
                </a:lnTo>
                <a:lnTo>
                  <a:pt x="590587" y="790428"/>
                </a:lnTo>
                <a:lnTo>
                  <a:pt x="606012" y="790428"/>
                </a:lnTo>
                <a:lnTo>
                  <a:pt x="606012" y="805873"/>
                </a:lnTo>
                <a:lnTo>
                  <a:pt x="621313" y="790428"/>
                </a:lnTo>
                <a:lnTo>
                  <a:pt x="621313" y="771770"/>
                </a:lnTo>
                <a:lnTo>
                  <a:pt x="606012" y="790428"/>
                </a:lnTo>
                <a:lnTo>
                  <a:pt x="590587" y="771770"/>
                </a:lnTo>
                <a:lnTo>
                  <a:pt x="590587" y="756448"/>
                </a:lnTo>
                <a:lnTo>
                  <a:pt x="574915" y="771770"/>
                </a:lnTo>
                <a:lnTo>
                  <a:pt x="574915" y="756448"/>
                </a:lnTo>
                <a:lnTo>
                  <a:pt x="574915" y="771770"/>
                </a:lnTo>
                <a:lnTo>
                  <a:pt x="559614" y="771770"/>
                </a:lnTo>
                <a:lnTo>
                  <a:pt x="559614" y="756448"/>
                </a:lnTo>
                <a:lnTo>
                  <a:pt x="590587" y="756448"/>
                </a:lnTo>
                <a:lnTo>
                  <a:pt x="574915" y="740756"/>
                </a:lnTo>
                <a:lnTo>
                  <a:pt x="590587" y="740756"/>
                </a:lnTo>
                <a:lnTo>
                  <a:pt x="574915" y="740756"/>
                </a:lnTo>
                <a:lnTo>
                  <a:pt x="559614" y="725434"/>
                </a:lnTo>
                <a:lnTo>
                  <a:pt x="574915" y="725434"/>
                </a:lnTo>
                <a:lnTo>
                  <a:pt x="574915" y="709741"/>
                </a:lnTo>
                <a:lnTo>
                  <a:pt x="590587" y="694420"/>
                </a:lnTo>
                <a:lnTo>
                  <a:pt x="574915" y="694420"/>
                </a:lnTo>
                <a:lnTo>
                  <a:pt x="590587" y="694420"/>
                </a:lnTo>
                <a:lnTo>
                  <a:pt x="590587" y="675762"/>
                </a:lnTo>
                <a:lnTo>
                  <a:pt x="590587" y="660069"/>
                </a:lnTo>
                <a:lnTo>
                  <a:pt x="590587" y="675762"/>
                </a:lnTo>
                <a:lnTo>
                  <a:pt x="574915" y="694420"/>
                </a:lnTo>
                <a:lnTo>
                  <a:pt x="559614" y="694420"/>
                </a:lnTo>
                <a:lnTo>
                  <a:pt x="559614" y="709741"/>
                </a:lnTo>
                <a:lnTo>
                  <a:pt x="559614" y="694420"/>
                </a:lnTo>
                <a:lnTo>
                  <a:pt x="559614" y="660069"/>
                </a:lnTo>
                <a:lnTo>
                  <a:pt x="574915" y="644748"/>
                </a:lnTo>
                <a:lnTo>
                  <a:pt x="590587" y="644748"/>
                </a:lnTo>
                <a:lnTo>
                  <a:pt x="574915" y="629055"/>
                </a:lnTo>
                <a:lnTo>
                  <a:pt x="590587" y="629055"/>
                </a:lnTo>
                <a:lnTo>
                  <a:pt x="606012" y="613733"/>
                </a:lnTo>
                <a:lnTo>
                  <a:pt x="590587" y="613733"/>
                </a:lnTo>
                <a:lnTo>
                  <a:pt x="606012" y="595076"/>
                </a:lnTo>
                <a:lnTo>
                  <a:pt x="590587" y="613733"/>
                </a:lnTo>
                <a:lnTo>
                  <a:pt x="574915" y="595076"/>
                </a:lnTo>
                <a:lnTo>
                  <a:pt x="559614" y="613733"/>
                </a:lnTo>
                <a:lnTo>
                  <a:pt x="559614" y="629055"/>
                </a:lnTo>
                <a:lnTo>
                  <a:pt x="540857" y="660069"/>
                </a:lnTo>
                <a:lnTo>
                  <a:pt x="540857" y="629055"/>
                </a:lnTo>
                <a:lnTo>
                  <a:pt x="540857" y="660069"/>
                </a:lnTo>
                <a:lnTo>
                  <a:pt x="525556" y="644748"/>
                </a:lnTo>
                <a:lnTo>
                  <a:pt x="540857" y="660069"/>
                </a:lnTo>
                <a:lnTo>
                  <a:pt x="525556" y="660069"/>
                </a:lnTo>
                <a:lnTo>
                  <a:pt x="525556" y="675762"/>
                </a:lnTo>
                <a:lnTo>
                  <a:pt x="525556" y="694420"/>
                </a:lnTo>
                <a:lnTo>
                  <a:pt x="510254" y="675762"/>
                </a:lnTo>
                <a:lnTo>
                  <a:pt x="494583" y="675762"/>
                </a:lnTo>
                <a:lnTo>
                  <a:pt x="510254" y="694420"/>
                </a:lnTo>
                <a:lnTo>
                  <a:pt x="494583" y="694420"/>
                </a:lnTo>
                <a:lnTo>
                  <a:pt x="510254" y="694420"/>
                </a:lnTo>
                <a:lnTo>
                  <a:pt x="525556" y="709741"/>
                </a:lnTo>
                <a:lnTo>
                  <a:pt x="540857" y="725434"/>
                </a:lnTo>
                <a:lnTo>
                  <a:pt x="510254" y="709741"/>
                </a:lnTo>
                <a:lnTo>
                  <a:pt x="525556" y="740756"/>
                </a:lnTo>
                <a:lnTo>
                  <a:pt x="510254" y="740756"/>
                </a:lnTo>
                <a:lnTo>
                  <a:pt x="525556" y="756448"/>
                </a:lnTo>
                <a:lnTo>
                  <a:pt x="525556" y="790428"/>
                </a:lnTo>
                <a:lnTo>
                  <a:pt x="540857" y="821442"/>
                </a:lnTo>
                <a:lnTo>
                  <a:pt x="559614" y="836887"/>
                </a:lnTo>
                <a:lnTo>
                  <a:pt x="559614" y="852456"/>
                </a:lnTo>
                <a:lnTo>
                  <a:pt x="540857" y="836887"/>
                </a:lnTo>
                <a:lnTo>
                  <a:pt x="525556" y="821442"/>
                </a:lnTo>
                <a:lnTo>
                  <a:pt x="510254" y="821442"/>
                </a:lnTo>
                <a:lnTo>
                  <a:pt x="510254" y="805873"/>
                </a:lnTo>
                <a:lnTo>
                  <a:pt x="510254" y="836887"/>
                </a:lnTo>
                <a:lnTo>
                  <a:pt x="540857" y="852456"/>
                </a:lnTo>
                <a:lnTo>
                  <a:pt x="559614" y="871114"/>
                </a:lnTo>
                <a:lnTo>
                  <a:pt x="559614" y="852456"/>
                </a:lnTo>
                <a:lnTo>
                  <a:pt x="590587" y="886436"/>
                </a:lnTo>
                <a:lnTo>
                  <a:pt x="590587" y="902128"/>
                </a:lnTo>
                <a:lnTo>
                  <a:pt x="574915" y="886436"/>
                </a:lnTo>
                <a:lnTo>
                  <a:pt x="559614" y="886436"/>
                </a:lnTo>
                <a:lnTo>
                  <a:pt x="559614" y="871114"/>
                </a:lnTo>
                <a:lnTo>
                  <a:pt x="559614" y="886436"/>
                </a:lnTo>
                <a:lnTo>
                  <a:pt x="540857" y="886436"/>
                </a:lnTo>
                <a:lnTo>
                  <a:pt x="525556" y="886436"/>
                </a:lnTo>
                <a:lnTo>
                  <a:pt x="525556" y="871114"/>
                </a:lnTo>
                <a:lnTo>
                  <a:pt x="510254" y="886436"/>
                </a:lnTo>
                <a:lnTo>
                  <a:pt x="494583" y="852456"/>
                </a:lnTo>
                <a:lnTo>
                  <a:pt x="479158" y="852456"/>
                </a:lnTo>
                <a:lnTo>
                  <a:pt x="494583" y="871114"/>
                </a:lnTo>
                <a:lnTo>
                  <a:pt x="479158" y="871114"/>
                </a:lnTo>
                <a:lnTo>
                  <a:pt x="463856" y="836887"/>
                </a:lnTo>
                <a:lnTo>
                  <a:pt x="463856" y="852456"/>
                </a:lnTo>
                <a:lnTo>
                  <a:pt x="460771" y="864812"/>
                </a:lnTo>
                <a:lnTo>
                  <a:pt x="463856" y="871114"/>
                </a:lnTo>
                <a:lnTo>
                  <a:pt x="463856" y="852456"/>
                </a:lnTo>
                <a:lnTo>
                  <a:pt x="479158" y="871114"/>
                </a:lnTo>
                <a:lnTo>
                  <a:pt x="463856" y="871114"/>
                </a:lnTo>
                <a:lnTo>
                  <a:pt x="479158" y="871114"/>
                </a:lnTo>
                <a:lnTo>
                  <a:pt x="479158" y="886436"/>
                </a:lnTo>
                <a:lnTo>
                  <a:pt x="494583" y="886436"/>
                </a:lnTo>
                <a:lnTo>
                  <a:pt x="510254" y="902128"/>
                </a:lnTo>
                <a:lnTo>
                  <a:pt x="525556" y="902128"/>
                </a:lnTo>
                <a:lnTo>
                  <a:pt x="559614" y="902128"/>
                </a:lnTo>
                <a:lnTo>
                  <a:pt x="540857" y="917450"/>
                </a:lnTo>
                <a:lnTo>
                  <a:pt x="574915" y="917450"/>
                </a:lnTo>
                <a:lnTo>
                  <a:pt x="590587" y="917450"/>
                </a:lnTo>
                <a:lnTo>
                  <a:pt x="606012" y="917450"/>
                </a:lnTo>
                <a:lnTo>
                  <a:pt x="606012" y="933142"/>
                </a:lnTo>
                <a:lnTo>
                  <a:pt x="590587" y="948464"/>
                </a:lnTo>
                <a:lnTo>
                  <a:pt x="606012" y="948464"/>
                </a:lnTo>
                <a:lnTo>
                  <a:pt x="590587" y="948464"/>
                </a:lnTo>
                <a:lnTo>
                  <a:pt x="606012" y="967122"/>
                </a:lnTo>
                <a:lnTo>
                  <a:pt x="606012" y="982814"/>
                </a:lnTo>
                <a:lnTo>
                  <a:pt x="621313" y="998136"/>
                </a:lnTo>
                <a:lnTo>
                  <a:pt x="590587" y="982814"/>
                </a:lnTo>
                <a:lnTo>
                  <a:pt x="574915" y="967122"/>
                </a:lnTo>
                <a:lnTo>
                  <a:pt x="574915" y="982814"/>
                </a:lnTo>
                <a:lnTo>
                  <a:pt x="559614" y="967122"/>
                </a:lnTo>
                <a:lnTo>
                  <a:pt x="540857" y="948464"/>
                </a:lnTo>
                <a:lnTo>
                  <a:pt x="525556" y="948464"/>
                </a:lnTo>
                <a:lnTo>
                  <a:pt x="510254" y="933142"/>
                </a:lnTo>
                <a:lnTo>
                  <a:pt x="494583" y="917450"/>
                </a:lnTo>
                <a:lnTo>
                  <a:pt x="510254" y="933142"/>
                </a:lnTo>
                <a:lnTo>
                  <a:pt x="525556" y="948464"/>
                </a:lnTo>
                <a:lnTo>
                  <a:pt x="540857" y="967122"/>
                </a:lnTo>
                <a:lnTo>
                  <a:pt x="559614" y="982814"/>
                </a:lnTo>
                <a:lnTo>
                  <a:pt x="540857" y="967122"/>
                </a:lnTo>
                <a:lnTo>
                  <a:pt x="559614" y="982814"/>
                </a:lnTo>
                <a:lnTo>
                  <a:pt x="574915" y="998136"/>
                </a:lnTo>
                <a:lnTo>
                  <a:pt x="590587" y="998136"/>
                </a:lnTo>
                <a:lnTo>
                  <a:pt x="606012" y="998136"/>
                </a:lnTo>
                <a:lnTo>
                  <a:pt x="574915" y="998136"/>
                </a:lnTo>
                <a:lnTo>
                  <a:pt x="590587" y="1013828"/>
                </a:lnTo>
                <a:lnTo>
                  <a:pt x="606012" y="1013828"/>
                </a:lnTo>
                <a:lnTo>
                  <a:pt x="621313" y="1013828"/>
                </a:lnTo>
                <a:lnTo>
                  <a:pt x="621313" y="1029150"/>
                </a:lnTo>
                <a:lnTo>
                  <a:pt x="621313" y="1047808"/>
                </a:lnTo>
                <a:lnTo>
                  <a:pt x="606012" y="1029150"/>
                </a:lnTo>
                <a:lnTo>
                  <a:pt x="590587" y="1047808"/>
                </a:lnTo>
                <a:lnTo>
                  <a:pt x="606012" y="1047808"/>
                </a:lnTo>
                <a:lnTo>
                  <a:pt x="590587" y="1047808"/>
                </a:lnTo>
                <a:lnTo>
                  <a:pt x="606012" y="1047808"/>
                </a:lnTo>
                <a:lnTo>
                  <a:pt x="606012" y="1063253"/>
                </a:lnTo>
                <a:lnTo>
                  <a:pt x="540857" y="1013828"/>
                </a:lnTo>
                <a:lnTo>
                  <a:pt x="574915" y="1047808"/>
                </a:lnTo>
                <a:lnTo>
                  <a:pt x="574915" y="1063253"/>
                </a:lnTo>
                <a:lnTo>
                  <a:pt x="606012" y="1063253"/>
                </a:lnTo>
                <a:lnTo>
                  <a:pt x="606012" y="1078822"/>
                </a:lnTo>
                <a:lnTo>
                  <a:pt x="621313" y="1078822"/>
                </a:lnTo>
                <a:lnTo>
                  <a:pt x="621313" y="1063253"/>
                </a:lnTo>
                <a:lnTo>
                  <a:pt x="636985" y="1078822"/>
                </a:lnTo>
                <a:lnTo>
                  <a:pt x="621313" y="1078822"/>
                </a:lnTo>
                <a:lnTo>
                  <a:pt x="621313" y="1094267"/>
                </a:lnTo>
                <a:lnTo>
                  <a:pt x="636985" y="1078822"/>
                </a:lnTo>
                <a:lnTo>
                  <a:pt x="636985" y="1094267"/>
                </a:lnTo>
                <a:lnTo>
                  <a:pt x="636985" y="1109836"/>
                </a:lnTo>
                <a:lnTo>
                  <a:pt x="621313" y="1109836"/>
                </a:lnTo>
                <a:lnTo>
                  <a:pt x="606012" y="1094267"/>
                </a:lnTo>
                <a:lnTo>
                  <a:pt x="590587" y="1094267"/>
                </a:lnTo>
                <a:lnTo>
                  <a:pt x="574915" y="1078822"/>
                </a:lnTo>
                <a:lnTo>
                  <a:pt x="559614" y="1078822"/>
                </a:lnTo>
                <a:lnTo>
                  <a:pt x="540857" y="1078822"/>
                </a:lnTo>
                <a:lnTo>
                  <a:pt x="525556" y="1063253"/>
                </a:lnTo>
                <a:lnTo>
                  <a:pt x="525556" y="1078822"/>
                </a:lnTo>
                <a:lnTo>
                  <a:pt x="510254" y="1063253"/>
                </a:lnTo>
                <a:lnTo>
                  <a:pt x="510254" y="1078822"/>
                </a:lnTo>
                <a:lnTo>
                  <a:pt x="510254" y="1063253"/>
                </a:lnTo>
                <a:lnTo>
                  <a:pt x="476196" y="1091178"/>
                </a:lnTo>
                <a:lnTo>
                  <a:pt x="506922" y="1091178"/>
                </a:lnTo>
                <a:lnTo>
                  <a:pt x="506922" y="1075486"/>
                </a:lnTo>
                <a:lnTo>
                  <a:pt x="510254" y="1078822"/>
                </a:lnTo>
                <a:lnTo>
                  <a:pt x="510254" y="1063253"/>
                </a:lnTo>
                <a:lnTo>
                  <a:pt x="510254" y="1078822"/>
                </a:lnTo>
                <a:lnTo>
                  <a:pt x="540857" y="1078822"/>
                </a:lnTo>
                <a:lnTo>
                  <a:pt x="559614" y="1094267"/>
                </a:lnTo>
                <a:lnTo>
                  <a:pt x="559614" y="1078822"/>
                </a:lnTo>
                <a:lnTo>
                  <a:pt x="574915" y="1109836"/>
                </a:lnTo>
                <a:lnTo>
                  <a:pt x="590587" y="1109836"/>
                </a:lnTo>
                <a:lnTo>
                  <a:pt x="590587" y="1125158"/>
                </a:lnTo>
                <a:lnTo>
                  <a:pt x="606012" y="1125158"/>
                </a:lnTo>
                <a:lnTo>
                  <a:pt x="606012" y="1143939"/>
                </a:lnTo>
                <a:lnTo>
                  <a:pt x="621313" y="1125158"/>
                </a:lnTo>
                <a:lnTo>
                  <a:pt x="636985" y="1125158"/>
                </a:lnTo>
                <a:lnTo>
                  <a:pt x="621313" y="1143939"/>
                </a:lnTo>
                <a:lnTo>
                  <a:pt x="636985" y="1125158"/>
                </a:lnTo>
                <a:lnTo>
                  <a:pt x="636985" y="1143939"/>
                </a:lnTo>
                <a:lnTo>
                  <a:pt x="636985" y="1125158"/>
                </a:lnTo>
                <a:lnTo>
                  <a:pt x="636985" y="1109836"/>
                </a:lnTo>
                <a:lnTo>
                  <a:pt x="652286" y="1125158"/>
                </a:lnTo>
                <a:lnTo>
                  <a:pt x="652286" y="1109836"/>
                </a:lnTo>
                <a:lnTo>
                  <a:pt x="667711" y="1125158"/>
                </a:lnTo>
                <a:lnTo>
                  <a:pt x="667711" y="1109836"/>
                </a:lnTo>
                <a:lnTo>
                  <a:pt x="683383" y="1109836"/>
                </a:lnTo>
                <a:lnTo>
                  <a:pt x="667711" y="1125158"/>
                </a:lnTo>
                <a:lnTo>
                  <a:pt x="683383" y="1125158"/>
                </a:lnTo>
                <a:lnTo>
                  <a:pt x="701769" y="1143939"/>
                </a:lnTo>
                <a:close/>
              </a:path>
            </a:pathLst>
          </a:custGeom>
          <a:ln w="24704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3" name="object 153"/>
          <p:cNvSpPr/>
          <p:nvPr/>
        </p:nvSpPr>
        <p:spPr>
          <a:xfrm>
            <a:off x="5692838" y="3706870"/>
            <a:ext cx="2030653" cy="2402866"/>
          </a:xfrm>
          <a:custGeom>
            <a:avLst/>
            <a:gdLst/>
            <a:ahLst/>
            <a:cxnLst/>
            <a:rect l="l" t="t" r="r" b="b"/>
            <a:pathLst>
              <a:path w="2030653" h="2402866">
                <a:moveTo>
                  <a:pt x="1950567" y="33979"/>
                </a:moveTo>
                <a:lnTo>
                  <a:pt x="1950567" y="68329"/>
                </a:lnTo>
                <a:lnTo>
                  <a:pt x="1950567" y="49672"/>
                </a:lnTo>
                <a:lnTo>
                  <a:pt x="1950567" y="83651"/>
                </a:lnTo>
                <a:lnTo>
                  <a:pt x="1965869" y="83651"/>
                </a:lnTo>
                <a:lnTo>
                  <a:pt x="1965869" y="99344"/>
                </a:lnTo>
                <a:lnTo>
                  <a:pt x="1950567" y="99344"/>
                </a:lnTo>
                <a:lnTo>
                  <a:pt x="1934895" y="83651"/>
                </a:lnTo>
                <a:lnTo>
                  <a:pt x="1934895" y="99344"/>
                </a:lnTo>
                <a:lnTo>
                  <a:pt x="1950567" y="99344"/>
                </a:lnTo>
                <a:lnTo>
                  <a:pt x="1950567" y="114665"/>
                </a:lnTo>
                <a:lnTo>
                  <a:pt x="1965869" y="114665"/>
                </a:lnTo>
                <a:lnTo>
                  <a:pt x="1965869" y="130358"/>
                </a:lnTo>
                <a:lnTo>
                  <a:pt x="1981293" y="130358"/>
                </a:lnTo>
                <a:lnTo>
                  <a:pt x="1981293" y="145679"/>
                </a:lnTo>
                <a:lnTo>
                  <a:pt x="1996965" y="179783"/>
                </a:lnTo>
                <a:lnTo>
                  <a:pt x="1965869" y="130358"/>
                </a:lnTo>
                <a:lnTo>
                  <a:pt x="1965869" y="164337"/>
                </a:lnTo>
                <a:lnTo>
                  <a:pt x="1919594" y="145679"/>
                </a:lnTo>
                <a:lnTo>
                  <a:pt x="1950567" y="164337"/>
                </a:lnTo>
                <a:lnTo>
                  <a:pt x="1934895" y="179783"/>
                </a:lnTo>
                <a:lnTo>
                  <a:pt x="1919594" y="164337"/>
                </a:lnTo>
                <a:lnTo>
                  <a:pt x="1934895" y="179783"/>
                </a:lnTo>
                <a:lnTo>
                  <a:pt x="1888497" y="179783"/>
                </a:lnTo>
                <a:lnTo>
                  <a:pt x="1919594" y="195352"/>
                </a:lnTo>
                <a:lnTo>
                  <a:pt x="1904169" y="179783"/>
                </a:lnTo>
                <a:lnTo>
                  <a:pt x="1904169" y="195352"/>
                </a:lnTo>
                <a:lnTo>
                  <a:pt x="1904169" y="210797"/>
                </a:lnTo>
                <a:lnTo>
                  <a:pt x="1888497" y="210797"/>
                </a:lnTo>
                <a:lnTo>
                  <a:pt x="1870111" y="195352"/>
                </a:lnTo>
                <a:lnTo>
                  <a:pt x="1854439" y="210797"/>
                </a:lnTo>
                <a:lnTo>
                  <a:pt x="1870111" y="195352"/>
                </a:lnTo>
                <a:lnTo>
                  <a:pt x="1854439" y="195352"/>
                </a:lnTo>
                <a:lnTo>
                  <a:pt x="1854439" y="164337"/>
                </a:lnTo>
                <a:lnTo>
                  <a:pt x="1854439" y="179783"/>
                </a:lnTo>
                <a:lnTo>
                  <a:pt x="1854439" y="210797"/>
                </a:lnTo>
                <a:lnTo>
                  <a:pt x="1870111" y="210797"/>
                </a:lnTo>
                <a:lnTo>
                  <a:pt x="1870111" y="226366"/>
                </a:lnTo>
                <a:lnTo>
                  <a:pt x="1888497" y="226366"/>
                </a:lnTo>
                <a:lnTo>
                  <a:pt x="1904169" y="210797"/>
                </a:lnTo>
                <a:lnTo>
                  <a:pt x="1919594" y="226366"/>
                </a:lnTo>
                <a:lnTo>
                  <a:pt x="1934895" y="210797"/>
                </a:lnTo>
                <a:lnTo>
                  <a:pt x="1919594" y="210797"/>
                </a:lnTo>
                <a:lnTo>
                  <a:pt x="1934895" y="210797"/>
                </a:lnTo>
                <a:lnTo>
                  <a:pt x="1950567" y="195352"/>
                </a:lnTo>
                <a:lnTo>
                  <a:pt x="1965869" y="195352"/>
                </a:lnTo>
                <a:lnTo>
                  <a:pt x="1950567" y="210797"/>
                </a:lnTo>
                <a:lnTo>
                  <a:pt x="1965869" y="210797"/>
                </a:lnTo>
                <a:lnTo>
                  <a:pt x="1965869" y="226366"/>
                </a:lnTo>
                <a:lnTo>
                  <a:pt x="1965869" y="245024"/>
                </a:lnTo>
                <a:lnTo>
                  <a:pt x="1965869" y="260469"/>
                </a:lnTo>
                <a:lnTo>
                  <a:pt x="1981293" y="245024"/>
                </a:lnTo>
                <a:lnTo>
                  <a:pt x="1981293" y="210797"/>
                </a:lnTo>
                <a:lnTo>
                  <a:pt x="1996965" y="210797"/>
                </a:lnTo>
                <a:lnTo>
                  <a:pt x="1981293" y="195352"/>
                </a:lnTo>
                <a:lnTo>
                  <a:pt x="1996965" y="195352"/>
                </a:lnTo>
                <a:lnTo>
                  <a:pt x="2012267" y="210797"/>
                </a:lnTo>
                <a:lnTo>
                  <a:pt x="2012267" y="226366"/>
                </a:lnTo>
                <a:lnTo>
                  <a:pt x="2030653" y="245024"/>
                </a:lnTo>
                <a:lnTo>
                  <a:pt x="2012267" y="245024"/>
                </a:lnTo>
                <a:lnTo>
                  <a:pt x="2012267" y="276038"/>
                </a:lnTo>
                <a:lnTo>
                  <a:pt x="1996965" y="260469"/>
                </a:lnTo>
                <a:lnTo>
                  <a:pt x="1996965" y="276038"/>
                </a:lnTo>
                <a:lnTo>
                  <a:pt x="1981293" y="291359"/>
                </a:lnTo>
                <a:lnTo>
                  <a:pt x="1996965" y="291359"/>
                </a:lnTo>
                <a:lnTo>
                  <a:pt x="1981293" y="307052"/>
                </a:lnTo>
                <a:lnTo>
                  <a:pt x="1953529" y="310141"/>
                </a:lnTo>
                <a:lnTo>
                  <a:pt x="1938227" y="310141"/>
                </a:lnTo>
                <a:lnTo>
                  <a:pt x="1922556" y="310141"/>
                </a:lnTo>
                <a:lnTo>
                  <a:pt x="1922556" y="294448"/>
                </a:lnTo>
                <a:lnTo>
                  <a:pt x="1907131" y="310141"/>
                </a:lnTo>
                <a:lnTo>
                  <a:pt x="1891829" y="310141"/>
                </a:lnTo>
                <a:lnTo>
                  <a:pt x="1891829" y="294448"/>
                </a:lnTo>
                <a:lnTo>
                  <a:pt x="1907131" y="294448"/>
                </a:lnTo>
                <a:lnTo>
                  <a:pt x="1907131" y="279127"/>
                </a:lnTo>
                <a:lnTo>
                  <a:pt x="1876158" y="279127"/>
                </a:lnTo>
                <a:lnTo>
                  <a:pt x="1891829" y="310141"/>
                </a:lnTo>
                <a:lnTo>
                  <a:pt x="1857771" y="310141"/>
                </a:lnTo>
                <a:lnTo>
                  <a:pt x="1842099" y="294448"/>
                </a:lnTo>
                <a:lnTo>
                  <a:pt x="1842099" y="310141"/>
                </a:lnTo>
                <a:lnTo>
                  <a:pt x="1826798" y="310141"/>
                </a:lnTo>
                <a:lnTo>
                  <a:pt x="1876158" y="328799"/>
                </a:lnTo>
                <a:lnTo>
                  <a:pt x="1876158" y="344121"/>
                </a:lnTo>
                <a:lnTo>
                  <a:pt x="1891829" y="328799"/>
                </a:lnTo>
                <a:lnTo>
                  <a:pt x="1907131" y="328799"/>
                </a:lnTo>
                <a:lnTo>
                  <a:pt x="1907131" y="344121"/>
                </a:lnTo>
                <a:lnTo>
                  <a:pt x="1907131" y="359813"/>
                </a:lnTo>
                <a:lnTo>
                  <a:pt x="1891829" y="359813"/>
                </a:lnTo>
                <a:lnTo>
                  <a:pt x="1876158" y="375135"/>
                </a:lnTo>
                <a:lnTo>
                  <a:pt x="1891829" y="359813"/>
                </a:lnTo>
                <a:lnTo>
                  <a:pt x="1907131" y="359813"/>
                </a:lnTo>
                <a:lnTo>
                  <a:pt x="1907131" y="375135"/>
                </a:lnTo>
                <a:lnTo>
                  <a:pt x="1891829" y="390704"/>
                </a:lnTo>
                <a:lnTo>
                  <a:pt x="1876158" y="390704"/>
                </a:lnTo>
                <a:lnTo>
                  <a:pt x="1876158" y="409485"/>
                </a:lnTo>
                <a:lnTo>
                  <a:pt x="1826798" y="375135"/>
                </a:lnTo>
                <a:lnTo>
                  <a:pt x="1857771" y="409485"/>
                </a:lnTo>
                <a:lnTo>
                  <a:pt x="1876158" y="409485"/>
                </a:lnTo>
                <a:lnTo>
                  <a:pt x="1876158" y="424807"/>
                </a:lnTo>
                <a:lnTo>
                  <a:pt x="1891829" y="409485"/>
                </a:lnTo>
                <a:lnTo>
                  <a:pt x="1891829" y="390704"/>
                </a:lnTo>
                <a:lnTo>
                  <a:pt x="1907131" y="390704"/>
                </a:lnTo>
                <a:lnTo>
                  <a:pt x="1907131" y="409485"/>
                </a:lnTo>
                <a:lnTo>
                  <a:pt x="1907131" y="390704"/>
                </a:lnTo>
                <a:lnTo>
                  <a:pt x="1922556" y="390704"/>
                </a:lnTo>
                <a:lnTo>
                  <a:pt x="1922556" y="375135"/>
                </a:lnTo>
                <a:lnTo>
                  <a:pt x="1922556" y="359813"/>
                </a:lnTo>
                <a:lnTo>
                  <a:pt x="1922556" y="390704"/>
                </a:lnTo>
                <a:lnTo>
                  <a:pt x="1938227" y="390704"/>
                </a:lnTo>
                <a:lnTo>
                  <a:pt x="1938227" y="375135"/>
                </a:lnTo>
                <a:lnTo>
                  <a:pt x="1953529" y="390704"/>
                </a:lnTo>
                <a:lnTo>
                  <a:pt x="1938227" y="409485"/>
                </a:lnTo>
                <a:lnTo>
                  <a:pt x="1922556" y="440128"/>
                </a:lnTo>
                <a:lnTo>
                  <a:pt x="1907131" y="424807"/>
                </a:lnTo>
                <a:lnTo>
                  <a:pt x="1907131" y="440128"/>
                </a:lnTo>
                <a:lnTo>
                  <a:pt x="1891829" y="424807"/>
                </a:lnTo>
                <a:lnTo>
                  <a:pt x="1891829" y="440128"/>
                </a:lnTo>
                <a:lnTo>
                  <a:pt x="1842099" y="471143"/>
                </a:lnTo>
                <a:lnTo>
                  <a:pt x="1826798" y="455821"/>
                </a:lnTo>
                <a:lnTo>
                  <a:pt x="1842099" y="471143"/>
                </a:lnTo>
                <a:lnTo>
                  <a:pt x="1826798" y="471143"/>
                </a:lnTo>
                <a:lnTo>
                  <a:pt x="1826798" y="486835"/>
                </a:lnTo>
                <a:lnTo>
                  <a:pt x="1811373" y="502157"/>
                </a:lnTo>
                <a:lnTo>
                  <a:pt x="1795825" y="486835"/>
                </a:lnTo>
                <a:lnTo>
                  <a:pt x="1780400" y="455821"/>
                </a:lnTo>
                <a:lnTo>
                  <a:pt x="1795825" y="486835"/>
                </a:lnTo>
                <a:lnTo>
                  <a:pt x="1795825" y="502157"/>
                </a:lnTo>
                <a:lnTo>
                  <a:pt x="1811373" y="502157"/>
                </a:lnTo>
                <a:lnTo>
                  <a:pt x="1765098" y="551829"/>
                </a:lnTo>
                <a:lnTo>
                  <a:pt x="1746342" y="551829"/>
                </a:lnTo>
                <a:lnTo>
                  <a:pt x="1746342" y="582843"/>
                </a:lnTo>
                <a:lnTo>
                  <a:pt x="1731040" y="598412"/>
                </a:lnTo>
                <a:lnTo>
                  <a:pt x="1746342" y="598412"/>
                </a:lnTo>
                <a:lnTo>
                  <a:pt x="1731040" y="632515"/>
                </a:lnTo>
                <a:lnTo>
                  <a:pt x="1715615" y="582843"/>
                </a:lnTo>
                <a:lnTo>
                  <a:pt x="1731040" y="617193"/>
                </a:lnTo>
                <a:lnTo>
                  <a:pt x="1731040" y="632515"/>
                </a:lnTo>
                <a:lnTo>
                  <a:pt x="1715615" y="648084"/>
                </a:lnTo>
                <a:lnTo>
                  <a:pt x="1699944" y="648084"/>
                </a:lnTo>
                <a:lnTo>
                  <a:pt x="1699944" y="632515"/>
                </a:lnTo>
                <a:lnTo>
                  <a:pt x="1684642" y="648084"/>
                </a:lnTo>
                <a:lnTo>
                  <a:pt x="1669341" y="648084"/>
                </a:lnTo>
                <a:lnTo>
                  <a:pt x="1638244" y="663529"/>
                </a:lnTo>
                <a:lnTo>
                  <a:pt x="1622943" y="679098"/>
                </a:lnTo>
                <a:lnTo>
                  <a:pt x="1588885" y="713201"/>
                </a:lnTo>
                <a:lnTo>
                  <a:pt x="1573213" y="744215"/>
                </a:lnTo>
                <a:lnTo>
                  <a:pt x="1557912" y="775229"/>
                </a:lnTo>
                <a:lnTo>
                  <a:pt x="1557912" y="793887"/>
                </a:lnTo>
                <a:lnTo>
                  <a:pt x="1557912" y="809209"/>
                </a:lnTo>
                <a:lnTo>
                  <a:pt x="1557912" y="793887"/>
                </a:lnTo>
                <a:lnTo>
                  <a:pt x="1542487" y="793887"/>
                </a:lnTo>
                <a:lnTo>
                  <a:pt x="1557912" y="759537"/>
                </a:lnTo>
                <a:lnTo>
                  <a:pt x="1542487" y="793887"/>
                </a:lnTo>
                <a:lnTo>
                  <a:pt x="1557912" y="793887"/>
                </a:lnTo>
                <a:lnTo>
                  <a:pt x="1557912" y="809209"/>
                </a:lnTo>
                <a:lnTo>
                  <a:pt x="1557912" y="824901"/>
                </a:lnTo>
                <a:lnTo>
                  <a:pt x="1527185" y="840223"/>
                </a:lnTo>
                <a:lnTo>
                  <a:pt x="1542487" y="840223"/>
                </a:lnTo>
                <a:lnTo>
                  <a:pt x="1527185" y="855916"/>
                </a:lnTo>
                <a:lnTo>
                  <a:pt x="1527185" y="840223"/>
                </a:lnTo>
                <a:lnTo>
                  <a:pt x="1511514" y="855916"/>
                </a:lnTo>
                <a:lnTo>
                  <a:pt x="1511514" y="871237"/>
                </a:lnTo>
                <a:lnTo>
                  <a:pt x="1493127" y="917820"/>
                </a:lnTo>
                <a:lnTo>
                  <a:pt x="1508429" y="917820"/>
                </a:lnTo>
                <a:lnTo>
                  <a:pt x="1493127" y="917820"/>
                </a:lnTo>
                <a:lnTo>
                  <a:pt x="1477455" y="917820"/>
                </a:lnTo>
                <a:lnTo>
                  <a:pt x="1477455" y="902251"/>
                </a:lnTo>
                <a:lnTo>
                  <a:pt x="1477455" y="917820"/>
                </a:lnTo>
                <a:lnTo>
                  <a:pt x="1459069" y="902251"/>
                </a:lnTo>
                <a:lnTo>
                  <a:pt x="1477455" y="917820"/>
                </a:lnTo>
                <a:lnTo>
                  <a:pt x="1459069" y="917820"/>
                </a:lnTo>
                <a:lnTo>
                  <a:pt x="1477455" y="933266"/>
                </a:lnTo>
                <a:lnTo>
                  <a:pt x="1477455" y="948834"/>
                </a:lnTo>
                <a:lnTo>
                  <a:pt x="1443397" y="964280"/>
                </a:lnTo>
                <a:lnTo>
                  <a:pt x="1428096" y="948834"/>
                </a:lnTo>
                <a:lnTo>
                  <a:pt x="1443397" y="948834"/>
                </a:lnTo>
                <a:lnTo>
                  <a:pt x="1443397" y="933266"/>
                </a:lnTo>
                <a:lnTo>
                  <a:pt x="1412671" y="964280"/>
                </a:lnTo>
                <a:lnTo>
                  <a:pt x="1443397" y="964280"/>
                </a:lnTo>
                <a:lnTo>
                  <a:pt x="1412671" y="998259"/>
                </a:lnTo>
                <a:lnTo>
                  <a:pt x="1396999" y="964280"/>
                </a:lnTo>
                <a:lnTo>
                  <a:pt x="1412671" y="998259"/>
                </a:lnTo>
                <a:lnTo>
                  <a:pt x="1396999" y="982938"/>
                </a:lnTo>
                <a:lnTo>
                  <a:pt x="1396999" y="998259"/>
                </a:lnTo>
                <a:lnTo>
                  <a:pt x="1381698" y="982938"/>
                </a:lnTo>
                <a:lnTo>
                  <a:pt x="1381698" y="998259"/>
                </a:lnTo>
                <a:lnTo>
                  <a:pt x="1347640" y="982938"/>
                </a:lnTo>
                <a:lnTo>
                  <a:pt x="1347640" y="998259"/>
                </a:lnTo>
                <a:lnTo>
                  <a:pt x="1332338" y="998259"/>
                </a:lnTo>
                <a:lnTo>
                  <a:pt x="1347640" y="1013952"/>
                </a:lnTo>
                <a:lnTo>
                  <a:pt x="1347640" y="1029274"/>
                </a:lnTo>
                <a:lnTo>
                  <a:pt x="1347640" y="1044966"/>
                </a:lnTo>
                <a:lnTo>
                  <a:pt x="1332338" y="1044966"/>
                </a:lnTo>
                <a:lnTo>
                  <a:pt x="1347640" y="1060288"/>
                </a:lnTo>
                <a:lnTo>
                  <a:pt x="1347640" y="1078946"/>
                </a:lnTo>
                <a:lnTo>
                  <a:pt x="1332338" y="1078946"/>
                </a:lnTo>
                <a:lnTo>
                  <a:pt x="1347640" y="1094514"/>
                </a:lnTo>
                <a:lnTo>
                  <a:pt x="1332338" y="1109960"/>
                </a:lnTo>
                <a:lnTo>
                  <a:pt x="1332338" y="1094514"/>
                </a:lnTo>
                <a:lnTo>
                  <a:pt x="1316913" y="1094514"/>
                </a:lnTo>
                <a:lnTo>
                  <a:pt x="1332338" y="1125529"/>
                </a:lnTo>
                <a:lnTo>
                  <a:pt x="1301242" y="1109960"/>
                </a:lnTo>
                <a:lnTo>
                  <a:pt x="1301242" y="1125529"/>
                </a:lnTo>
                <a:lnTo>
                  <a:pt x="1301242" y="1140974"/>
                </a:lnTo>
                <a:lnTo>
                  <a:pt x="1285940" y="1159632"/>
                </a:lnTo>
                <a:lnTo>
                  <a:pt x="1301242" y="1159632"/>
                </a:lnTo>
                <a:lnTo>
                  <a:pt x="1316913" y="1174953"/>
                </a:lnTo>
                <a:lnTo>
                  <a:pt x="1316913" y="1190646"/>
                </a:lnTo>
                <a:lnTo>
                  <a:pt x="1301242" y="1174953"/>
                </a:lnTo>
                <a:lnTo>
                  <a:pt x="1285940" y="1190646"/>
                </a:lnTo>
                <a:lnTo>
                  <a:pt x="1301242" y="1190646"/>
                </a:lnTo>
                <a:lnTo>
                  <a:pt x="1301242" y="1205968"/>
                </a:lnTo>
                <a:lnTo>
                  <a:pt x="1301242" y="1190646"/>
                </a:lnTo>
                <a:lnTo>
                  <a:pt x="1301242" y="1221660"/>
                </a:lnTo>
                <a:lnTo>
                  <a:pt x="1285940" y="1205968"/>
                </a:lnTo>
                <a:lnTo>
                  <a:pt x="1301242" y="1221660"/>
                </a:lnTo>
                <a:lnTo>
                  <a:pt x="1301242" y="1236982"/>
                </a:lnTo>
                <a:lnTo>
                  <a:pt x="1301242" y="1255640"/>
                </a:lnTo>
                <a:lnTo>
                  <a:pt x="1285940" y="1271332"/>
                </a:lnTo>
                <a:lnTo>
                  <a:pt x="1285940" y="1236982"/>
                </a:lnTo>
                <a:lnTo>
                  <a:pt x="1270515" y="1271332"/>
                </a:lnTo>
                <a:lnTo>
                  <a:pt x="1270515" y="1286654"/>
                </a:lnTo>
                <a:lnTo>
                  <a:pt x="1270515" y="1271332"/>
                </a:lnTo>
                <a:lnTo>
                  <a:pt x="1254967" y="1255640"/>
                </a:lnTo>
                <a:lnTo>
                  <a:pt x="1270515" y="1271332"/>
                </a:lnTo>
                <a:lnTo>
                  <a:pt x="1254967" y="1271332"/>
                </a:lnTo>
                <a:lnTo>
                  <a:pt x="1285940" y="1286654"/>
                </a:lnTo>
                <a:lnTo>
                  <a:pt x="1270515" y="1286654"/>
                </a:lnTo>
                <a:lnTo>
                  <a:pt x="1285940" y="1302346"/>
                </a:lnTo>
                <a:lnTo>
                  <a:pt x="1254967" y="1302346"/>
                </a:lnTo>
                <a:lnTo>
                  <a:pt x="1285940" y="1302346"/>
                </a:lnTo>
                <a:lnTo>
                  <a:pt x="1270515" y="1317668"/>
                </a:lnTo>
                <a:lnTo>
                  <a:pt x="1270515" y="1336326"/>
                </a:lnTo>
                <a:lnTo>
                  <a:pt x="1285940" y="1336326"/>
                </a:lnTo>
                <a:lnTo>
                  <a:pt x="1285940" y="1352018"/>
                </a:lnTo>
                <a:lnTo>
                  <a:pt x="1298280" y="1379696"/>
                </a:lnTo>
                <a:lnTo>
                  <a:pt x="1285940" y="1352018"/>
                </a:lnTo>
                <a:lnTo>
                  <a:pt x="1313582" y="1395265"/>
                </a:lnTo>
                <a:lnTo>
                  <a:pt x="1298280" y="1395265"/>
                </a:lnTo>
                <a:lnTo>
                  <a:pt x="1298280" y="1379696"/>
                </a:lnTo>
                <a:lnTo>
                  <a:pt x="1298280" y="1395265"/>
                </a:lnTo>
                <a:lnTo>
                  <a:pt x="1282979" y="1395265"/>
                </a:lnTo>
                <a:lnTo>
                  <a:pt x="1298280" y="1395265"/>
                </a:lnTo>
                <a:lnTo>
                  <a:pt x="1313582" y="1410710"/>
                </a:lnTo>
                <a:lnTo>
                  <a:pt x="1313582" y="1426279"/>
                </a:lnTo>
                <a:lnTo>
                  <a:pt x="1329253" y="1444690"/>
                </a:lnTo>
                <a:lnTo>
                  <a:pt x="1344678" y="1506718"/>
                </a:lnTo>
                <a:lnTo>
                  <a:pt x="1359980" y="1572009"/>
                </a:lnTo>
                <a:lnTo>
                  <a:pt x="1359980" y="1556353"/>
                </a:lnTo>
                <a:lnTo>
                  <a:pt x="1394038" y="1587367"/>
                </a:lnTo>
                <a:lnTo>
                  <a:pt x="1409709" y="1621681"/>
                </a:lnTo>
                <a:lnTo>
                  <a:pt x="1425011" y="1652695"/>
                </a:lnTo>
                <a:lnTo>
                  <a:pt x="1440436" y="1668041"/>
                </a:lnTo>
                <a:lnTo>
                  <a:pt x="1455737" y="1702058"/>
                </a:lnTo>
                <a:lnTo>
                  <a:pt x="1489795" y="1733060"/>
                </a:lnTo>
                <a:lnTo>
                  <a:pt x="1505467" y="1748715"/>
                </a:lnTo>
                <a:lnTo>
                  <a:pt x="1520768" y="1764074"/>
                </a:lnTo>
                <a:lnTo>
                  <a:pt x="1505467" y="1779729"/>
                </a:lnTo>
                <a:lnTo>
                  <a:pt x="1505467" y="1798387"/>
                </a:lnTo>
                <a:lnTo>
                  <a:pt x="1505467" y="1779729"/>
                </a:lnTo>
                <a:lnTo>
                  <a:pt x="1505467" y="1764074"/>
                </a:lnTo>
                <a:lnTo>
                  <a:pt x="1505467" y="1748715"/>
                </a:lnTo>
                <a:lnTo>
                  <a:pt x="1489795" y="1748715"/>
                </a:lnTo>
                <a:lnTo>
                  <a:pt x="1471409" y="1748715"/>
                </a:lnTo>
                <a:lnTo>
                  <a:pt x="1471409" y="1733060"/>
                </a:lnTo>
                <a:lnTo>
                  <a:pt x="1489795" y="1733060"/>
                </a:lnTo>
                <a:lnTo>
                  <a:pt x="1471409" y="1717713"/>
                </a:lnTo>
                <a:lnTo>
                  <a:pt x="1455737" y="1717713"/>
                </a:lnTo>
                <a:lnTo>
                  <a:pt x="1471409" y="1748715"/>
                </a:lnTo>
                <a:lnTo>
                  <a:pt x="1489795" y="1779729"/>
                </a:lnTo>
                <a:lnTo>
                  <a:pt x="1505467" y="1813746"/>
                </a:lnTo>
                <a:lnTo>
                  <a:pt x="1520768" y="1860403"/>
                </a:lnTo>
                <a:lnTo>
                  <a:pt x="1551865" y="1909766"/>
                </a:lnTo>
                <a:lnTo>
                  <a:pt x="1567166" y="1925422"/>
                </a:lnTo>
                <a:lnTo>
                  <a:pt x="1582591" y="1956436"/>
                </a:lnTo>
                <a:lnTo>
                  <a:pt x="1613565" y="1990452"/>
                </a:lnTo>
                <a:lnTo>
                  <a:pt x="1598263" y="2006095"/>
                </a:lnTo>
                <a:lnTo>
                  <a:pt x="1582591" y="1990452"/>
                </a:lnTo>
                <a:lnTo>
                  <a:pt x="1598263" y="2006095"/>
                </a:lnTo>
                <a:lnTo>
                  <a:pt x="1613565" y="2006095"/>
                </a:lnTo>
                <a:lnTo>
                  <a:pt x="1631951" y="2006095"/>
                </a:lnTo>
                <a:lnTo>
                  <a:pt x="1647623" y="2037110"/>
                </a:lnTo>
                <a:lnTo>
                  <a:pt x="1631951" y="2037110"/>
                </a:lnTo>
                <a:lnTo>
                  <a:pt x="1647623" y="2055471"/>
                </a:lnTo>
                <a:lnTo>
                  <a:pt x="1662924" y="2071126"/>
                </a:lnTo>
                <a:lnTo>
                  <a:pt x="1647623" y="2071126"/>
                </a:lnTo>
                <a:lnTo>
                  <a:pt x="1662924" y="2117487"/>
                </a:lnTo>
                <a:lnTo>
                  <a:pt x="1650584" y="2139456"/>
                </a:lnTo>
                <a:lnTo>
                  <a:pt x="1650584" y="2201472"/>
                </a:lnTo>
                <a:lnTo>
                  <a:pt x="1678349" y="2226160"/>
                </a:lnTo>
                <a:lnTo>
                  <a:pt x="1662924" y="2226160"/>
                </a:lnTo>
                <a:lnTo>
                  <a:pt x="1662924" y="2210504"/>
                </a:lnTo>
                <a:lnTo>
                  <a:pt x="1662924" y="2241506"/>
                </a:lnTo>
                <a:lnTo>
                  <a:pt x="1647623" y="2241506"/>
                </a:lnTo>
                <a:lnTo>
                  <a:pt x="1662924" y="2257162"/>
                </a:lnTo>
                <a:lnTo>
                  <a:pt x="1647623" y="2257162"/>
                </a:lnTo>
                <a:lnTo>
                  <a:pt x="1647623" y="2272520"/>
                </a:lnTo>
                <a:lnTo>
                  <a:pt x="1647623" y="2291178"/>
                </a:lnTo>
                <a:lnTo>
                  <a:pt x="1647623" y="2306834"/>
                </a:lnTo>
                <a:lnTo>
                  <a:pt x="1647623" y="2322180"/>
                </a:lnTo>
                <a:lnTo>
                  <a:pt x="1631951" y="2322180"/>
                </a:lnTo>
                <a:lnTo>
                  <a:pt x="1631951" y="2337835"/>
                </a:lnTo>
                <a:lnTo>
                  <a:pt x="1631951" y="2353194"/>
                </a:lnTo>
                <a:lnTo>
                  <a:pt x="1647623" y="2337835"/>
                </a:lnTo>
                <a:lnTo>
                  <a:pt x="1647623" y="2322180"/>
                </a:lnTo>
                <a:lnTo>
                  <a:pt x="1662924" y="2322180"/>
                </a:lnTo>
                <a:lnTo>
                  <a:pt x="1647623" y="2337835"/>
                </a:lnTo>
                <a:lnTo>
                  <a:pt x="1647623" y="2353194"/>
                </a:lnTo>
                <a:lnTo>
                  <a:pt x="1631951" y="2371852"/>
                </a:lnTo>
                <a:lnTo>
                  <a:pt x="1613565" y="2402866"/>
                </a:lnTo>
                <a:lnTo>
                  <a:pt x="1613565" y="2387211"/>
                </a:lnTo>
                <a:lnTo>
                  <a:pt x="1631951" y="2371852"/>
                </a:lnTo>
                <a:lnTo>
                  <a:pt x="1631951" y="2353194"/>
                </a:lnTo>
                <a:lnTo>
                  <a:pt x="1613565" y="2353194"/>
                </a:lnTo>
                <a:lnTo>
                  <a:pt x="1598263" y="2353194"/>
                </a:lnTo>
                <a:lnTo>
                  <a:pt x="1582591" y="2371852"/>
                </a:lnTo>
                <a:lnTo>
                  <a:pt x="1567166" y="2371852"/>
                </a:lnTo>
                <a:lnTo>
                  <a:pt x="1551865" y="2371852"/>
                </a:lnTo>
                <a:lnTo>
                  <a:pt x="1520768" y="2387211"/>
                </a:lnTo>
                <a:lnTo>
                  <a:pt x="1505467" y="2371852"/>
                </a:lnTo>
                <a:lnTo>
                  <a:pt x="1505467" y="2353194"/>
                </a:lnTo>
                <a:lnTo>
                  <a:pt x="1505467" y="2337835"/>
                </a:lnTo>
                <a:lnTo>
                  <a:pt x="1505467" y="2322180"/>
                </a:lnTo>
                <a:lnTo>
                  <a:pt x="1489795" y="2306834"/>
                </a:lnTo>
                <a:lnTo>
                  <a:pt x="1520768" y="2306834"/>
                </a:lnTo>
                <a:lnTo>
                  <a:pt x="1505467" y="2306834"/>
                </a:lnTo>
                <a:lnTo>
                  <a:pt x="1489795" y="2291178"/>
                </a:lnTo>
                <a:lnTo>
                  <a:pt x="1471409" y="2272520"/>
                </a:lnTo>
                <a:lnTo>
                  <a:pt x="1489795" y="2272520"/>
                </a:lnTo>
                <a:lnTo>
                  <a:pt x="1471409" y="2272520"/>
                </a:lnTo>
                <a:lnTo>
                  <a:pt x="1455737" y="2272520"/>
                </a:lnTo>
                <a:lnTo>
                  <a:pt x="1443397" y="2281849"/>
                </a:lnTo>
                <a:lnTo>
                  <a:pt x="1412671" y="2266491"/>
                </a:lnTo>
                <a:lnTo>
                  <a:pt x="1381698" y="2266491"/>
                </a:lnTo>
                <a:lnTo>
                  <a:pt x="1381698" y="2250835"/>
                </a:lnTo>
                <a:lnTo>
                  <a:pt x="1366396" y="2250835"/>
                </a:lnTo>
                <a:lnTo>
                  <a:pt x="1366396" y="2235489"/>
                </a:lnTo>
                <a:lnTo>
                  <a:pt x="1347640" y="2235489"/>
                </a:lnTo>
                <a:lnTo>
                  <a:pt x="1347640" y="2201472"/>
                </a:lnTo>
                <a:lnTo>
                  <a:pt x="1332338" y="2170470"/>
                </a:lnTo>
                <a:lnTo>
                  <a:pt x="1301242" y="2170470"/>
                </a:lnTo>
                <a:lnTo>
                  <a:pt x="1316913" y="2170470"/>
                </a:lnTo>
                <a:lnTo>
                  <a:pt x="1332338" y="2154815"/>
                </a:lnTo>
                <a:lnTo>
                  <a:pt x="1332338" y="2139456"/>
                </a:lnTo>
                <a:lnTo>
                  <a:pt x="1347640" y="2120798"/>
                </a:lnTo>
                <a:lnTo>
                  <a:pt x="1316913" y="2139456"/>
                </a:lnTo>
                <a:lnTo>
                  <a:pt x="1316913" y="2154815"/>
                </a:lnTo>
                <a:lnTo>
                  <a:pt x="1301242" y="2170470"/>
                </a:lnTo>
                <a:lnTo>
                  <a:pt x="1285940" y="2139456"/>
                </a:lnTo>
                <a:lnTo>
                  <a:pt x="1301242" y="2105143"/>
                </a:lnTo>
                <a:lnTo>
                  <a:pt x="1285940" y="2089784"/>
                </a:lnTo>
                <a:lnTo>
                  <a:pt x="1301242" y="2074129"/>
                </a:lnTo>
                <a:lnTo>
                  <a:pt x="1285940" y="2089784"/>
                </a:lnTo>
                <a:lnTo>
                  <a:pt x="1270515" y="2089784"/>
                </a:lnTo>
                <a:lnTo>
                  <a:pt x="1254967" y="2089784"/>
                </a:lnTo>
                <a:lnTo>
                  <a:pt x="1270515" y="2105143"/>
                </a:lnTo>
                <a:lnTo>
                  <a:pt x="1254967" y="2105143"/>
                </a:lnTo>
                <a:lnTo>
                  <a:pt x="1205484" y="2058782"/>
                </a:lnTo>
                <a:lnTo>
                  <a:pt x="1224241" y="2058782"/>
                </a:lnTo>
                <a:lnTo>
                  <a:pt x="1190183" y="2009110"/>
                </a:lnTo>
                <a:lnTo>
                  <a:pt x="1174758" y="2009110"/>
                </a:lnTo>
                <a:lnTo>
                  <a:pt x="1174758" y="1993455"/>
                </a:lnTo>
                <a:lnTo>
                  <a:pt x="1190183" y="1993455"/>
                </a:lnTo>
                <a:lnTo>
                  <a:pt x="1205484" y="1993455"/>
                </a:lnTo>
                <a:lnTo>
                  <a:pt x="1205484" y="1978108"/>
                </a:lnTo>
                <a:lnTo>
                  <a:pt x="1190183" y="1978108"/>
                </a:lnTo>
                <a:lnTo>
                  <a:pt x="1174758" y="1978108"/>
                </a:lnTo>
                <a:lnTo>
                  <a:pt x="1190183" y="1978108"/>
                </a:lnTo>
                <a:lnTo>
                  <a:pt x="1190183" y="1962453"/>
                </a:lnTo>
                <a:lnTo>
                  <a:pt x="1190183" y="1944092"/>
                </a:lnTo>
                <a:lnTo>
                  <a:pt x="1205484" y="1944092"/>
                </a:lnTo>
                <a:lnTo>
                  <a:pt x="1205484" y="1928436"/>
                </a:lnTo>
                <a:lnTo>
                  <a:pt x="1205484" y="1913078"/>
                </a:lnTo>
                <a:lnTo>
                  <a:pt x="1190183" y="1913078"/>
                </a:lnTo>
                <a:lnTo>
                  <a:pt x="1205484" y="1928436"/>
                </a:lnTo>
                <a:lnTo>
                  <a:pt x="1190183" y="1913078"/>
                </a:lnTo>
                <a:lnTo>
                  <a:pt x="1174758" y="1897422"/>
                </a:lnTo>
                <a:lnTo>
                  <a:pt x="1159209" y="1897422"/>
                </a:lnTo>
                <a:lnTo>
                  <a:pt x="1159209" y="1913078"/>
                </a:lnTo>
                <a:lnTo>
                  <a:pt x="1174758" y="1913078"/>
                </a:lnTo>
                <a:lnTo>
                  <a:pt x="1174758" y="1928436"/>
                </a:lnTo>
                <a:lnTo>
                  <a:pt x="1174758" y="1962453"/>
                </a:lnTo>
                <a:lnTo>
                  <a:pt x="1159209" y="1944092"/>
                </a:lnTo>
                <a:lnTo>
                  <a:pt x="1159209" y="1928436"/>
                </a:lnTo>
                <a:lnTo>
                  <a:pt x="1143785" y="1928436"/>
                </a:lnTo>
                <a:lnTo>
                  <a:pt x="1128483" y="1928436"/>
                </a:lnTo>
                <a:lnTo>
                  <a:pt x="1143785" y="1882076"/>
                </a:lnTo>
                <a:lnTo>
                  <a:pt x="1128483" y="1866421"/>
                </a:lnTo>
                <a:lnTo>
                  <a:pt x="1143785" y="1866421"/>
                </a:lnTo>
                <a:lnTo>
                  <a:pt x="1128483" y="1866421"/>
                </a:lnTo>
                <a:lnTo>
                  <a:pt x="1143785" y="1832404"/>
                </a:lnTo>
                <a:lnTo>
                  <a:pt x="1159209" y="1785747"/>
                </a:lnTo>
                <a:lnTo>
                  <a:pt x="1143785" y="1767385"/>
                </a:lnTo>
                <a:lnTo>
                  <a:pt x="1159209" y="1751730"/>
                </a:lnTo>
                <a:lnTo>
                  <a:pt x="1143785" y="1751730"/>
                </a:lnTo>
                <a:lnTo>
                  <a:pt x="1143785" y="1736371"/>
                </a:lnTo>
                <a:lnTo>
                  <a:pt x="1128483" y="1736371"/>
                </a:lnTo>
                <a:lnTo>
                  <a:pt x="1143785" y="1736371"/>
                </a:lnTo>
                <a:lnTo>
                  <a:pt x="1128483" y="1720728"/>
                </a:lnTo>
                <a:lnTo>
                  <a:pt x="1112811" y="1689714"/>
                </a:lnTo>
                <a:lnTo>
                  <a:pt x="1097387" y="1689714"/>
                </a:lnTo>
                <a:lnTo>
                  <a:pt x="1097387" y="1671056"/>
                </a:lnTo>
                <a:lnTo>
                  <a:pt x="1082085" y="1671056"/>
                </a:lnTo>
                <a:lnTo>
                  <a:pt x="1082085" y="1689714"/>
                </a:lnTo>
                <a:lnTo>
                  <a:pt x="1063328" y="1689714"/>
                </a:lnTo>
                <a:lnTo>
                  <a:pt x="1063328" y="1671056"/>
                </a:lnTo>
                <a:lnTo>
                  <a:pt x="1048027" y="1655697"/>
                </a:lnTo>
                <a:lnTo>
                  <a:pt x="1032355" y="1655697"/>
                </a:lnTo>
                <a:lnTo>
                  <a:pt x="1032355" y="1640042"/>
                </a:lnTo>
                <a:lnTo>
                  <a:pt x="1017054" y="1640042"/>
                </a:lnTo>
                <a:lnTo>
                  <a:pt x="1001629" y="1624696"/>
                </a:lnTo>
                <a:lnTo>
                  <a:pt x="1001629" y="1609040"/>
                </a:lnTo>
                <a:lnTo>
                  <a:pt x="970656" y="1590679"/>
                </a:lnTo>
                <a:lnTo>
                  <a:pt x="970656" y="1575024"/>
                </a:lnTo>
                <a:lnTo>
                  <a:pt x="955231" y="1559665"/>
                </a:lnTo>
                <a:lnTo>
                  <a:pt x="936598" y="1559665"/>
                </a:lnTo>
                <a:lnTo>
                  <a:pt x="921296" y="1544022"/>
                </a:lnTo>
                <a:lnTo>
                  <a:pt x="905871" y="1531678"/>
                </a:lnTo>
                <a:lnTo>
                  <a:pt x="890200" y="1516023"/>
                </a:lnTo>
                <a:lnTo>
                  <a:pt x="874898" y="1516023"/>
                </a:lnTo>
                <a:lnTo>
                  <a:pt x="859473" y="1516023"/>
                </a:lnTo>
                <a:lnTo>
                  <a:pt x="843802" y="1516023"/>
                </a:lnTo>
                <a:lnTo>
                  <a:pt x="843802" y="1531678"/>
                </a:lnTo>
                <a:lnTo>
                  <a:pt x="843802" y="1516023"/>
                </a:lnTo>
                <a:lnTo>
                  <a:pt x="843802" y="1531678"/>
                </a:lnTo>
                <a:lnTo>
                  <a:pt x="828500" y="1531678"/>
                </a:lnTo>
                <a:lnTo>
                  <a:pt x="828500" y="1547024"/>
                </a:lnTo>
                <a:lnTo>
                  <a:pt x="813075" y="1547024"/>
                </a:lnTo>
                <a:lnTo>
                  <a:pt x="828500" y="1547024"/>
                </a:lnTo>
                <a:lnTo>
                  <a:pt x="843802" y="1562680"/>
                </a:lnTo>
                <a:lnTo>
                  <a:pt x="828500" y="1562680"/>
                </a:lnTo>
                <a:lnTo>
                  <a:pt x="794442" y="1562680"/>
                </a:lnTo>
                <a:lnTo>
                  <a:pt x="779141" y="1578038"/>
                </a:lnTo>
                <a:lnTo>
                  <a:pt x="748044" y="1612352"/>
                </a:lnTo>
                <a:lnTo>
                  <a:pt x="748044" y="1596696"/>
                </a:lnTo>
                <a:lnTo>
                  <a:pt x="732743" y="1596696"/>
                </a:lnTo>
                <a:lnTo>
                  <a:pt x="732743" y="1612352"/>
                </a:lnTo>
                <a:lnTo>
                  <a:pt x="717318" y="1596696"/>
                </a:lnTo>
                <a:lnTo>
                  <a:pt x="732743" y="1612352"/>
                </a:lnTo>
                <a:lnTo>
                  <a:pt x="683383" y="1627698"/>
                </a:lnTo>
                <a:lnTo>
                  <a:pt x="671043" y="1627698"/>
                </a:lnTo>
                <a:lnTo>
                  <a:pt x="652286" y="1596696"/>
                </a:lnTo>
                <a:lnTo>
                  <a:pt x="671043" y="1627698"/>
                </a:lnTo>
                <a:lnTo>
                  <a:pt x="671043" y="1612352"/>
                </a:lnTo>
                <a:lnTo>
                  <a:pt x="671043" y="1596696"/>
                </a:lnTo>
                <a:lnTo>
                  <a:pt x="652286" y="1578038"/>
                </a:lnTo>
                <a:lnTo>
                  <a:pt x="636985" y="1578038"/>
                </a:lnTo>
                <a:lnTo>
                  <a:pt x="621313" y="1562680"/>
                </a:lnTo>
                <a:lnTo>
                  <a:pt x="636985" y="1562680"/>
                </a:lnTo>
                <a:lnTo>
                  <a:pt x="605888" y="1559665"/>
                </a:lnTo>
                <a:lnTo>
                  <a:pt x="621313" y="1559665"/>
                </a:lnTo>
                <a:lnTo>
                  <a:pt x="652286" y="1562680"/>
                </a:lnTo>
                <a:lnTo>
                  <a:pt x="652286" y="1547024"/>
                </a:lnTo>
                <a:lnTo>
                  <a:pt x="636985" y="1547024"/>
                </a:lnTo>
                <a:lnTo>
                  <a:pt x="621313" y="1559665"/>
                </a:lnTo>
                <a:lnTo>
                  <a:pt x="621313" y="1544022"/>
                </a:lnTo>
                <a:lnTo>
                  <a:pt x="590587" y="1544022"/>
                </a:lnTo>
                <a:lnTo>
                  <a:pt x="605888" y="1544022"/>
                </a:lnTo>
                <a:lnTo>
                  <a:pt x="621313" y="1528663"/>
                </a:lnTo>
                <a:lnTo>
                  <a:pt x="621313" y="1513008"/>
                </a:lnTo>
                <a:lnTo>
                  <a:pt x="605888" y="1528663"/>
                </a:lnTo>
                <a:lnTo>
                  <a:pt x="590587" y="1513008"/>
                </a:lnTo>
                <a:lnTo>
                  <a:pt x="590587" y="1528663"/>
                </a:lnTo>
                <a:lnTo>
                  <a:pt x="574915" y="1528663"/>
                </a:lnTo>
                <a:lnTo>
                  <a:pt x="574915" y="1544022"/>
                </a:lnTo>
                <a:lnTo>
                  <a:pt x="590587" y="1528663"/>
                </a:lnTo>
                <a:lnTo>
                  <a:pt x="605888" y="1559665"/>
                </a:lnTo>
                <a:lnTo>
                  <a:pt x="574915" y="1544022"/>
                </a:lnTo>
                <a:lnTo>
                  <a:pt x="525556" y="1528663"/>
                </a:lnTo>
                <a:lnTo>
                  <a:pt x="494829" y="1528663"/>
                </a:lnTo>
                <a:lnTo>
                  <a:pt x="463856" y="1513008"/>
                </a:lnTo>
                <a:lnTo>
                  <a:pt x="479158" y="1513008"/>
                </a:lnTo>
                <a:lnTo>
                  <a:pt x="463856" y="1494362"/>
                </a:lnTo>
                <a:lnTo>
                  <a:pt x="463856" y="1513008"/>
                </a:lnTo>
                <a:lnTo>
                  <a:pt x="448431" y="1513008"/>
                </a:lnTo>
                <a:lnTo>
                  <a:pt x="352427" y="1528663"/>
                </a:lnTo>
                <a:lnTo>
                  <a:pt x="368099" y="1528663"/>
                </a:lnTo>
                <a:lnTo>
                  <a:pt x="383400" y="1513008"/>
                </a:lnTo>
                <a:lnTo>
                  <a:pt x="402033" y="1513008"/>
                </a:lnTo>
                <a:lnTo>
                  <a:pt x="383400" y="1513008"/>
                </a:lnTo>
                <a:lnTo>
                  <a:pt x="383400" y="1494362"/>
                </a:lnTo>
                <a:lnTo>
                  <a:pt x="368099" y="1513008"/>
                </a:lnTo>
                <a:lnTo>
                  <a:pt x="352427" y="1494362"/>
                </a:lnTo>
                <a:lnTo>
                  <a:pt x="352427" y="1513008"/>
                </a:lnTo>
                <a:lnTo>
                  <a:pt x="352427" y="1528663"/>
                </a:lnTo>
                <a:lnTo>
                  <a:pt x="337002" y="1528663"/>
                </a:lnTo>
                <a:lnTo>
                  <a:pt x="337002" y="1544022"/>
                </a:lnTo>
                <a:lnTo>
                  <a:pt x="321701" y="1544022"/>
                </a:lnTo>
                <a:lnTo>
                  <a:pt x="337002" y="1544022"/>
                </a:lnTo>
                <a:lnTo>
                  <a:pt x="306276" y="1559665"/>
                </a:lnTo>
                <a:lnTo>
                  <a:pt x="306276" y="1544022"/>
                </a:lnTo>
                <a:lnTo>
                  <a:pt x="321701" y="1544022"/>
                </a:lnTo>
                <a:lnTo>
                  <a:pt x="306276" y="1544022"/>
                </a:lnTo>
                <a:lnTo>
                  <a:pt x="290604" y="1544022"/>
                </a:lnTo>
                <a:lnTo>
                  <a:pt x="290604" y="1559665"/>
                </a:lnTo>
                <a:lnTo>
                  <a:pt x="306276" y="1544022"/>
                </a:lnTo>
                <a:lnTo>
                  <a:pt x="290604" y="1559665"/>
                </a:lnTo>
                <a:lnTo>
                  <a:pt x="225943" y="1575024"/>
                </a:lnTo>
                <a:lnTo>
                  <a:pt x="272341" y="1559665"/>
                </a:lnTo>
                <a:lnTo>
                  <a:pt x="259878" y="1544022"/>
                </a:lnTo>
                <a:lnTo>
                  <a:pt x="259878" y="1559665"/>
                </a:lnTo>
                <a:lnTo>
                  <a:pt x="241244" y="1559665"/>
                </a:lnTo>
                <a:lnTo>
                  <a:pt x="241244" y="1544022"/>
                </a:lnTo>
                <a:lnTo>
                  <a:pt x="225943" y="1528663"/>
                </a:lnTo>
                <a:lnTo>
                  <a:pt x="225943" y="1513008"/>
                </a:lnTo>
                <a:lnTo>
                  <a:pt x="210271" y="1479040"/>
                </a:lnTo>
                <a:lnTo>
                  <a:pt x="210271" y="1463348"/>
                </a:lnTo>
                <a:lnTo>
                  <a:pt x="210271" y="1479040"/>
                </a:lnTo>
                <a:lnTo>
                  <a:pt x="194846" y="1513008"/>
                </a:lnTo>
                <a:lnTo>
                  <a:pt x="194846" y="1528663"/>
                </a:lnTo>
                <a:lnTo>
                  <a:pt x="194846" y="1559665"/>
                </a:lnTo>
                <a:lnTo>
                  <a:pt x="179545" y="1528663"/>
                </a:lnTo>
                <a:lnTo>
                  <a:pt x="179545" y="1494362"/>
                </a:lnTo>
                <a:lnTo>
                  <a:pt x="179545" y="1448026"/>
                </a:lnTo>
                <a:lnTo>
                  <a:pt x="163873" y="1413676"/>
                </a:lnTo>
                <a:lnTo>
                  <a:pt x="163873" y="1382662"/>
                </a:lnTo>
                <a:lnTo>
                  <a:pt x="148572" y="1352018"/>
                </a:lnTo>
                <a:lnTo>
                  <a:pt x="148572" y="1317668"/>
                </a:lnTo>
                <a:lnTo>
                  <a:pt x="130185" y="1255640"/>
                </a:lnTo>
                <a:lnTo>
                  <a:pt x="130185" y="1221660"/>
                </a:lnTo>
                <a:lnTo>
                  <a:pt x="114514" y="1190646"/>
                </a:lnTo>
                <a:lnTo>
                  <a:pt x="99089" y="1159632"/>
                </a:lnTo>
                <a:lnTo>
                  <a:pt x="83787" y="1140974"/>
                </a:lnTo>
                <a:lnTo>
                  <a:pt x="68116" y="1109960"/>
                </a:lnTo>
                <a:lnTo>
                  <a:pt x="65154" y="1106871"/>
                </a:lnTo>
                <a:lnTo>
                  <a:pt x="65154" y="1072891"/>
                </a:lnTo>
                <a:lnTo>
                  <a:pt x="49729" y="1041877"/>
                </a:lnTo>
                <a:lnTo>
                  <a:pt x="34058" y="1026184"/>
                </a:lnTo>
                <a:lnTo>
                  <a:pt x="0" y="1010863"/>
                </a:lnTo>
                <a:lnTo>
                  <a:pt x="0" y="995294"/>
                </a:lnTo>
                <a:lnTo>
                  <a:pt x="0" y="976512"/>
                </a:lnTo>
                <a:lnTo>
                  <a:pt x="18756" y="945622"/>
                </a:lnTo>
                <a:lnTo>
                  <a:pt x="0" y="930177"/>
                </a:lnTo>
                <a:lnTo>
                  <a:pt x="18756" y="914608"/>
                </a:lnTo>
                <a:lnTo>
                  <a:pt x="18756" y="896197"/>
                </a:lnTo>
                <a:lnTo>
                  <a:pt x="18756" y="849490"/>
                </a:lnTo>
                <a:lnTo>
                  <a:pt x="18756" y="818476"/>
                </a:lnTo>
                <a:lnTo>
                  <a:pt x="34058" y="799818"/>
                </a:lnTo>
                <a:lnTo>
                  <a:pt x="34058" y="768804"/>
                </a:lnTo>
                <a:lnTo>
                  <a:pt x="49729" y="753482"/>
                </a:lnTo>
                <a:lnTo>
                  <a:pt x="65154" y="719132"/>
                </a:lnTo>
                <a:lnTo>
                  <a:pt x="80456" y="719132"/>
                </a:lnTo>
                <a:lnTo>
                  <a:pt x="96127" y="703810"/>
                </a:lnTo>
                <a:lnTo>
                  <a:pt x="111429" y="719132"/>
                </a:lnTo>
                <a:lnTo>
                  <a:pt x="126854" y="719132"/>
                </a:lnTo>
                <a:lnTo>
                  <a:pt x="126854" y="753482"/>
                </a:lnTo>
                <a:lnTo>
                  <a:pt x="160912" y="784497"/>
                </a:lnTo>
                <a:lnTo>
                  <a:pt x="191885" y="799818"/>
                </a:lnTo>
                <a:lnTo>
                  <a:pt x="207186" y="818476"/>
                </a:lnTo>
                <a:lnTo>
                  <a:pt x="222611" y="799818"/>
                </a:lnTo>
                <a:lnTo>
                  <a:pt x="253584" y="799818"/>
                </a:lnTo>
                <a:lnTo>
                  <a:pt x="253584" y="768804"/>
                </a:lnTo>
                <a:lnTo>
                  <a:pt x="272341" y="768804"/>
                </a:lnTo>
                <a:lnTo>
                  <a:pt x="284681" y="784497"/>
                </a:lnTo>
                <a:lnTo>
                  <a:pt x="318616" y="768804"/>
                </a:lnTo>
                <a:lnTo>
                  <a:pt x="349342" y="784497"/>
                </a:lnTo>
                <a:lnTo>
                  <a:pt x="365014" y="784497"/>
                </a:lnTo>
                <a:lnTo>
                  <a:pt x="380439" y="784497"/>
                </a:lnTo>
                <a:lnTo>
                  <a:pt x="414373" y="768804"/>
                </a:lnTo>
                <a:lnTo>
                  <a:pt x="414373" y="799818"/>
                </a:lnTo>
                <a:lnTo>
                  <a:pt x="445100" y="784497"/>
                </a:lnTo>
                <a:lnTo>
                  <a:pt x="460771" y="784497"/>
                </a:lnTo>
                <a:lnTo>
                  <a:pt x="491498" y="784497"/>
                </a:lnTo>
                <a:lnTo>
                  <a:pt x="507169" y="768804"/>
                </a:lnTo>
                <a:lnTo>
                  <a:pt x="507169" y="753482"/>
                </a:lnTo>
                <a:lnTo>
                  <a:pt x="522594" y="719132"/>
                </a:lnTo>
                <a:lnTo>
                  <a:pt x="537896" y="703810"/>
                </a:lnTo>
                <a:lnTo>
                  <a:pt x="553567" y="672796"/>
                </a:lnTo>
                <a:lnTo>
                  <a:pt x="571954" y="703810"/>
                </a:lnTo>
                <a:lnTo>
                  <a:pt x="587255" y="672796"/>
                </a:lnTo>
                <a:lnTo>
                  <a:pt x="618352" y="672796"/>
                </a:lnTo>
                <a:lnTo>
                  <a:pt x="633653" y="623124"/>
                </a:lnTo>
                <a:lnTo>
                  <a:pt x="633653" y="607802"/>
                </a:lnTo>
                <a:lnTo>
                  <a:pt x="649325" y="576788"/>
                </a:lnTo>
                <a:lnTo>
                  <a:pt x="664626" y="592110"/>
                </a:lnTo>
                <a:lnTo>
                  <a:pt x="714109" y="607802"/>
                </a:lnTo>
                <a:lnTo>
                  <a:pt x="714109" y="623124"/>
                </a:lnTo>
                <a:lnTo>
                  <a:pt x="745083" y="657227"/>
                </a:lnTo>
                <a:lnTo>
                  <a:pt x="760384" y="672796"/>
                </a:lnTo>
                <a:lnTo>
                  <a:pt x="791481" y="672796"/>
                </a:lnTo>
                <a:lnTo>
                  <a:pt x="791481" y="641782"/>
                </a:lnTo>
                <a:lnTo>
                  <a:pt x="806782" y="641782"/>
                </a:lnTo>
                <a:lnTo>
                  <a:pt x="806782" y="623124"/>
                </a:lnTo>
                <a:lnTo>
                  <a:pt x="840840" y="623124"/>
                </a:lnTo>
                <a:lnTo>
                  <a:pt x="856142" y="607802"/>
                </a:lnTo>
                <a:lnTo>
                  <a:pt x="871813" y="592110"/>
                </a:lnTo>
                <a:lnTo>
                  <a:pt x="871813" y="607802"/>
                </a:lnTo>
                <a:lnTo>
                  <a:pt x="887238" y="607802"/>
                </a:lnTo>
                <a:lnTo>
                  <a:pt x="902540" y="576788"/>
                </a:lnTo>
                <a:lnTo>
                  <a:pt x="918211" y="561096"/>
                </a:lnTo>
                <a:lnTo>
                  <a:pt x="933636" y="527116"/>
                </a:lnTo>
                <a:lnTo>
                  <a:pt x="948938" y="542438"/>
                </a:lnTo>
                <a:lnTo>
                  <a:pt x="982996" y="561096"/>
                </a:lnTo>
                <a:lnTo>
                  <a:pt x="998667" y="561096"/>
                </a:lnTo>
                <a:lnTo>
                  <a:pt x="998667" y="527116"/>
                </a:lnTo>
                <a:lnTo>
                  <a:pt x="1013969" y="527116"/>
                </a:lnTo>
                <a:lnTo>
                  <a:pt x="1029394" y="496102"/>
                </a:lnTo>
                <a:lnTo>
                  <a:pt x="1013969" y="480410"/>
                </a:lnTo>
                <a:lnTo>
                  <a:pt x="1013969" y="449519"/>
                </a:lnTo>
                <a:lnTo>
                  <a:pt x="1044695" y="434074"/>
                </a:lnTo>
                <a:lnTo>
                  <a:pt x="1044695" y="415416"/>
                </a:lnTo>
                <a:lnTo>
                  <a:pt x="1075792" y="384402"/>
                </a:lnTo>
                <a:lnTo>
                  <a:pt x="1075792" y="353388"/>
                </a:lnTo>
                <a:lnTo>
                  <a:pt x="1094425" y="334730"/>
                </a:lnTo>
                <a:lnTo>
                  <a:pt x="1109726" y="334730"/>
                </a:lnTo>
                <a:lnTo>
                  <a:pt x="1125151" y="303716"/>
                </a:lnTo>
                <a:lnTo>
                  <a:pt x="1156124" y="288394"/>
                </a:lnTo>
                <a:lnTo>
                  <a:pt x="1187098" y="272702"/>
                </a:lnTo>
                <a:lnTo>
                  <a:pt x="1217824" y="238722"/>
                </a:lnTo>
                <a:lnTo>
                  <a:pt x="1236581" y="223400"/>
                </a:lnTo>
                <a:lnTo>
                  <a:pt x="1251882" y="207708"/>
                </a:lnTo>
                <a:lnTo>
                  <a:pt x="1282979" y="207708"/>
                </a:lnTo>
                <a:lnTo>
                  <a:pt x="1282979" y="192386"/>
                </a:lnTo>
                <a:lnTo>
                  <a:pt x="1298280" y="176694"/>
                </a:lnTo>
                <a:lnTo>
                  <a:pt x="1298280" y="158036"/>
                </a:lnTo>
                <a:lnTo>
                  <a:pt x="1313582" y="142714"/>
                </a:lnTo>
                <a:lnTo>
                  <a:pt x="1313582" y="111700"/>
                </a:lnTo>
                <a:lnTo>
                  <a:pt x="1298280" y="127022"/>
                </a:lnTo>
                <a:lnTo>
                  <a:pt x="1282979" y="127022"/>
                </a:lnTo>
                <a:lnTo>
                  <a:pt x="1267307" y="127022"/>
                </a:lnTo>
                <a:lnTo>
                  <a:pt x="1282979" y="111700"/>
                </a:lnTo>
                <a:lnTo>
                  <a:pt x="1267307" y="96007"/>
                </a:lnTo>
                <a:lnTo>
                  <a:pt x="1298280" y="62028"/>
                </a:lnTo>
                <a:lnTo>
                  <a:pt x="1344678" y="46335"/>
                </a:lnTo>
                <a:lnTo>
                  <a:pt x="1394038" y="15321"/>
                </a:lnTo>
                <a:lnTo>
                  <a:pt x="1409709" y="15321"/>
                </a:lnTo>
                <a:lnTo>
                  <a:pt x="1425011" y="15321"/>
                </a:lnTo>
                <a:lnTo>
                  <a:pt x="1440436" y="31014"/>
                </a:lnTo>
                <a:lnTo>
                  <a:pt x="1455737" y="46335"/>
                </a:lnTo>
                <a:lnTo>
                  <a:pt x="1520768" y="31014"/>
                </a:lnTo>
                <a:lnTo>
                  <a:pt x="1536193" y="62028"/>
                </a:lnTo>
                <a:lnTo>
                  <a:pt x="1551865" y="62028"/>
                </a:lnTo>
                <a:lnTo>
                  <a:pt x="1567166" y="62028"/>
                </a:lnTo>
                <a:lnTo>
                  <a:pt x="1598263" y="46335"/>
                </a:lnTo>
                <a:lnTo>
                  <a:pt x="1631951" y="46335"/>
                </a:lnTo>
                <a:lnTo>
                  <a:pt x="1678349" y="31014"/>
                </a:lnTo>
                <a:lnTo>
                  <a:pt x="1709322" y="31014"/>
                </a:lnTo>
                <a:lnTo>
                  <a:pt x="1724747" y="15321"/>
                </a:lnTo>
                <a:lnTo>
                  <a:pt x="1740295" y="0"/>
                </a:lnTo>
                <a:lnTo>
                  <a:pt x="1758682" y="3089"/>
                </a:lnTo>
                <a:lnTo>
                  <a:pt x="1792740" y="3089"/>
                </a:lnTo>
                <a:lnTo>
                  <a:pt x="1808165" y="3089"/>
                </a:lnTo>
                <a:lnTo>
                  <a:pt x="1823713" y="49672"/>
                </a:lnTo>
                <a:lnTo>
                  <a:pt x="1808165" y="68329"/>
                </a:lnTo>
                <a:lnTo>
                  <a:pt x="1839138" y="68329"/>
                </a:lnTo>
                <a:lnTo>
                  <a:pt x="1854439" y="83651"/>
                </a:lnTo>
                <a:lnTo>
                  <a:pt x="1870111" y="49672"/>
                </a:lnTo>
                <a:lnTo>
                  <a:pt x="1904169" y="68329"/>
                </a:lnTo>
                <a:lnTo>
                  <a:pt x="1919594" y="49672"/>
                </a:lnTo>
                <a:lnTo>
                  <a:pt x="1950567" y="49672"/>
                </a:lnTo>
                <a:lnTo>
                  <a:pt x="1950567" y="33979"/>
                </a:lnTo>
                <a:close/>
              </a:path>
            </a:pathLst>
          </a:custGeom>
          <a:ln w="24706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4" name="object 154"/>
          <p:cNvSpPr/>
          <p:nvPr/>
        </p:nvSpPr>
        <p:spPr>
          <a:xfrm>
            <a:off x="5674575" y="2568985"/>
            <a:ext cx="1517437" cy="1698981"/>
          </a:xfrm>
          <a:custGeom>
            <a:avLst/>
            <a:gdLst/>
            <a:ahLst/>
            <a:cxnLst/>
            <a:rect l="l" t="t" r="r" b="b"/>
            <a:pathLst>
              <a:path w="1517437" h="1698981">
                <a:moveTo>
                  <a:pt x="1517437" y="269736"/>
                </a:moveTo>
                <a:lnTo>
                  <a:pt x="1502012" y="285428"/>
                </a:lnTo>
                <a:lnTo>
                  <a:pt x="1502012" y="300750"/>
                </a:lnTo>
                <a:lnTo>
                  <a:pt x="1486710" y="316443"/>
                </a:lnTo>
                <a:lnTo>
                  <a:pt x="1471039" y="316443"/>
                </a:lnTo>
                <a:lnTo>
                  <a:pt x="1436981" y="350422"/>
                </a:lnTo>
                <a:lnTo>
                  <a:pt x="1424641" y="350422"/>
                </a:lnTo>
                <a:lnTo>
                  <a:pt x="1424641" y="381436"/>
                </a:lnTo>
                <a:lnTo>
                  <a:pt x="1424641" y="396758"/>
                </a:lnTo>
                <a:lnTo>
                  <a:pt x="1406254" y="431108"/>
                </a:lnTo>
                <a:lnTo>
                  <a:pt x="1424641" y="462123"/>
                </a:lnTo>
                <a:lnTo>
                  <a:pt x="1406254" y="477444"/>
                </a:lnTo>
                <a:lnTo>
                  <a:pt x="1390583" y="511795"/>
                </a:lnTo>
                <a:lnTo>
                  <a:pt x="1406254" y="542809"/>
                </a:lnTo>
                <a:lnTo>
                  <a:pt x="1436981" y="558130"/>
                </a:lnTo>
                <a:lnTo>
                  <a:pt x="1436981" y="573823"/>
                </a:lnTo>
                <a:lnTo>
                  <a:pt x="1455614" y="638817"/>
                </a:lnTo>
                <a:lnTo>
                  <a:pt x="1424641" y="654138"/>
                </a:lnTo>
                <a:lnTo>
                  <a:pt x="1424641" y="669831"/>
                </a:lnTo>
                <a:lnTo>
                  <a:pt x="1406254" y="688489"/>
                </a:lnTo>
                <a:lnTo>
                  <a:pt x="1424641" y="703810"/>
                </a:lnTo>
                <a:lnTo>
                  <a:pt x="1390583" y="750517"/>
                </a:lnTo>
                <a:lnTo>
                  <a:pt x="1390583" y="784497"/>
                </a:lnTo>
                <a:lnTo>
                  <a:pt x="1359856" y="799818"/>
                </a:lnTo>
                <a:lnTo>
                  <a:pt x="1359856" y="830832"/>
                </a:lnTo>
                <a:lnTo>
                  <a:pt x="1375281" y="830832"/>
                </a:lnTo>
                <a:lnTo>
                  <a:pt x="1375281" y="880505"/>
                </a:lnTo>
                <a:lnTo>
                  <a:pt x="1359856" y="911519"/>
                </a:lnTo>
                <a:lnTo>
                  <a:pt x="1359856" y="942533"/>
                </a:lnTo>
                <a:lnTo>
                  <a:pt x="1359856" y="976512"/>
                </a:lnTo>
                <a:lnTo>
                  <a:pt x="1344185" y="1007527"/>
                </a:lnTo>
                <a:lnTo>
                  <a:pt x="1328883" y="1023219"/>
                </a:lnTo>
                <a:lnTo>
                  <a:pt x="1328883" y="1072891"/>
                </a:lnTo>
                <a:lnTo>
                  <a:pt x="1313582" y="1088213"/>
                </a:lnTo>
                <a:lnTo>
                  <a:pt x="1297910" y="1119227"/>
                </a:lnTo>
                <a:lnTo>
                  <a:pt x="1279523" y="1168899"/>
                </a:lnTo>
                <a:lnTo>
                  <a:pt x="1264099" y="1184221"/>
                </a:lnTo>
                <a:lnTo>
                  <a:pt x="1264099" y="1218571"/>
                </a:lnTo>
                <a:lnTo>
                  <a:pt x="1297910" y="1184221"/>
                </a:lnTo>
                <a:lnTo>
                  <a:pt x="1279523" y="1218571"/>
                </a:lnTo>
                <a:lnTo>
                  <a:pt x="1297910" y="1264907"/>
                </a:lnTo>
                <a:lnTo>
                  <a:pt x="1279523" y="1264907"/>
                </a:lnTo>
                <a:lnTo>
                  <a:pt x="1297910" y="1264907"/>
                </a:lnTo>
                <a:lnTo>
                  <a:pt x="1313582" y="1264907"/>
                </a:lnTo>
                <a:lnTo>
                  <a:pt x="1328883" y="1249585"/>
                </a:lnTo>
                <a:lnTo>
                  <a:pt x="1328883" y="1280599"/>
                </a:lnTo>
                <a:lnTo>
                  <a:pt x="1313582" y="1295921"/>
                </a:lnTo>
                <a:lnTo>
                  <a:pt x="1313582" y="1314579"/>
                </a:lnTo>
                <a:lnTo>
                  <a:pt x="1297910" y="1330271"/>
                </a:lnTo>
                <a:lnTo>
                  <a:pt x="1297910" y="1345593"/>
                </a:lnTo>
                <a:lnTo>
                  <a:pt x="1264099" y="1361285"/>
                </a:lnTo>
                <a:lnTo>
                  <a:pt x="1248427" y="1361285"/>
                </a:lnTo>
                <a:lnTo>
                  <a:pt x="1248427" y="1376607"/>
                </a:lnTo>
                <a:lnTo>
                  <a:pt x="1202152" y="1395265"/>
                </a:lnTo>
                <a:lnTo>
                  <a:pt x="1186727" y="1410587"/>
                </a:lnTo>
                <a:lnTo>
                  <a:pt x="1155754" y="1441601"/>
                </a:lnTo>
                <a:lnTo>
                  <a:pt x="1137368" y="1441601"/>
                </a:lnTo>
                <a:lnTo>
                  <a:pt x="1121696" y="1472615"/>
                </a:lnTo>
                <a:lnTo>
                  <a:pt x="1121696" y="1457293"/>
                </a:lnTo>
                <a:lnTo>
                  <a:pt x="1106395" y="1426279"/>
                </a:lnTo>
                <a:lnTo>
                  <a:pt x="1121696" y="1410587"/>
                </a:lnTo>
                <a:lnTo>
                  <a:pt x="1106395" y="1395265"/>
                </a:lnTo>
                <a:lnTo>
                  <a:pt x="1121696" y="1376607"/>
                </a:lnTo>
                <a:lnTo>
                  <a:pt x="1171426" y="1345593"/>
                </a:lnTo>
                <a:lnTo>
                  <a:pt x="1155754" y="1330271"/>
                </a:lnTo>
                <a:lnTo>
                  <a:pt x="1155754" y="1314579"/>
                </a:lnTo>
                <a:lnTo>
                  <a:pt x="1155754" y="1295921"/>
                </a:lnTo>
                <a:lnTo>
                  <a:pt x="1155754" y="1280599"/>
                </a:lnTo>
                <a:lnTo>
                  <a:pt x="1137368" y="1280599"/>
                </a:lnTo>
                <a:lnTo>
                  <a:pt x="1137368" y="1264907"/>
                </a:lnTo>
                <a:lnTo>
                  <a:pt x="1090970" y="1264907"/>
                </a:lnTo>
                <a:lnTo>
                  <a:pt x="1059997" y="1295921"/>
                </a:lnTo>
                <a:lnTo>
                  <a:pt x="995212" y="1330271"/>
                </a:lnTo>
                <a:lnTo>
                  <a:pt x="979541" y="1330271"/>
                </a:lnTo>
                <a:lnTo>
                  <a:pt x="964239" y="1314579"/>
                </a:lnTo>
                <a:lnTo>
                  <a:pt x="917841" y="1330271"/>
                </a:lnTo>
                <a:lnTo>
                  <a:pt x="917841" y="1345593"/>
                </a:lnTo>
                <a:lnTo>
                  <a:pt x="902416" y="1361285"/>
                </a:lnTo>
                <a:lnTo>
                  <a:pt x="883783" y="1395265"/>
                </a:lnTo>
                <a:lnTo>
                  <a:pt x="837385" y="1410587"/>
                </a:lnTo>
                <a:lnTo>
                  <a:pt x="790987" y="1441601"/>
                </a:lnTo>
                <a:lnTo>
                  <a:pt x="775685" y="1441601"/>
                </a:lnTo>
                <a:lnTo>
                  <a:pt x="741627" y="1457293"/>
                </a:lnTo>
                <a:lnTo>
                  <a:pt x="726326" y="1472615"/>
                </a:lnTo>
                <a:lnTo>
                  <a:pt x="741627" y="1506965"/>
                </a:lnTo>
                <a:lnTo>
                  <a:pt x="726326" y="1522287"/>
                </a:lnTo>
                <a:lnTo>
                  <a:pt x="710654" y="1522287"/>
                </a:lnTo>
                <a:lnTo>
                  <a:pt x="710654" y="1506965"/>
                </a:lnTo>
                <a:lnTo>
                  <a:pt x="664256" y="1522287"/>
                </a:lnTo>
                <a:lnTo>
                  <a:pt x="664256" y="1506965"/>
                </a:lnTo>
                <a:lnTo>
                  <a:pt x="633530" y="1522287"/>
                </a:lnTo>
                <a:lnTo>
                  <a:pt x="614897" y="1537980"/>
                </a:lnTo>
                <a:lnTo>
                  <a:pt x="602557" y="1537980"/>
                </a:lnTo>
                <a:lnTo>
                  <a:pt x="602557" y="1553301"/>
                </a:lnTo>
                <a:lnTo>
                  <a:pt x="602557" y="1571959"/>
                </a:lnTo>
                <a:lnTo>
                  <a:pt x="614897" y="1587404"/>
                </a:lnTo>
                <a:lnTo>
                  <a:pt x="602557" y="1618295"/>
                </a:lnTo>
                <a:lnTo>
                  <a:pt x="584170" y="1649309"/>
                </a:lnTo>
                <a:lnTo>
                  <a:pt x="568499" y="1667967"/>
                </a:lnTo>
                <a:lnTo>
                  <a:pt x="553197" y="1698981"/>
                </a:lnTo>
                <a:lnTo>
                  <a:pt x="491374" y="1649309"/>
                </a:lnTo>
                <a:lnTo>
                  <a:pt x="472741" y="1649309"/>
                </a:lnTo>
                <a:lnTo>
                  <a:pt x="457440" y="1649309"/>
                </a:lnTo>
                <a:lnTo>
                  <a:pt x="442015" y="1633987"/>
                </a:lnTo>
                <a:lnTo>
                  <a:pt x="411041" y="1649309"/>
                </a:lnTo>
                <a:lnTo>
                  <a:pt x="395617" y="1649309"/>
                </a:lnTo>
                <a:lnTo>
                  <a:pt x="361558" y="1633987"/>
                </a:lnTo>
                <a:lnTo>
                  <a:pt x="349219" y="1618295"/>
                </a:lnTo>
                <a:lnTo>
                  <a:pt x="330585" y="1618295"/>
                </a:lnTo>
                <a:lnTo>
                  <a:pt x="284187" y="1618295"/>
                </a:lnTo>
                <a:lnTo>
                  <a:pt x="268886" y="1602973"/>
                </a:lnTo>
                <a:lnTo>
                  <a:pt x="253214" y="1587404"/>
                </a:lnTo>
                <a:lnTo>
                  <a:pt x="219526" y="1571959"/>
                </a:lnTo>
                <a:lnTo>
                  <a:pt x="203855" y="1537980"/>
                </a:lnTo>
                <a:lnTo>
                  <a:pt x="157457" y="1522287"/>
                </a:lnTo>
                <a:lnTo>
                  <a:pt x="157457" y="1472615"/>
                </a:lnTo>
                <a:lnTo>
                  <a:pt x="157457" y="1457293"/>
                </a:lnTo>
                <a:lnTo>
                  <a:pt x="126730" y="1410587"/>
                </a:lnTo>
                <a:lnTo>
                  <a:pt x="95757" y="1395265"/>
                </a:lnTo>
                <a:lnTo>
                  <a:pt x="46274" y="1361285"/>
                </a:lnTo>
                <a:lnTo>
                  <a:pt x="30973" y="1330271"/>
                </a:lnTo>
                <a:lnTo>
                  <a:pt x="15301" y="1314579"/>
                </a:lnTo>
                <a:lnTo>
                  <a:pt x="0" y="1295921"/>
                </a:lnTo>
                <a:lnTo>
                  <a:pt x="15301" y="1264907"/>
                </a:lnTo>
                <a:lnTo>
                  <a:pt x="30973" y="1233893"/>
                </a:lnTo>
                <a:lnTo>
                  <a:pt x="30973" y="1184221"/>
                </a:lnTo>
                <a:lnTo>
                  <a:pt x="15301" y="1153207"/>
                </a:lnTo>
                <a:lnTo>
                  <a:pt x="0" y="1119227"/>
                </a:lnTo>
                <a:lnTo>
                  <a:pt x="0" y="1088213"/>
                </a:lnTo>
                <a:lnTo>
                  <a:pt x="0" y="1072891"/>
                </a:lnTo>
                <a:lnTo>
                  <a:pt x="15301" y="1041877"/>
                </a:lnTo>
                <a:lnTo>
                  <a:pt x="0" y="1023219"/>
                </a:lnTo>
                <a:lnTo>
                  <a:pt x="15301" y="992205"/>
                </a:lnTo>
                <a:lnTo>
                  <a:pt x="15301" y="961191"/>
                </a:lnTo>
                <a:lnTo>
                  <a:pt x="30973" y="927211"/>
                </a:lnTo>
                <a:lnTo>
                  <a:pt x="61699" y="911519"/>
                </a:lnTo>
                <a:lnTo>
                  <a:pt x="61699" y="880505"/>
                </a:lnTo>
                <a:lnTo>
                  <a:pt x="46274" y="865183"/>
                </a:lnTo>
                <a:lnTo>
                  <a:pt x="61699" y="846525"/>
                </a:lnTo>
                <a:lnTo>
                  <a:pt x="61699" y="815511"/>
                </a:lnTo>
                <a:lnTo>
                  <a:pt x="61699" y="765839"/>
                </a:lnTo>
                <a:lnTo>
                  <a:pt x="46274" y="750517"/>
                </a:lnTo>
                <a:lnTo>
                  <a:pt x="46274" y="719503"/>
                </a:lnTo>
                <a:lnTo>
                  <a:pt x="61699" y="719503"/>
                </a:lnTo>
                <a:lnTo>
                  <a:pt x="80332" y="750517"/>
                </a:lnTo>
                <a:lnTo>
                  <a:pt x="111059" y="750517"/>
                </a:lnTo>
                <a:lnTo>
                  <a:pt x="126730" y="734825"/>
                </a:lnTo>
                <a:lnTo>
                  <a:pt x="142032" y="719503"/>
                </a:lnTo>
                <a:lnTo>
                  <a:pt x="173128" y="719503"/>
                </a:lnTo>
                <a:lnTo>
                  <a:pt x="188430" y="703810"/>
                </a:lnTo>
                <a:lnTo>
                  <a:pt x="219526" y="654138"/>
                </a:lnTo>
                <a:lnTo>
                  <a:pt x="237789" y="623124"/>
                </a:lnTo>
                <a:lnTo>
                  <a:pt x="237789" y="589145"/>
                </a:lnTo>
                <a:lnTo>
                  <a:pt x="253214" y="573823"/>
                </a:lnTo>
                <a:lnTo>
                  <a:pt x="268886" y="589145"/>
                </a:lnTo>
                <a:lnTo>
                  <a:pt x="299612" y="573823"/>
                </a:lnTo>
                <a:lnTo>
                  <a:pt x="330585" y="573823"/>
                </a:lnTo>
                <a:lnTo>
                  <a:pt x="349219" y="558130"/>
                </a:lnTo>
                <a:lnTo>
                  <a:pt x="361558" y="542809"/>
                </a:lnTo>
                <a:lnTo>
                  <a:pt x="411041" y="542809"/>
                </a:lnTo>
                <a:lnTo>
                  <a:pt x="457440" y="527116"/>
                </a:lnTo>
                <a:lnTo>
                  <a:pt x="506799" y="477444"/>
                </a:lnTo>
                <a:lnTo>
                  <a:pt x="522101" y="477444"/>
                </a:lnTo>
                <a:lnTo>
                  <a:pt x="537772" y="462123"/>
                </a:lnTo>
                <a:lnTo>
                  <a:pt x="522101" y="462123"/>
                </a:lnTo>
                <a:lnTo>
                  <a:pt x="522101" y="446430"/>
                </a:lnTo>
                <a:lnTo>
                  <a:pt x="537772" y="431108"/>
                </a:lnTo>
                <a:lnTo>
                  <a:pt x="537772" y="412450"/>
                </a:lnTo>
                <a:lnTo>
                  <a:pt x="553197" y="412450"/>
                </a:lnTo>
                <a:lnTo>
                  <a:pt x="568499" y="431108"/>
                </a:lnTo>
                <a:lnTo>
                  <a:pt x="568499" y="412450"/>
                </a:lnTo>
                <a:lnTo>
                  <a:pt x="553197" y="412450"/>
                </a:lnTo>
                <a:lnTo>
                  <a:pt x="553197" y="396758"/>
                </a:lnTo>
                <a:lnTo>
                  <a:pt x="568499" y="396758"/>
                </a:lnTo>
                <a:lnTo>
                  <a:pt x="584170" y="381436"/>
                </a:lnTo>
                <a:lnTo>
                  <a:pt x="577877" y="365744"/>
                </a:lnTo>
                <a:lnTo>
                  <a:pt x="577877" y="350422"/>
                </a:lnTo>
                <a:lnTo>
                  <a:pt x="590217" y="350422"/>
                </a:lnTo>
                <a:lnTo>
                  <a:pt x="577877" y="350422"/>
                </a:lnTo>
                <a:lnTo>
                  <a:pt x="590217" y="334730"/>
                </a:lnTo>
                <a:lnTo>
                  <a:pt x="701646" y="334730"/>
                </a:lnTo>
                <a:lnTo>
                  <a:pt x="716948" y="350422"/>
                </a:lnTo>
                <a:lnTo>
                  <a:pt x="735581" y="350422"/>
                </a:lnTo>
                <a:lnTo>
                  <a:pt x="751006" y="365744"/>
                </a:lnTo>
                <a:lnTo>
                  <a:pt x="735581" y="365744"/>
                </a:lnTo>
                <a:lnTo>
                  <a:pt x="735581" y="381436"/>
                </a:lnTo>
                <a:lnTo>
                  <a:pt x="716948" y="381436"/>
                </a:lnTo>
                <a:lnTo>
                  <a:pt x="701646" y="396758"/>
                </a:lnTo>
                <a:lnTo>
                  <a:pt x="701646" y="412450"/>
                </a:lnTo>
                <a:lnTo>
                  <a:pt x="713986" y="406149"/>
                </a:lnTo>
                <a:lnTo>
                  <a:pt x="729287" y="421718"/>
                </a:lnTo>
                <a:lnTo>
                  <a:pt x="748044" y="437163"/>
                </a:lnTo>
                <a:lnTo>
                  <a:pt x="763346" y="452732"/>
                </a:lnTo>
                <a:lnTo>
                  <a:pt x="766307" y="477444"/>
                </a:lnTo>
                <a:lnTo>
                  <a:pt x="778647" y="437163"/>
                </a:lnTo>
                <a:lnTo>
                  <a:pt x="763346" y="421718"/>
                </a:lnTo>
                <a:lnTo>
                  <a:pt x="778647" y="421718"/>
                </a:lnTo>
                <a:lnTo>
                  <a:pt x="778647" y="437163"/>
                </a:lnTo>
                <a:lnTo>
                  <a:pt x="809744" y="449766"/>
                </a:lnTo>
                <a:lnTo>
                  <a:pt x="825045" y="449766"/>
                </a:lnTo>
                <a:lnTo>
                  <a:pt x="825045" y="465088"/>
                </a:lnTo>
                <a:lnTo>
                  <a:pt x="856142" y="480780"/>
                </a:lnTo>
                <a:lnTo>
                  <a:pt x="856142" y="449766"/>
                </a:lnTo>
                <a:lnTo>
                  <a:pt x="890076" y="434074"/>
                </a:lnTo>
                <a:lnTo>
                  <a:pt x="856142" y="465088"/>
                </a:lnTo>
                <a:lnTo>
                  <a:pt x="920803" y="434074"/>
                </a:lnTo>
                <a:lnTo>
                  <a:pt x="951899" y="418752"/>
                </a:lnTo>
                <a:lnTo>
                  <a:pt x="1013599" y="369080"/>
                </a:lnTo>
                <a:lnTo>
                  <a:pt x="1109356" y="303716"/>
                </a:lnTo>
                <a:lnTo>
                  <a:pt x="1159086" y="272702"/>
                </a:lnTo>
                <a:lnTo>
                  <a:pt x="1159086" y="257380"/>
                </a:lnTo>
                <a:lnTo>
                  <a:pt x="1174388" y="257380"/>
                </a:lnTo>
                <a:lnTo>
                  <a:pt x="1205361" y="223400"/>
                </a:lnTo>
                <a:lnTo>
                  <a:pt x="1251759" y="176694"/>
                </a:lnTo>
                <a:lnTo>
                  <a:pt x="1285570" y="158036"/>
                </a:lnTo>
                <a:lnTo>
                  <a:pt x="1316543" y="111700"/>
                </a:lnTo>
                <a:lnTo>
                  <a:pt x="1285570" y="62028"/>
                </a:lnTo>
                <a:lnTo>
                  <a:pt x="1267184" y="31014"/>
                </a:lnTo>
                <a:lnTo>
                  <a:pt x="1347516" y="0"/>
                </a:lnTo>
                <a:lnTo>
                  <a:pt x="1393914" y="62028"/>
                </a:lnTo>
                <a:lnTo>
                  <a:pt x="1390583" y="139625"/>
                </a:lnTo>
                <a:lnTo>
                  <a:pt x="1393914" y="62028"/>
                </a:lnTo>
                <a:lnTo>
                  <a:pt x="1375281" y="170639"/>
                </a:lnTo>
                <a:lnTo>
                  <a:pt x="1390583" y="170639"/>
                </a:lnTo>
                <a:lnTo>
                  <a:pt x="1424641" y="204742"/>
                </a:lnTo>
                <a:lnTo>
                  <a:pt x="1436981" y="204742"/>
                </a:lnTo>
                <a:lnTo>
                  <a:pt x="1436981" y="235756"/>
                </a:lnTo>
                <a:lnTo>
                  <a:pt x="1471039" y="254414"/>
                </a:lnTo>
                <a:lnTo>
                  <a:pt x="1486710" y="254414"/>
                </a:lnTo>
                <a:lnTo>
                  <a:pt x="1486710" y="269736"/>
                </a:lnTo>
                <a:lnTo>
                  <a:pt x="1517437" y="269736"/>
                </a:lnTo>
                <a:close/>
              </a:path>
            </a:pathLst>
          </a:custGeom>
          <a:ln w="24707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5" name="object 155"/>
          <p:cNvSpPr/>
          <p:nvPr/>
        </p:nvSpPr>
        <p:spPr>
          <a:xfrm>
            <a:off x="1532911" y="2615692"/>
            <a:ext cx="1659617" cy="2377833"/>
          </a:xfrm>
          <a:custGeom>
            <a:avLst/>
            <a:gdLst/>
            <a:ahLst/>
            <a:cxnLst/>
            <a:rect l="l" t="t" r="r" b="b"/>
            <a:pathLst>
              <a:path w="1659617" h="2377833">
                <a:moveTo>
                  <a:pt x="979935" y="2362511"/>
                </a:moveTo>
                <a:lnTo>
                  <a:pt x="599620" y="2312839"/>
                </a:lnTo>
                <a:lnTo>
                  <a:pt x="77395" y="1990341"/>
                </a:lnTo>
                <a:lnTo>
                  <a:pt x="46373" y="1974772"/>
                </a:lnTo>
                <a:lnTo>
                  <a:pt x="61736" y="1943758"/>
                </a:lnTo>
                <a:lnTo>
                  <a:pt x="61736" y="1863319"/>
                </a:lnTo>
                <a:lnTo>
                  <a:pt x="15350" y="1847750"/>
                </a:lnTo>
                <a:lnTo>
                  <a:pt x="15350" y="1813647"/>
                </a:lnTo>
                <a:lnTo>
                  <a:pt x="0" y="1782633"/>
                </a:lnTo>
                <a:lnTo>
                  <a:pt x="15350" y="1767064"/>
                </a:lnTo>
                <a:lnTo>
                  <a:pt x="31010" y="1798078"/>
                </a:lnTo>
                <a:lnTo>
                  <a:pt x="61736" y="1798078"/>
                </a:lnTo>
                <a:lnTo>
                  <a:pt x="77395" y="1767064"/>
                </a:lnTo>
                <a:lnTo>
                  <a:pt x="77395" y="1717392"/>
                </a:lnTo>
                <a:lnTo>
                  <a:pt x="92746" y="1701947"/>
                </a:lnTo>
                <a:lnTo>
                  <a:pt x="126755" y="1701947"/>
                </a:lnTo>
                <a:lnTo>
                  <a:pt x="126755" y="1686378"/>
                </a:lnTo>
                <a:lnTo>
                  <a:pt x="108122" y="1621261"/>
                </a:lnTo>
                <a:lnTo>
                  <a:pt x="126755" y="1590370"/>
                </a:lnTo>
                <a:lnTo>
                  <a:pt x="126755" y="1540698"/>
                </a:lnTo>
                <a:lnTo>
                  <a:pt x="126755" y="1525253"/>
                </a:lnTo>
                <a:lnTo>
                  <a:pt x="108122" y="1491273"/>
                </a:lnTo>
                <a:lnTo>
                  <a:pt x="92746" y="1444566"/>
                </a:lnTo>
                <a:lnTo>
                  <a:pt x="77395" y="1444566"/>
                </a:lnTo>
                <a:lnTo>
                  <a:pt x="61736" y="1429245"/>
                </a:lnTo>
                <a:lnTo>
                  <a:pt x="61736" y="1413552"/>
                </a:lnTo>
                <a:lnTo>
                  <a:pt x="77395" y="1394894"/>
                </a:lnTo>
                <a:lnTo>
                  <a:pt x="108122" y="1379573"/>
                </a:lnTo>
                <a:lnTo>
                  <a:pt x="126755" y="1379573"/>
                </a:lnTo>
                <a:lnTo>
                  <a:pt x="157481" y="1413552"/>
                </a:lnTo>
                <a:lnTo>
                  <a:pt x="157481" y="1363880"/>
                </a:lnTo>
                <a:lnTo>
                  <a:pt x="188454" y="1332990"/>
                </a:lnTo>
                <a:lnTo>
                  <a:pt x="142180" y="1298886"/>
                </a:lnTo>
                <a:lnTo>
                  <a:pt x="126755" y="1314579"/>
                </a:lnTo>
                <a:lnTo>
                  <a:pt x="108122" y="1298886"/>
                </a:lnTo>
                <a:lnTo>
                  <a:pt x="77395" y="1298886"/>
                </a:lnTo>
                <a:lnTo>
                  <a:pt x="77395" y="1283565"/>
                </a:lnTo>
                <a:lnTo>
                  <a:pt x="46373" y="1267872"/>
                </a:lnTo>
                <a:lnTo>
                  <a:pt x="61736" y="1252551"/>
                </a:lnTo>
                <a:lnTo>
                  <a:pt x="46373" y="1218200"/>
                </a:lnTo>
                <a:lnTo>
                  <a:pt x="46373" y="1187186"/>
                </a:lnTo>
                <a:lnTo>
                  <a:pt x="77395" y="1171864"/>
                </a:lnTo>
                <a:lnTo>
                  <a:pt x="108122" y="1137514"/>
                </a:lnTo>
                <a:lnTo>
                  <a:pt x="157481" y="1156172"/>
                </a:lnTo>
                <a:lnTo>
                  <a:pt x="188454" y="1091178"/>
                </a:lnTo>
                <a:lnTo>
                  <a:pt x="173153" y="1060164"/>
                </a:lnTo>
                <a:lnTo>
                  <a:pt x="157481" y="1010492"/>
                </a:lnTo>
                <a:lnTo>
                  <a:pt x="173153" y="979478"/>
                </a:lnTo>
                <a:lnTo>
                  <a:pt x="203879" y="945498"/>
                </a:lnTo>
                <a:lnTo>
                  <a:pt x="219551" y="914484"/>
                </a:lnTo>
                <a:lnTo>
                  <a:pt x="188454" y="818476"/>
                </a:lnTo>
                <a:lnTo>
                  <a:pt x="203879" y="802784"/>
                </a:lnTo>
                <a:lnTo>
                  <a:pt x="219551" y="768804"/>
                </a:lnTo>
                <a:lnTo>
                  <a:pt x="203879" y="737790"/>
                </a:lnTo>
                <a:lnTo>
                  <a:pt x="188454" y="722098"/>
                </a:lnTo>
                <a:lnTo>
                  <a:pt x="219551" y="688118"/>
                </a:lnTo>
                <a:lnTo>
                  <a:pt x="234852" y="688118"/>
                </a:lnTo>
                <a:lnTo>
                  <a:pt x="265949" y="672796"/>
                </a:lnTo>
                <a:lnTo>
                  <a:pt x="284335" y="688118"/>
                </a:lnTo>
                <a:lnTo>
                  <a:pt x="284335" y="706776"/>
                </a:lnTo>
                <a:lnTo>
                  <a:pt x="284335" y="722098"/>
                </a:lnTo>
                <a:lnTo>
                  <a:pt x="284335" y="768804"/>
                </a:lnTo>
                <a:lnTo>
                  <a:pt x="284335" y="802784"/>
                </a:lnTo>
                <a:lnTo>
                  <a:pt x="265949" y="833798"/>
                </a:lnTo>
                <a:lnTo>
                  <a:pt x="265949" y="864812"/>
                </a:lnTo>
                <a:lnTo>
                  <a:pt x="250277" y="914484"/>
                </a:lnTo>
                <a:lnTo>
                  <a:pt x="250277" y="945498"/>
                </a:lnTo>
                <a:lnTo>
                  <a:pt x="219551" y="979478"/>
                </a:lnTo>
                <a:lnTo>
                  <a:pt x="203879" y="1010492"/>
                </a:lnTo>
                <a:lnTo>
                  <a:pt x="203879" y="1041506"/>
                </a:lnTo>
                <a:lnTo>
                  <a:pt x="219551" y="1060164"/>
                </a:lnTo>
                <a:lnTo>
                  <a:pt x="234852" y="1075486"/>
                </a:lnTo>
                <a:lnTo>
                  <a:pt x="265949" y="1010492"/>
                </a:lnTo>
                <a:lnTo>
                  <a:pt x="284335" y="995170"/>
                </a:lnTo>
                <a:lnTo>
                  <a:pt x="299884" y="960820"/>
                </a:lnTo>
                <a:lnTo>
                  <a:pt x="299884" y="929806"/>
                </a:lnTo>
                <a:lnTo>
                  <a:pt x="299884" y="898792"/>
                </a:lnTo>
                <a:lnTo>
                  <a:pt x="315309" y="864812"/>
                </a:lnTo>
                <a:lnTo>
                  <a:pt x="330610" y="883470"/>
                </a:lnTo>
                <a:lnTo>
                  <a:pt x="361707" y="849490"/>
                </a:lnTo>
                <a:lnTo>
                  <a:pt x="395641" y="706776"/>
                </a:lnTo>
                <a:lnTo>
                  <a:pt x="426368" y="576418"/>
                </a:lnTo>
                <a:lnTo>
                  <a:pt x="426368" y="530082"/>
                </a:lnTo>
                <a:lnTo>
                  <a:pt x="457464" y="303716"/>
                </a:lnTo>
                <a:lnTo>
                  <a:pt x="411066" y="254044"/>
                </a:lnTo>
                <a:lnTo>
                  <a:pt x="442039" y="238722"/>
                </a:lnTo>
                <a:lnTo>
                  <a:pt x="457464" y="238722"/>
                </a:lnTo>
                <a:lnTo>
                  <a:pt x="472766" y="207708"/>
                </a:lnTo>
                <a:lnTo>
                  <a:pt x="488437" y="192015"/>
                </a:lnTo>
                <a:lnTo>
                  <a:pt x="488437" y="238722"/>
                </a:lnTo>
                <a:lnTo>
                  <a:pt x="503862" y="223029"/>
                </a:lnTo>
                <a:lnTo>
                  <a:pt x="519164" y="223029"/>
                </a:lnTo>
                <a:lnTo>
                  <a:pt x="537797" y="223029"/>
                </a:lnTo>
                <a:lnTo>
                  <a:pt x="537797" y="207708"/>
                </a:lnTo>
                <a:lnTo>
                  <a:pt x="553222" y="223029"/>
                </a:lnTo>
                <a:lnTo>
                  <a:pt x="584195" y="223029"/>
                </a:lnTo>
                <a:lnTo>
                  <a:pt x="599620" y="207708"/>
                </a:lnTo>
                <a:lnTo>
                  <a:pt x="630593" y="207708"/>
                </a:lnTo>
                <a:lnTo>
                  <a:pt x="648979" y="192015"/>
                </a:lnTo>
                <a:lnTo>
                  <a:pt x="679953" y="176694"/>
                </a:lnTo>
                <a:lnTo>
                  <a:pt x="726351" y="127022"/>
                </a:lnTo>
                <a:lnTo>
                  <a:pt x="741652" y="142343"/>
                </a:lnTo>
                <a:lnTo>
                  <a:pt x="757324" y="127022"/>
                </a:lnTo>
                <a:lnTo>
                  <a:pt x="772749" y="127022"/>
                </a:lnTo>
                <a:lnTo>
                  <a:pt x="788050" y="158036"/>
                </a:lnTo>
                <a:lnTo>
                  <a:pt x="806807" y="158036"/>
                </a:lnTo>
                <a:lnTo>
                  <a:pt x="822108" y="158036"/>
                </a:lnTo>
                <a:lnTo>
                  <a:pt x="822108" y="142343"/>
                </a:lnTo>
                <a:lnTo>
                  <a:pt x="868506" y="127022"/>
                </a:lnTo>
                <a:lnTo>
                  <a:pt x="883808" y="96007"/>
                </a:lnTo>
                <a:lnTo>
                  <a:pt x="899479" y="127022"/>
                </a:lnTo>
                <a:lnTo>
                  <a:pt x="914904" y="142343"/>
                </a:lnTo>
                <a:lnTo>
                  <a:pt x="930206" y="176694"/>
                </a:lnTo>
                <a:lnTo>
                  <a:pt x="948839" y="158036"/>
                </a:lnTo>
                <a:lnTo>
                  <a:pt x="964264" y="158036"/>
                </a:lnTo>
                <a:lnTo>
                  <a:pt x="995237" y="158036"/>
                </a:lnTo>
                <a:lnTo>
                  <a:pt x="1010662" y="158036"/>
                </a:lnTo>
                <a:lnTo>
                  <a:pt x="1025963" y="77350"/>
                </a:lnTo>
                <a:lnTo>
                  <a:pt x="1090995" y="77350"/>
                </a:lnTo>
                <a:lnTo>
                  <a:pt x="1106419" y="31014"/>
                </a:lnTo>
                <a:lnTo>
                  <a:pt x="1090995" y="15321"/>
                </a:lnTo>
                <a:lnTo>
                  <a:pt x="1122091" y="0"/>
                </a:lnTo>
                <a:lnTo>
                  <a:pt x="1137393" y="0"/>
                </a:lnTo>
                <a:lnTo>
                  <a:pt x="1152817" y="0"/>
                </a:lnTo>
                <a:lnTo>
                  <a:pt x="1152817" y="15321"/>
                </a:lnTo>
                <a:lnTo>
                  <a:pt x="1168489" y="31014"/>
                </a:lnTo>
                <a:lnTo>
                  <a:pt x="1168489" y="77350"/>
                </a:lnTo>
                <a:lnTo>
                  <a:pt x="1183791" y="96007"/>
                </a:lnTo>
                <a:lnTo>
                  <a:pt x="1217849" y="142343"/>
                </a:lnTo>
                <a:lnTo>
                  <a:pt x="1233150" y="176694"/>
                </a:lnTo>
                <a:lnTo>
                  <a:pt x="1217849" y="207708"/>
                </a:lnTo>
                <a:lnTo>
                  <a:pt x="1233150" y="223029"/>
                </a:lnTo>
                <a:lnTo>
                  <a:pt x="1264247" y="254044"/>
                </a:lnTo>
                <a:lnTo>
                  <a:pt x="1264247" y="272702"/>
                </a:lnTo>
                <a:lnTo>
                  <a:pt x="1310521" y="272702"/>
                </a:lnTo>
                <a:lnTo>
                  <a:pt x="1341248" y="288023"/>
                </a:lnTo>
                <a:lnTo>
                  <a:pt x="1375306" y="254044"/>
                </a:lnTo>
                <a:lnTo>
                  <a:pt x="1390977" y="272702"/>
                </a:lnTo>
                <a:lnTo>
                  <a:pt x="1390977" y="288023"/>
                </a:lnTo>
                <a:lnTo>
                  <a:pt x="1421704" y="288023"/>
                </a:lnTo>
                <a:lnTo>
                  <a:pt x="1437375" y="272702"/>
                </a:lnTo>
                <a:lnTo>
                  <a:pt x="1452677" y="288023"/>
                </a:lnTo>
                <a:lnTo>
                  <a:pt x="1471063" y="303716"/>
                </a:lnTo>
                <a:lnTo>
                  <a:pt x="1502037" y="303716"/>
                </a:lnTo>
                <a:lnTo>
                  <a:pt x="1502037" y="319037"/>
                </a:lnTo>
                <a:lnTo>
                  <a:pt x="1502037" y="353388"/>
                </a:lnTo>
                <a:lnTo>
                  <a:pt x="1486735" y="368709"/>
                </a:lnTo>
                <a:lnTo>
                  <a:pt x="1471063" y="368709"/>
                </a:lnTo>
                <a:lnTo>
                  <a:pt x="1452677" y="368709"/>
                </a:lnTo>
                <a:lnTo>
                  <a:pt x="1437375" y="399724"/>
                </a:lnTo>
                <a:lnTo>
                  <a:pt x="1452677" y="415416"/>
                </a:lnTo>
                <a:lnTo>
                  <a:pt x="1437375" y="430738"/>
                </a:lnTo>
                <a:lnTo>
                  <a:pt x="1471063" y="465088"/>
                </a:lnTo>
                <a:lnTo>
                  <a:pt x="1471063" y="480410"/>
                </a:lnTo>
                <a:lnTo>
                  <a:pt x="1486735" y="511424"/>
                </a:lnTo>
                <a:lnTo>
                  <a:pt x="1502037" y="561096"/>
                </a:lnTo>
                <a:lnTo>
                  <a:pt x="1533133" y="561096"/>
                </a:lnTo>
                <a:lnTo>
                  <a:pt x="1533133" y="592110"/>
                </a:lnTo>
                <a:lnTo>
                  <a:pt x="1517461" y="626090"/>
                </a:lnTo>
                <a:lnTo>
                  <a:pt x="1502037" y="657104"/>
                </a:lnTo>
                <a:lnTo>
                  <a:pt x="1517461" y="657104"/>
                </a:lnTo>
                <a:lnTo>
                  <a:pt x="1548435" y="672796"/>
                </a:lnTo>
                <a:lnTo>
                  <a:pt x="1579531" y="672796"/>
                </a:lnTo>
                <a:lnTo>
                  <a:pt x="1613466" y="672796"/>
                </a:lnTo>
                <a:lnTo>
                  <a:pt x="1628891" y="672796"/>
                </a:lnTo>
                <a:lnTo>
                  <a:pt x="1628891" y="657104"/>
                </a:lnTo>
                <a:lnTo>
                  <a:pt x="1644192" y="657104"/>
                </a:lnTo>
                <a:lnTo>
                  <a:pt x="1644192" y="672796"/>
                </a:lnTo>
                <a:lnTo>
                  <a:pt x="1659617" y="706776"/>
                </a:lnTo>
                <a:lnTo>
                  <a:pt x="1659617" y="722098"/>
                </a:lnTo>
                <a:lnTo>
                  <a:pt x="1659617" y="753112"/>
                </a:lnTo>
                <a:lnTo>
                  <a:pt x="1659617" y="768804"/>
                </a:lnTo>
                <a:lnTo>
                  <a:pt x="1628891" y="784126"/>
                </a:lnTo>
                <a:lnTo>
                  <a:pt x="1613466" y="802784"/>
                </a:lnTo>
                <a:lnTo>
                  <a:pt x="1628891" y="818476"/>
                </a:lnTo>
                <a:lnTo>
                  <a:pt x="1628891" y="849490"/>
                </a:lnTo>
                <a:lnTo>
                  <a:pt x="1613466" y="849490"/>
                </a:lnTo>
                <a:lnTo>
                  <a:pt x="1594833" y="864812"/>
                </a:lnTo>
                <a:lnTo>
                  <a:pt x="1579531" y="883470"/>
                </a:lnTo>
                <a:lnTo>
                  <a:pt x="1579531" y="864812"/>
                </a:lnTo>
                <a:lnTo>
                  <a:pt x="1548435" y="864812"/>
                </a:lnTo>
                <a:lnTo>
                  <a:pt x="1533133" y="864812"/>
                </a:lnTo>
                <a:lnTo>
                  <a:pt x="1517461" y="898792"/>
                </a:lnTo>
                <a:lnTo>
                  <a:pt x="1502037" y="914484"/>
                </a:lnTo>
                <a:lnTo>
                  <a:pt x="1502037" y="929806"/>
                </a:lnTo>
                <a:lnTo>
                  <a:pt x="1533133" y="945498"/>
                </a:lnTo>
                <a:lnTo>
                  <a:pt x="1517461" y="960820"/>
                </a:lnTo>
                <a:lnTo>
                  <a:pt x="1533133" y="979478"/>
                </a:lnTo>
                <a:lnTo>
                  <a:pt x="1517461" y="995170"/>
                </a:lnTo>
                <a:lnTo>
                  <a:pt x="1533133" y="1010492"/>
                </a:lnTo>
                <a:lnTo>
                  <a:pt x="1533133" y="1026184"/>
                </a:lnTo>
                <a:lnTo>
                  <a:pt x="1533133" y="1041506"/>
                </a:lnTo>
                <a:lnTo>
                  <a:pt x="1533133" y="1075486"/>
                </a:lnTo>
                <a:lnTo>
                  <a:pt x="1563859" y="1060164"/>
                </a:lnTo>
                <a:lnTo>
                  <a:pt x="1548435" y="1075486"/>
                </a:lnTo>
                <a:lnTo>
                  <a:pt x="1533133" y="1091178"/>
                </a:lnTo>
                <a:lnTo>
                  <a:pt x="1471063" y="1106500"/>
                </a:lnTo>
                <a:lnTo>
                  <a:pt x="1486735" y="1106500"/>
                </a:lnTo>
                <a:lnTo>
                  <a:pt x="1452677" y="1122192"/>
                </a:lnTo>
                <a:lnTo>
                  <a:pt x="1452677" y="1137514"/>
                </a:lnTo>
                <a:lnTo>
                  <a:pt x="1437375" y="1156172"/>
                </a:lnTo>
                <a:lnTo>
                  <a:pt x="1421704" y="1137514"/>
                </a:lnTo>
                <a:lnTo>
                  <a:pt x="1406279" y="1137514"/>
                </a:lnTo>
                <a:lnTo>
                  <a:pt x="1390977" y="1137514"/>
                </a:lnTo>
                <a:lnTo>
                  <a:pt x="1375306" y="1137514"/>
                </a:lnTo>
                <a:lnTo>
                  <a:pt x="1360004" y="1156172"/>
                </a:lnTo>
                <a:lnTo>
                  <a:pt x="1325946" y="1156172"/>
                </a:lnTo>
                <a:lnTo>
                  <a:pt x="1341248" y="1187186"/>
                </a:lnTo>
                <a:lnTo>
                  <a:pt x="1360004" y="1187186"/>
                </a:lnTo>
                <a:lnTo>
                  <a:pt x="1375306" y="1202879"/>
                </a:lnTo>
                <a:lnTo>
                  <a:pt x="1390977" y="1202879"/>
                </a:lnTo>
                <a:lnTo>
                  <a:pt x="1421704" y="1218200"/>
                </a:lnTo>
                <a:lnTo>
                  <a:pt x="1452677" y="1252551"/>
                </a:lnTo>
                <a:lnTo>
                  <a:pt x="1452677" y="1283565"/>
                </a:lnTo>
                <a:lnTo>
                  <a:pt x="1452677" y="1298886"/>
                </a:lnTo>
                <a:lnTo>
                  <a:pt x="1437375" y="1348559"/>
                </a:lnTo>
                <a:lnTo>
                  <a:pt x="1421704" y="1348559"/>
                </a:lnTo>
                <a:lnTo>
                  <a:pt x="1406279" y="1363880"/>
                </a:lnTo>
                <a:lnTo>
                  <a:pt x="1390977" y="1394894"/>
                </a:lnTo>
                <a:lnTo>
                  <a:pt x="1375306" y="1413552"/>
                </a:lnTo>
                <a:lnTo>
                  <a:pt x="1375306" y="1444566"/>
                </a:lnTo>
                <a:lnTo>
                  <a:pt x="1375306" y="1460259"/>
                </a:lnTo>
                <a:lnTo>
                  <a:pt x="1360004" y="1491273"/>
                </a:lnTo>
                <a:lnTo>
                  <a:pt x="1310521" y="1509684"/>
                </a:lnTo>
                <a:lnTo>
                  <a:pt x="1310521" y="1525253"/>
                </a:lnTo>
                <a:lnTo>
                  <a:pt x="1294850" y="1540698"/>
                </a:lnTo>
                <a:lnTo>
                  <a:pt x="1183791" y="1571589"/>
                </a:lnTo>
                <a:lnTo>
                  <a:pt x="1137393" y="1621261"/>
                </a:lnTo>
                <a:lnTo>
                  <a:pt x="1137393" y="1655364"/>
                </a:lnTo>
                <a:lnTo>
                  <a:pt x="1152817" y="1655364"/>
                </a:lnTo>
                <a:lnTo>
                  <a:pt x="1168489" y="1667967"/>
                </a:lnTo>
                <a:lnTo>
                  <a:pt x="1168489" y="1701947"/>
                </a:lnTo>
                <a:lnTo>
                  <a:pt x="1152817" y="1717392"/>
                </a:lnTo>
                <a:lnTo>
                  <a:pt x="1137393" y="1736050"/>
                </a:lnTo>
                <a:lnTo>
                  <a:pt x="1152817" y="1751619"/>
                </a:lnTo>
                <a:lnTo>
                  <a:pt x="1137393" y="1767064"/>
                </a:lnTo>
                <a:lnTo>
                  <a:pt x="1152817" y="1767064"/>
                </a:lnTo>
                <a:lnTo>
                  <a:pt x="1152817" y="1798078"/>
                </a:lnTo>
                <a:lnTo>
                  <a:pt x="1168489" y="1798078"/>
                </a:lnTo>
                <a:lnTo>
                  <a:pt x="1168489" y="1813647"/>
                </a:lnTo>
                <a:lnTo>
                  <a:pt x="1152817" y="1832305"/>
                </a:lnTo>
                <a:lnTo>
                  <a:pt x="1152817" y="1847750"/>
                </a:lnTo>
                <a:lnTo>
                  <a:pt x="1106419" y="1878641"/>
                </a:lnTo>
                <a:lnTo>
                  <a:pt x="1090995" y="1894333"/>
                </a:lnTo>
                <a:lnTo>
                  <a:pt x="1090995" y="1959327"/>
                </a:lnTo>
                <a:lnTo>
                  <a:pt x="1106419" y="1959327"/>
                </a:lnTo>
                <a:lnTo>
                  <a:pt x="1122091" y="1959327"/>
                </a:lnTo>
                <a:lnTo>
                  <a:pt x="1137393" y="1959327"/>
                </a:lnTo>
                <a:lnTo>
                  <a:pt x="1152817" y="1943758"/>
                </a:lnTo>
                <a:lnTo>
                  <a:pt x="1168489" y="1943758"/>
                </a:lnTo>
                <a:lnTo>
                  <a:pt x="1183791" y="1959327"/>
                </a:lnTo>
                <a:lnTo>
                  <a:pt x="1168489" y="1990341"/>
                </a:lnTo>
                <a:lnTo>
                  <a:pt x="1168489" y="2040013"/>
                </a:lnTo>
                <a:lnTo>
                  <a:pt x="1137393" y="2055459"/>
                </a:lnTo>
                <a:lnTo>
                  <a:pt x="1122091" y="2089438"/>
                </a:lnTo>
                <a:lnTo>
                  <a:pt x="1090995" y="2105131"/>
                </a:lnTo>
                <a:lnTo>
                  <a:pt x="1075693" y="2120452"/>
                </a:lnTo>
                <a:lnTo>
                  <a:pt x="1075693" y="2151466"/>
                </a:lnTo>
                <a:lnTo>
                  <a:pt x="1090995" y="2185693"/>
                </a:lnTo>
                <a:lnTo>
                  <a:pt x="1090995" y="2232153"/>
                </a:lnTo>
                <a:lnTo>
                  <a:pt x="1090995" y="2247721"/>
                </a:lnTo>
                <a:lnTo>
                  <a:pt x="1075693" y="2266132"/>
                </a:lnTo>
                <a:lnTo>
                  <a:pt x="1041635" y="2266132"/>
                </a:lnTo>
                <a:lnTo>
                  <a:pt x="1025963" y="2232153"/>
                </a:lnTo>
                <a:lnTo>
                  <a:pt x="995237" y="2247721"/>
                </a:lnTo>
                <a:lnTo>
                  <a:pt x="995237" y="2266132"/>
                </a:lnTo>
                <a:lnTo>
                  <a:pt x="995237" y="2312839"/>
                </a:lnTo>
                <a:lnTo>
                  <a:pt x="995237" y="2328161"/>
                </a:lnTo>
                <a:lnTo>
                  <a:pt x="979935" y="2328161"/>
                </a:lnTo>
                <a:lnTo>
                  <a:pt x="964264" y="2377833"/>
                </a:lnTo>
                <a:lnTo>
                  <a:pt x="979935" y="2362511"/>
                </a:lnTo>
                <a:close/>
              </a:path>
            </a:pathLst>
          </a:custGeom>
          <a:ln w="24704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6" name="object 156"/>
          <p:cNvSpPr/>
          <p:nvPr/>
        </p:nvSpPr>
        <p:spPr>
          <a:xfrm>
            <a:off x="2191145" y="1474470"/>
            <a:ext cx="3297837" cy="2536116"/>
          </a:xfrm>
          <a:custGeom>
            <a:avLst/>
            <a:gdLst/>
            <a:ahLst/>
            <a:cxnLst/>
            <a:rect l="l" t="t" r="r" b="b"/>
            <a:pathLst>
              <a:path w="3297837" h="2536116">
                <a:moveTo>
                  <a:pt x="1415756" y="173605"/>
                </a:moveTo>
                <a:lnTo>
                  <a:pt x="1415756" y="204619"/>
                </a:lnTo>
                <a:lnTo>
                  <a:pt x="1462154" y="235633"/>
                </a:lnTo>
                <a:lnTo>
                  <a:pt x="1526815" y="220311"/>
                </a:lnTo>
                <a:lnTo>
                  <a:pt x="1542487" y="235633"/>
                </a:lnTo>
                <a:lnTo>
                  <a:pt x="1573213" y="254291"/>
                </a:lnTo>
                <a:lnTo>
                  <a:pt x="1604186" y="269983"/>
                </a:lnTo>
                <a:lnTo>
                  <a:pt x="1634913" y="269983"/>
                </a:lnTo>
                <a:lnTo>
                  <a:pt x="1634913" y="300997"/>
                </a:lnTo>
                <a:lnTo>
                  <a:pt x="1668971" y="331641"/>
                </a:lnTo>
                <a:lnTo>
                  <a:pt x="1700067" y="365991"/>
                </a:lnTo>
                <a:lnTo>
                  <a:pt x="1731040" y="397005"/>
                </a:lnTo>
                <a:lnTo>
                  <a:pt x="1746342" y="430985"/>
                </a:lnTo>
                <a:lnTo>
                  <a:pt x="1795825" y="430985"/>
                </a:lnTo>
                <a:lnTo>
                  <a:pt x="1826798" y="461999"/>
                </a:lnTo>
                <a:lnTo>
                  <a:pt x="1857524" y="508706"/>
                </a:lnTo>
                <a:lnTo>
                  <a:pt x="1873196" y="508706"/>
                </a:lnTo>
                <a:lnTo>
                  <a:pt x="1888497" y="477691"/>
                </a:lnTo>
                <a:lnTo>
                  <a:pt x="1922556" y="446677"/>
                </a:lnTo>
                <a:lnTo>
                  <a:pt x="1937857" y="446677"/>
                </a:lnTo>
                <a:lnTo>
                  <a:pt x="2015352" y="446677"/>
                </a:lnTo>
                <a:lnTo>
                  <a:pt x="2033615" y="461999"/>
                </a:lnTo>
                <a:lnTo>
                  <a:pt x="2064711" y="477691"/>
                </a:lnTo>
                <a:lnTo>
                  <a:pt x="2064711" y="493013"/>
                </a:lnTo>
                <a:lnTo>
                  <a:pt x="2064711" y="527116"/>
                </a:lnTo>
                <a:lnTo>
                  <a:pt x="2080013" y="558130"/>
                </a:lnTo>
                <a:lnTo>
                  <a:pt x="2095684" y="573699"/>
                </a:lnTo>
                <a:lnTo>
                  <a:pt x="2095684" y="607802"/>
                </a:lnTo>
                <a:lnTo>
                  <a:pt x="2111109" y="654385"/>
                </a:lnTo>
                <a:lnTo>
                  <a:pt x="2126411" y="669707"/>
                </a:lnTo>
                <a:lnTo>
                  <a:pt x="2157384" y="685400"/>
                </a:lnTo>
                <a:lnTo>
                  <a:pt x="2157384" y="719379"/>
                </a:lnTo>
                <a:lnTo>
                  <a:pt x="2142082" y="750393"/>
                </a:lnTo>
                <a:lnTo>
                  <a:pt x="2142082" y="800065"/>
                </a:lnTo>
                <a:lnTo>
                  <a:pt x="2176140" y="815511"/>
                </a:lnTo>
                <a:lnTo>
                  <a:pt x="2191442" y="831080"/>
                </a:lnTo>
                <a:lnTo>
                  <a:pt x="2237840" y="831080"/>
                </a:lnTo>
                <a:lnTo>
                  <a:pt x="2253265" y="831080"/>
                </a:lnTo>
                <a:lnTo>
                  <a:pt x="2284238" y="862094"/>
                </a:lnTo>
                <a:lnTo>
                  <a:pt x="2268566" y="896197"/>
                </a:lnTo>
                <a:lnTo>
                  <a:pt x="2268566" y="927088"/>
                </a:lnTo>
                <a:lnTo>
                  <a:pt x="2284238" y="942533"/>
                </a:lnTo>
                <a:lnTo>
                  <a:pt x="2284238" y="961191"/>
                </a:lnTo>
                <a:lnTo>
                  <a:pt x="2318296" y="992205"/>
                </a:lnTo>
                <a:lnTo>
                  <a:pt x="2333598" y="1007774"/>
                </a:lnTo>
                <a:lnTo>
                  <a:pt x="2349022" y="1023219"/>
                </a:lnTo>
                <a:lnTo>
                  <a:pt x="2333598" y="1057446"/>
                </a:lnTo>
                <a:lnTo>
                  <a:pt x="2333598" y="1072891"/>
                </a:lnTo>
                <a:lnTo>
                  <a:pt x="2395297" y="1119474"/>
                </a:lnTo>
                <a:lnTo>
                  <a:pt x="2395297" y="1153577"/>
                </a:lnTo>
                <a:lnTo>
                  <a:pt x="2410969" y="1168899"/>
                </a:lnTo>
                <a:lnTo>
                  <a:pt x="2444780" y="1215482"/>
                </a:lnTo>
                <a:lnTo>
                  <a:pt x="2475753" y="1249585"/>
                </a:lnTo>
                <a:lnTo>
                  <a:pt x="2491055" y="1249585"/>
                </a:lnTo>
                <a:lnTo>
                  <a:pt x="2537453" y="1249585"/>
                </a:lnTo>
                <a:lnTo>
                  <a:pt x="2568549" y="1280599"/>
                </a:lnTo>
                <a:lnTo>
                  <a:pt x="2587182" y="1345593"/>
                </a:lnTo>
                <a:lnTo>
                  <a:pt x="2568549" y="1345593"/>
                </a:lnTo>
                <a:lnTo>
                  <a:pt x="2553124" y="1392300"/>
                </a:lnTo>
                <a:lnTo>
                  <a:pt x="2537453" y="1410958"/>
                </a:lnTo>
                <a:lnTo>
                  <a:pt x="2522151" y="1441848"/>
                </a:lnTo>
                <a:lnTo>
                  <a:pt x="2537453" y="1472862"/>
                </a:lnTo>
                <a:lnTo>
                  <a:pt x="2553124" y="1506965"/>
                </a:lnTo>
                <a:lnTo>
                  <a:pt x="2537453" y="1537980"/>
                </a:lnTo>
                <a:lnTo>
                  <a:pt x="2553124" y="1553301"/>
                </a:lnTo>
                <a:lnTo>
                  <a:pt x="2587182" y="1602973"/>
                </a:lnTo>
                <a:lnTo>
                  <a:pt x="2602484" y="1649680"/>
                </a:lnTo>
                <a:lnTo>
                  <a:pt x="2633210" y="1683660"/>
                </a:lnTo>
                <a:lnTo>
                  <a:pt x="2648882" y="1699352"/>
                </a:lnTo>
                <a:lnTo>
                  <a:pt x="2664307" y="1730243"/>
                </a:lnTo>
                <a:lnTo>
                  <a:pt x="2698241" y="1745688"/>
                </a:lnTo>
                <a:lnTo>
                  <a:pt x="2729338" y="1779667"/>
                </a:lnTo>
                <a:lnTo>
                  <a:pt x="2760064" y="1779667"/>
                </a:lnTo>
                <a:lnTo>
                  <a:pt x="2791038" y="1764346"/>
                </a:lnTo>
                <a:lnTo>
                  <a:pt x="2806462" y="1764346"/>
                </a:lnTo>
                <a:lnTo>
                  <a:pt x="2855822" y="1779667"/>
                </a:lnTo>
                <a:lnTo>
                  <a:pt x="2871494" y="1795360"/>
                </a:lnTo>
                <a:lnTo>
                  <a:pt x="2902220" y="1845032"/>
                </a:lnTo>
                <a:lnTo>
                  <a:pt x="2902220" y="1876046"/>
                </a:lnTo>
                <a:lnTo>
                  <a:pt x="2902220" y="1907060"/>
                </a:lnTo>
                <a:lnTo>
                  <a:pt x="2933193" y="1956362"/>
                </a:lnTo>
                <a:lnTo>
                  <a:pt x="2933193" y="1972054"/>
                </a:lnTo>
                <a:lnTo>
                  <a:pt x="2917768" y="2003068"/>
                </a:lnTo>
                <a:lnTo>
                  <a:pt x="2933193" y="2052740"/>
                </a:lnTo>
                <a:lnTo>
                  <a:pt x="2948495" y="2099076"/>
                </a:lnTo>
                <a:lnTo>
                  <a:pt x="2998224" y="2117734"/>
                </a:lnTo>
                <a:lnTo>
                  <a:pt x="3013649" y="2148748"/>
                </a:lnTo>
                <a:lnTo>
                  <a:pt x="3044252" y="2133056"/>
                </a:lnTo>
                <a:lnTo>
                  <a:pt x="3075349" y="2133056"/>
                </a:lnTo>
                <a:lnTo>
                  <a:pt x="3075349" y="2164070"/>
                </a:lnTo>
                <a:lnTo>
                  <a:pt x="3109407" y="2179762"/>
                </a:lnTo>
                <a:lnTo>
                  <a:pt x="3121747" y="2198420"/>
                </a:lnTo>
                <a:lnTo>
                  <a:pt x="3155681" y="2213742"/>
                </a:lnTo>
                <a:lnTo>
                  <a:pt x="3186778" y="2198420"/>
                </a:lnTo>
                <a:lnTo>
                  <a:pt x="3217504" y="2179762"/>
                </a:lnTo>
                <a:lnTo>
                  <a:pt x="3233176" y="2164070"/>
                </a:lnTo>
                <a:lnTo>
                  <a:pt x="3251439" y="2164070"/>
                </a:lnTo>
                <a:lnTo>
                  <a:pt x="3297837" y="2164070"/>
                </a:lnTo>
                <a:lnTo>
                  <a:pt x="3266864" y="2198420"/>
                </a:lnTo>
                <a:lnTo>
                  <a:pt x="3217504" y="2229434"/>
                </a:lnTo>
                <a:lnTo>
                  <a:pt x="3171106" y="2244756"/>
                </a:lnTo>
                <a:lnTo>
                  <a:pt x="3109407" y="2260448"/>
                </a:lnTo>
                <a:lnTo>
                  <a:pt x="3059924" y="2294428"/>
                </a:lnTo>
                <a:lnTo>
                  <a:pt x="3044252" y="2344100"/>
                </a:lnTo>
                <a:lnTo>
                  <a:pt x="3059924" y="2390436"/>
                </a:lnTo>
                <a:lnTo>
                  <a:pt x="3044252" y="2440108"/>
                </a:lnTo>
                <a:lnTo>
                  <a:pt x="3059924" y="2440108"/>
                </a:lnTo>
                <a:lnTo>
                  <a:pt x="3059924" y="2455800"/>
                </a:lnTo>
                <a:lnTo>
                  <a:pt x="3044252" y="2471122"/>
                </a:lnTo>
                <a:lnTo>
                  <a:pt x="3044252" y="2502136"/>
                </a:lnTo>
                <a:lnTo>
                  <a:pt x="3013649" y="2520794"/>
                </a:lnTo>
                <a:lnTo>
                  <a:pt x="2979591" y="2520794"/>
                </a:lnTo>
                <a:lnTo>
                  <a:pt x="2948495" y="2520794"/>
                </a:lnTo>
                <a:lnTo>
                  <a:pt x="2917768" y="2502136"/>
                </a:lnTo>
                <a:lnTo>
                  <a:pt x="2886795" y="2486815"/>
                </a:lnTo>
                <a:lnTo>
                  <a:pt x="2855822" y="2502136"/>
                </a:lnTo>
                <a:lnTo>
                  <a:pt x="2806462" y="2520794"/>
                </a:lnTo>
                <a:lnTo>
                  <a:pt x="2775736" y="2536116"/>
                </a:lnTo>
                <a:lnTo>
                  <a:pt x="2744640" y="2502136"/>
                </a:lnTo>
                <a:lnTo>
                  <a:pt x="2729338" y="2486815"/>
                </a:lnTo>
                <a:lnTo>
                  <a:pt x="2698241" y="2471122"/>
                </a:lnTo>
                <a:lnTo>
                  <a:pt x="2679608" y="2440108"/>
                </a:lnTo>
                <a:lnTo>
                  <a:pt x="2664307" y="2455800"/>
                </a:lnTo>
                <a:lnTo>
                  <a:pt x="2648882" y="2455800"/>
                </a:lnTo>
                <a:lnTo>
                  <a:pt x="2633210" y="2471122"/>
                </a:lnTo>
                <a:lnTo>
                  <a:pt x="2617909" y="2455800"/>
                </a:lnTo>
                <a:lnTo>
                  <a:pt x="2587182" y="2440108"/>
                </a:lnTo>
                <a:lnTo>
                  <a:pt x="2568549" y="2421450"/>
                </a:lnTo>
                <a:lnTo>
                  <a:pt x="2553124" y="2421450"/>
                </a:lnTo>
                <a:lnTo>
                  <a:pt x="2522151" y="2356456"/>
                </a:lnTo>
                <a:lnTo>
                  <a:pt x="2537453" y="2344100"/>
                </a:lnTo>
                <a:lnTo>
                  <a:pt x="2537453" y="2325442"/>
                </a:lnTo>
                <a:lnTo>
                  <a:pt x="2522151" y="2344100"/>
                </a:lnTo>
                <a:lnTo>
                  <a:pt x="2506726" y="2325442"/>
                </a:lnTo>
                <a:lnTo>
                  <a:pt x="2491055" y="2344100"/>
                </a:lnTo>
                <a:lnTo>
                  <a:pt x="2491055" y="2325442"/>
                </a:lnTo>
                <a:lnTo>
                  <a:pt x="2491055" y="2294428"/>
                </a:lnTo>
                <a:lnTo>
                  <a:pt x="2457120" y="2294428"/>
                </a:lnTo>
                <a:lnTo>
                  <a:pt x="2444780" y="2294428"/>
                </a:lnTo>
                <a:lnTo>
                  <a:pt x="2410969" y="2275770"/>
                </a:lnTo>
                <a:lnTo>
                  <a:pt x="2410969" y="2260448"/>
                </a:lnTo>
                <a:lnTo>
                  <a:pt x="2395297" y="2244756"/>
                </a:lnTo>
                <a:lnTo>
                  <a:pt x="2395297" y="2213742"/>
                </a:lnTo>
                <a:lnTo>
                  <a:pt x="2379996" y="2198420"/>
                </a:lnTo>
                <a:lnTo>
                  <a:pt x="2349022" y="2198420"/>
                </a:lnTo>
                <a:lnTo>
                  <a:pt x="2333598" y="2198420"/>
                </a:lnTo>
                <a:lnTo>
                  <a:pt x="2299539" y="2198420"/>
                </a:lnTo>
                <a:lnTo>
                  <a:pt x="2299539" y="2213742"/>
                </a:lnTo>
                <a:lnTo>
                  <a:pt x="2268566" y="2229434"/>
                </a:lnTo>
                <a:lnTo>
                  <a:pt x="2253265" y="2244756"/>
                </a:lnTo>
                <a:lnTo>
                  <a:pt x="2222168" y="2244756"/>
                </a:lnTo>
                <a:lnTo>
                  <a:pt x="2206867" y="2260448"/>
                </a:lnTo>
                <a:lnTo>
                  <a:pt x="2206867" y="2275770"/>
                </a:lnTo>
                <a:lnTo>
                  <a:pt x="2191442" y="2275770"/>
                </a:lnTo>
                <a:lnTo>
                  <a:pt x="2176140" y="2275770"/>
                </a:lnTo>
                <a:lnTo>
                  <a:pt x="2157384" y="2275770"/>
                </a:lnTo>
                <a:lnTo>
                  <a:pt x="2095684" y="2244756"/>
                </a:lnTo>
                <a:lnTo>
                  <a:pt x="2046078" y="2229434"/>
                </a:lnTo>
                <a:lnTo>
                  <a:pt x="2015352" y="2229434"/>
                </a:lnTo>
                <a:lnTo>
                  <a:pt x="1968954" y="2229434"/>
                </a:lnTo>
                <a:lnTo>
                  <a:pt x="1953529" y="2229434"/>
                </a:lnTo>
                <a:lnTo>
                  <a:pt x="1922556" y="2229434"/>
                </a:lnTo>
                <a:lnTo>
                  <a:pt x="1873196" y="2244756"/>
                </a:lnTo>
                <a:lnTo>
                  <a:pt x="1826798" y="2229434"/>
                </a:lnTo>
                <a:lnTo>
                  <a:pt x="1746342" y="2213742"/>
                </a:lnTo>
                <a:lnTo>
                  <a:pt x="1668971" y="2229434"/>
                </a:lnTo>
                <a:lnTo>
                  <a:pt x="1622573" y="2244756"/>
                </a:lnTo>
                <a:lnTo>
                  <a:pt x="1588638" y="2229434"/>
                </a:lnTo>
                <a:lnTo>
                  <a:pt x="1526815" y="2213742"/>
                </a:lnTo>
                <a:lnTo>
                  <a:pt x="1462154" y="2179762"/>
                </a:lnTo>
                <a:lnTo>
                  <a:pt x="1431057" y="2164070"/>
                </a:lnTo>
                <a:lnTo>
                  <a:pt x="1431057" y="2148748"/>
                </a:lnTo>
                <a:lnTo>
                  <a:pt x="1415756" y="2133056"/>
                </a:lnTo>
                <a:lnTo>
                  <a:pt x="1400084" y="2117734"/>
                </a:lnTo>
                <a:lnTo>
                  <a:pt x="1335300" y="2099076"/>
                </a:lnTo>
                <a:lnTo>
                  <a:pt x="1319998" y="2068062"/>
                </a:lnTo>
                <a:lnTo>
                  <a:pt x="1288902" y="2052740"/>
                </a:lnTo>
                <a:lnTo>
                  <a:pt x="1257929" y="2052740"/>
                </a:lnTo>
                <a:lnTo>
                  <a:pt x="1196229" y="2083754"/>
                </a:lnTo>
                <a:lnTo>
                  <a:pt x="1162171" y="2083754"/>
                </a:lnTo>
                <a:lnTo>
                  <a:pt x="1131445" y="2099076"/>
                </a:lnTo>
                <a:lnTo>
                  <a:pt x="1100472" y="2068062"/>
                </a:lnTo>
                <a:lnTo>
                  <a:pt x="1085047" y="2083754"/>
                </a:lnTo>
                <a:lnTo>
                  <a:pt x="1069375" y="2099076"/>
                </a:lnTo>
                <a:lnTo>
                  <a:pt x="1020015" y="2117734"/>
                </a:lnTo>
                <a:lnTo>
                  <a:pt x="1004714" y="2117734"/>
                </a:lnTo>
                <a:lnTo>
                  <a:pt x="989042" y="2117734"/>
                </a:lnTo>
                <a:lnTo>
                  <a:pt x="958316" y="2133056"/>
                </a:lnTo>
                <a:lnTo>
                  <a:pt x="908956" y="2068062"/>
                </a:lnTo>
                <a:lnTo>
                  <a:pt x="908956" y="2037048"/>
                </a:lnTo>
                <a:lnTo>
                  <a:pt x="927219" y="2021726"/>
                </a:lnTo>
                <a:lnTo>
                  <a:pt x="942644" y="2003068"/>
                </a:lnTo>
                <a:lnTo>
                  <a:pt x="958316" y="1987376"/>
                </a:lnTo>
                <a:lnTo>
                  <a:pt x="973617" y="1987376"/>
                </a:lnTo>
                <a:lnTo>
                  <a:pt x="973617" y="1956362"/>
                </a:lnTo>
                <a:lnTo>
                  <a:pt x="958316" y="1941040"/>
                </a:lnTo>
                <a:lnTo>
                  <a:pt x="973617" y="1922382"/>
                </a:lnTo>
                <a:lnTo>
                  <a:pt x="1004714" y="1907060"/>
                </a:lnTo>
                <a:lnTo>
                  <a:pt x="1004714" y="1891368"/>
                </a:lnTo>
                <a:lnTo>
                  <a:pt x="1004714" y="1860354"/>
                </a:lnTo>
                <a:lnTo>
                  <a:pt x="1004714" y="1845032"/>
                </a:lnTo>
                <a:lnTo>
                  <a:pt x="989042" y="1810682"/>
                </a:lnTo>
                <a:lnTo>
                  <a:pt x="989042" y="1795360"/>
                </a:lnTo>
                <a:lnTo>
                  <a:pt x="973617" y="1795360"/>
                </a:lnTo>
                <a:lnTo>
                  <a:pt x="973617" y="1810682"/>
                </a:lnTo>
                <a:lnTo>
                  <a:pt x="958316" y="1810682"/>
                </a:lnTo>
                <a:lnTo>
                  <a:pt x="927219" y="1810682"/>
                </a:lnTo>
                <a:lnTo>
                  <a:pt x="893285" y="1810682"/>
                </a:lnTo>
                <a:lnTo>
                  <a:pt x="862558" y="1795360"/>
                </a:lnTo>
                <a:lnTo>
                  <a:pt x="846887" y="1795360"/>
                </a:lnTo>
                <a:lnTo>
                  <a:pt x="862558" y="1764346"/>
                </a:lnTo>
                <a:lnTo>
                  <a:pt x="877860" y="1730243"/>
                </a:lnTo>
                <a:lnTo>
                  <a:pt x="877860" y="1699352"/>
                </a:lnTo>
                <a:lnTo>
                  <a:pt x="846887" y="1699352"/>
                </a:lnTo>
                <a:lnTo>
                  <a:pt x="831462" y="1649680"/>
                </a:lnTo>
                <a:lnTo>
                  <a:pt x="816160" y="1618666"/>
                </a:lnTo>
                <a:lnTo>
                  <a:pt x="816160" y="1602973"/>
                </a:lnTo>
                <a:lnTo>
                  <a:pt x="785187" y="1568994"/>
                </a:lnTo>
                <a:lnTo>
                  <a:pt x="800489" y="1553301"/>
                </a:lnTo>
                <a:lnTo>
                  <a:pt x="785187" y="1537980"/>
                </a:lnTo>
                <a:lnTo>
                  <a:pt x="800489" y="1506965"/>
                </a:lnTo>
                <a:lnTo>
                  <a:pt x="816160" y="1506965"/>
                </a:lnTo>
                <a:lnTo>
                  <a:pt x="831462" y="1506965"/>
                </a:lnTo>
                <a:lnTo>
                  <a:pt x="846887" y="1491273"/>
                </a:lnTo>
                <a:lnTo>
                  <a:pt x="846887" y="1457293"/>
                </a:lnTo>
                <a:lnTo>
                  <a:pt x="846887" y="1441848"/>
                </a:lnTo>
                <a:lnTo>
                  <a:pt x="816160" y="1441848"/>
                </a:lnTo>
                <a:lnTo>
                  <a:pt x="800489" y="1426279"/>
                </a:lnTo>
                <a:lnTo>
                  <a:pt x="785187" y="1410958"/>
                </a:lnTo>
                <a:lnTo>
                  <a:pt x="766431" y="1426279"/>
                </a:lnTo>
                <a:lnTo>
                  <a:pt x="735704" y="1426279"/>
                </a:lnTo>
                <a:lnTo>
                  <a:pt x="735704" y="1410958"/>
                </a:lnTo>
                <a:lnTo>
                  <a:pt x="720033" y="1392300"/>
                </a:lnTo>
                <a:lnTo>
                  <a:pt x="689430" y="1426279"/>
                </a:lnTo>
                <a:lnTo>
                  <a:pt x="655371" y="1410958"/>
                </a:lnTo>
                <a:lnTo>
                  <a:pt x="608973" y="1410958"/>
                </a:lnTo>
                <a:lnTo>
                  <a:pt x="608973" y="1392300"/>
                </a:lnTo>
                <a:lnTo>
                  <a:pt x="578000" y="1361285"/>
                </a:lnTo>
                <a:lnTo>
                  <a:pt x="562575" y="1345593"/>
                </a:lnTo>
                <a:lnTo>
                  <a:pt x="578000" y="1314579"/>
                </a:lnTo>
                <a:lnTo>
                  <a:pt x="562575" y="1280599"/>
                </a:lnTo>
                <a:lnTo>
                  <a:pt x="531602" y="1234140"/>
                </a:lnTo>
                <a:lnTo>
                  <a:pt x="513216" y="1215482"/>
                </a:lnTo>
                <a:lnTo>
                  <a:pt x="513216" y="1168899"/>
                </a:lnTo>
                <a:lnTo>
                  <a:pt x="497791" y="1153577"/>
                </a:lnTo>
                <a:lnTo>
                  <a:pt x="497791" y="1137885"/>
                </a:lnTo>
                <a:lnTo>
                  <a:pt x="482243" y="1137885"/>
                </a:lnTo>
                <a:lnTo>
                  <a:pt x="466818" y="1103905"/>
                </a:lnTo>
                <a:lnTo>
                  <a:pt x="482243" y="1088460"/>
                </a:lnTo>
                <a:lnTo>
                  <a:pt x="466818" y="1088460"/>
                </a:lnTo>
                <a:lnTo>
                  <a:pt x="513216" y="1072891"/>
                </a:lnTo>
                <a:lnTo>
                  <a:pt x="513216" y="1057446"/>
                </a:lnTo>
                <a:lnTo>
                  <a:pt x="482243" y="1023219"/>
                </a:lnTo>
                <a:lnTo>
                  <a:pt x="466818" y="992205"/>
                </a:lnTo>
                <a:lnTo>
                  <a:pt x="451516" y="976760"/>
                </a:lnTo>
                <a:lnTo>
                  <a:pt x="435845" y="961191"/>
                </a:lnTo>
                <a:lnTo>
                  <a:pt x="405118" y="927088"/>
                </a:lnTo>
                <a:lnTo>
                  <a:pt x="389447" y="961191"/>
                </a:lnTo>
                <a:lnTo>
                  <a:pt x="349342" y="939444"/>
                </a:lnTo>
                <a:lnTo>
                  <a:pt x="330709" y="924122"/>
                </a:lnTo>
                <a:lnTo>
                  <a:pt x="315407" y="874450"/>
                </a:lnTo>
                <a:lnTo>
                  <a:pt x="284311" y="874450"/>
                </a:lnTo>
                <a:lnTo>
                  <a:pt x="284311" y="893108"/>
                </a:lnTo>
                <a:lnTo>
                  <a:pt x="284311" y="908430"/>
                </a:lnTo>
                <a:lnTo>
                  <a:pt x="269009" y="908430"/>
                </a:lnTo>
                <a:lnTo>
                  <a:pt x="253584" y="908430"/>
                </a:lnTo>
                <a:lnTo>
                  <a:pt x="219650" y="893108"/>
                </a:lnTo>
                <a:lnTo>
                  <a:pt x="207186" y="893108"/>
                </a:lnTo>
                <a:lnTo>
                  <a:pt x="173252" y="893108"/>
                </a:lnTo>
                <a:lnTo>
                  <a:pt x="173252" y="908430"/>
                </a:lnTo>
                <a:lnTo>
                  <a:pt x="111429" y="893108"/>
                </a:lnTo>
                <a:lnTo>
                  <a:pt x="95881" y="908430"/>
                </a:lnTo>
                <a:lnTo>
                  <a:pt x="77494" y="893108"/>
                </a:lnTo>
                <a:lnTo>
                  <a:pt x="77494" y="858758"/>
                </a:lnTo>
                <a:lnTo>
                  <a:pt x="77494" y="843436"/>
                </a:lnTo>
                <a:lnTo>
                  <a:pt x="61822" y="812422"/>
                </a:lnTo>
                <a:lnTo>
                  <a:pt x="46398" y="812422"/>
                </a:lnTo>
                <a:lnTo>
                  <a:pt x="31096" y="796853"/>
                </a:lnTo>
                <a:lnTo>
                  <a:pt x="31096" y="762750"/>
                </a:lnTo>
                <a:lnTo>
                  <a:pt x="15424" y="716414"/>
                </a:lnTo>
                <a:lnTo>
                  <a:pt x="15424" y="651049"/>
                </a:lnTo>
                <a:lnTo>
                  <a:pt x="0" y="620035"/>
                </a:lnTo>
                <a:lnTo>
                  <a:pt x="15424" y="620035"/>
                </a:lnTo>
                <a:lnTo>
                  <a:pt x="46398" y="601748"/>
                </a:lnTo>
                <a:lnTo>
                  <a:pt x="77494" y="586056"/>
                </a:lnTo>
                <a:lnTo>
                  <a:pt x="95881" y="570734"/>
                </a:lnTo>
                <a:lnTo>
                  <a:pt x="142155" y="620035"/>
                </a:lnTo>
                <a:lnTo>
                  <a:pt x="173252" y="635728"/>
                </a:lnTo>
                <a:lnTo>
                  <a:pt x="188553" y="666742"/>
                </a:lnTo>
                <a:lnTo>
                  <a:pt x="207186" y="651049"/>
                </a:lnTo>
                <a:lnTo>
                  <a:pt x="219650" y="635728"/>
                </a:lnTo>
                <a:lnTo>
                  <a:pt x="207186" y="586056"/>
                </a:lnTo>
                <a:lnTo>
                  <a:pt x="231990" y="542685"/>
                </a:lnTo>
                <a:lnTo>
                  <a:pt x="244329" y="527116"/>
                </a:lnTo>
                <a:lnTo>
                  <a:pt x="262963" y="493013"/>
                </a:lnTo>
                <a:lnTo>
                  <a:pt x="262963" y="461999"/>
                </a:lnTo>
                <a:lnTo>
                  <a:pt x="231990" y="461999"/>
                </a:lnTo>
                <a:lnTo>
                  <a:pt x="262963" y="430985"/>
                </a:lnTo>
                <a:lnTo>
                  <a:pt x="278264" y="430985"/>
                </a:lnTo>
                <a:lnTo>
                  <a:pt x="278264" y="412327"/>
                </a:lnTo>
                <a:lnTo>
                  <a:pt x="262963" y="381313"/>
                </a:lnTo>
                <a:lnTo>
                  <a:pt x="244329" y="365991"/>
                </a:lnTo>
                <a:lnTo>
                  <a:pt x="231990" y="365991"/>
                </a:lnTo>
                <a:lnTo>
                  <a:pt x="213233" y="331641"/>
                </a:lnTo>
                <a:lnTo>
                  <a:pt x="197931" y="300997"/>
                </a:lnTo>
                <a:lnTo>
                  <a:pt x="182507" y="300997"/>
                </a:lnTo>
                <a:lnTo>
                  <a:pt x="197931" y="269983"/>
                </a:lnTo>
                <a:lnTo>
                  <a:pt x="182507" y="254291"/>
                </a:lnTo>
                <a:lnTo>
                  <a:pt x="213233" y="235633"/>
                </a:lnTo>
                <a:lnTo>
                  <a:pt x="213233" y="220311"/>
                </a:lnTo>
                <a:lnTo>
                  <a:pt x="231990" y="220311"/>
                </a:lnTo>
                <a:lnTo>
                  <a:pt x="231990" y="204619"/>
                </a:lnTo>
                <a:lnTo>
                  <a:pt x="231990" y="189297"/>
                </a:lnTo>
                <a:lnTo>
                  <a:pt x="213233" y="189297"/>
                </a:lnTo>
                <a:lnTo>
                  <a:pt x="197931" y="192262"/>
                </a:lnTo>
                <a:lnTo>
                  <a:pt x="182507" y="176941"/>
                </a:lnTo>
                <a:lnTo>
                  <a:pt x="166835" y="161372"/>
                </a:lnTo>
                <a:lnTo>
                  <a:pt x="182507" y="130358"/>
                </a:lnTo>
                <a:lnTo>
                  <a:pt x="151533" y="96255"/>
                </a:lnTo>
                <a:lnTo>
                  <a:pt x="166835" y="80686"/>
                </a:lnTo>
                <a:lnTo>
                  <a:pt x="151533" y="65240"/>
                </a:lnTo>
                <a:lnTo>
                  <a:pt x="136232" y="65240"/>
                </a:lnTo>
                <a:lnTo>
                  <a:pt x="120560" y="34226"/>
                </a:lnTo>
                <a:lnTo>
                  <a:pt x="136232" y="0"/>
                </a:lnTo>
                <a:lnTo>
                  <a:pt x="608973" y="80686"/>
                </a:lnTo>
                <a:lnTo>
                  <a:pt x="1415756" y="173605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7" name="object 157"/>
          <p:cNvSpPr/>
          <p:nvPr/>
        </p:nvSpPr>
        <p:spPr>
          <a:xfrm>
            <a:off x="2515808" y="3675856"/>
            <a:ext cx="2515734" cy="2495884"/>
          </a:xfrm>
          <a:custGeom>
            <a:avLst/>
            <a:gdLst/>
            <a:ahLst/>
            <a:cxnLst/>
            <a:rect l="l" t="t" r="r" b="b"/>
            <a:pathLst>
              <a:path w="2515734" h="2495884">
                <a:moveTo>
                  <a:pt x="0" y="1267996"/>
                </a:moveTo>
                <a:lnTo>
                  <a:pt x="15424" y="1267996"/>
                </a:lnTo>
                <a:lnTo>
                  <a:pt x="15424" y="1252674"/>
                </a:lnTo>
                <a:lnTo>
                  <a:pt x="15424" y="1205968"/>
                </a:lnTo>
                <a:lnTo>
                  <a:pt x="15424" y="1187557"/>
                </a:lnTo>
                <a:lnTo>
                  <a:pt x="46398" y="1171988"/>
                </a:lnTo>
                <a:lnTo>
                  <a:pt x="61822" y="1205968"/>
                </a:lnTo>
                <a:lnTo>
                  <a:pt x="92796" y="1205968"/>
                </a:lnTo>
                <a:lnTo>
                  <a:pt x="108097" y="1187557"/>
                </a:lnTo>
                <a:lnTo>
                  <a:pt x="108097" y="1171988"/>
                </a:lnTo>
                <a:lnTo>
                  <a:pt x="108097" y="1125529"/>
                </a:lnTo>
                <a:lnTo>
                  <a:pt x="92796" y="1091302"/>
                </a:lnTo>
                <a:lnTo>
                  <a:pt x="92796" y="1060288"/>
                </a:lnTo>
                <a:lnTo>
                  <a:pt x="108097" y="1044966"/>
                </a:lnTo>
                <a:lnTo>
                  <a:pt x="142155" y="1029274"/>
                </a:lnTo>
                <a:lnTo>
                  <a:pt x="157580" y="995294"/>
                </a:lnTo>
                <a:lnTo>
                  <a:pt x="188553" y="979849"/>
                </a:lnTo>
                <a:lnTo>
                  <a:pt x="188553" y="930177"/>
                </a:lnTo>
                <a:lnTo>
                  <a:pt x="203855" y="899162"/>
                </a:lnTo>
                <a:lnTo>
                  <a:pt x="188553" y="883594"/>
                </a:lnTo>
                <a:lnTo>
                  <a:pt x="173128" y="883594"/>
                </a:lnTo>
                <a:lnTo>
                  <a:pt x="157580" y="899162"/>
                </a:lnTo>
                <a:lnTo>
                  <a:pt x="142155" y="899162"/>
                </a:lnTo>
                <a:lnTo>
                  <a:pt x="123522" y="899162"/>
                </a:lnTo>
                <a:lnTo>
                  <a:pt x="108097" y="899162"/>
                </a:lnTo>
                <a:lnTo>
                  <a:pt x="108097" y="834169"/>
                </a:lnTo>
                <a:lnTo>
                  <a:pt x="123522" y="818476"/>
                </a:lnTo>
                <a:lnTo>
                  <a:pt x="173128" y="787586"/>
                </a:lnTo>
                <a:lnTo>
                  <a:pt x="173128" y="772140"/>
                </a:lnTo>
                <a:lnTo>
                  <a:pt x="188553" y="753482"/>
                </a:lnTo>
                <a:lnTo>
                  <a:pt x="188553" y="737914"/>
                </a:lnTo>
                <a:lnTo>
                  <a:pt x="173128" y="737914"/>
                </a:lnTo>
                <a:lnTo>
                  <a:pt x="173128" y="706899"/>
                </a:lnTo>
                <a:lnTo>
                  <a:pt x="157580" y="706899"/>
                </a:lnTo>
                <a:lnTo>
                  <a:pt x="173128" y="691454"/>
                </a:lnTo>
                <a:lnTo>
                  <a:pt x="157580" y="675885"/>
                </a:lnTo>
                <a:lnTo>
                  <a:pt x="173128" y="657227"/>
                </a:lnTo>
                <a:lnTo>
                  <a:pt x="188553" y="641782"/>
                </a:lnTo>
                <a:lnTo>
                  <a:pt x="188553" y="610768"/>
                </a:lnTo>
                <a:lnTo>
                  <a:pt x="173128" y="595199"/>
                </a:lnTo>
                <a:lnTo>
                  <a:pt x="157580" y="595199"/>
                </a:lnTo>
                <a:lnTo>
                  <a:pt x="157580" y="561096"/>
                </a:lnTo>
                <a:lnTo>
                  <a:pt x="203855" y="514760"/>
                </a:lnTo>
                <a:lnTo>
                  <a:pt x="315284" y="480533"/>
                </a:lnTo>
                <a:lnTo>
                  <a:pt x="330709" y="465088"/>
                </a:lnTo>
                <a:lnTo>
                  <a:pt x="330709" y="449519"/>
                </a:lnTo>
                <a:lnTo>
                  <a:pt x="377107" y="434074"/>
                </a:lnTo>
                <a:lnTo>
                  <a:pt x="395370" y="400094"/>
                </a:lnTo>
                <a:lnTo>
                  <a:pt x="395370" y="384402"/>
                </a:lnTo>
                <a:lnTo>
                  <a:pt x="395370" y="353388"/>
                </a:lnTo>
                <a:lnTo>
                  <a:pt x="411041" y="338066"/>
                </a:lnTo>
                <a:lnTo>
                  <a:pt x="426466" y="303716"/>
                </a:lnTo>
                <a:lnTo>
                  <a:pt x="441768" y="288394"/>
                </a:lnTo>
                <a:lnTo>
                  <a:pt x="457440" y="288394"/>
                </a:lnTo>
                <a:lnTo>
                  <a:pt x="472864" y="241811"/>
                </a:lnTo>
                <a:lnTo>
                  <a:pt x="472864" y="223400"/>
                </a:lnTo>
                <a:lnTo>
                  <a:pt x="472864" y="192386"/>
                </a:lnTo>
                <a:lnTo>
                  <a:pt x="441768" y="161372"/>
                </a:lnTo>
                <a:lnTo>
                  <a:pt x="411041" y="145679"/>
                </a:lnTo>
                <a:lnTo>
                  <a:pt x="395370" y="145679"/>
                </a:lnTo>
                <a:lnTo>
                  <a:pt x="377107" y="127022"/>
                </a:lnTo>
                <a:lnTo>
                  <a:pt x="361682" y="127022"/>
                </a:lnTo>
                <a:lnTo>
                  <a:pt x="346010" y="96007"/>
                </a:lnTo>
                <a:lnTo>
                  <a:pt x="377107" y="96007"/>
                </a:lnTo>
                <a:lnTo>
                  <a:pt x="395370" y="80686"/>
                </a:lnTo>
                <a:lnTo>
                  <a:pt x="411041" y="80686"/>
                </a:lnTo>
                <a:lnTo>
                  <a:pt x="426466" y="80686"/>
                </a:lnTo>
                <a:lnTo>
                  <a:pt x="441768" y="80686"/>
                </a:lnTo>
                <a:lnTo>
                  <a:pt x="457440" y="96007"/>
                </a:lnTo>
                <a:lnTo>
                  <a:pt x="472864" y="80686"/>
                </a:lnTo>
                <a:lnTo>
                  <a:pt x="472864" y="64993"/>
                </a:lnTo>
                <a:lnTo>
                  <a:pt x="503838" y="46335"/>
                </a:lnTo>
                <a:lnTo>
                  <a:pt x="488166" y="46335"/>
                </a:lnTo>
                <a:lnTo>
                  <a:pt x="553197" y="31014"/>
                </a:lnTo>
                <a:lnTo>
                  <a:pt x="584294" y="0"/>
                </a:lnTo>
                <a:lnTo>
                  <a:pt x="630568" y="46335"/>
                </a:lnTo>
                <a:lnTo>
                  <a:pt x="630568" y="64993"/>
                </a:lnTo>
                <a:lnTo>
                  <a:pt x="664380" y="111700"/>
                </a:lnTo>
                <a:lnTo>
                  <a:pt x="664380" y="145679"/>
                </a:lnTo>
                <a:lnTo>
                  <a:pt x="664380" y="161372"/>
                </a:lnTo>
                <a:lnTo>
                  <a:pt x="676719" y="145679"/>
                </a:lnTo>
                <a:lnTo>
                  <a:pt x="695353" y="161372"/>
                </a:lnTo>
                <a:lnTo>
                  <a:pt x="710778" y="161372"/>
                </a:lnTo>
                <a:lnTo>
                  <a:pt x="710778" y="176694"/>
                </a:lnTo>
                <a:lnTo>
                  <a:pt x="695353" y="192386"/>
                </a:lnTo>
                <a:lnTo>
                  <a:pt x="710778" y="223400"/>
                </a:lnTo>
                <a:lnTo>
                  <a:pt x="695353" y="257380"/>
                </a:lnTo>
                <a:lnTo>
                  <a:pt x="676719" y="353388"/>
                </a:lnTo>
                <a:lnTo>
                  <a:pt x="664380" y="353388"/>
                </a:lnTo>
                <a:lnTo>
                  <a:pt x="664380" y="384402"/>
                </a:lnTo>
                <a:lnTo>
                  <a:pt x="645993" y="400094"/>
                </a:lnTo>
                <a:lnTo>
                  <a:pt x="645993" y="418505"/>
                </a:lnTo>
                <a:lnTo>
                  <a:pt x="630568" y="434074"/>
                </a:lnTo>
                <a:lnTo>
                  <a:pt x="630568" y="449519"/>
                </a:lnTo>
                <a:lnTo>
                  <a:pt x="630568" y="465088"/>
                </a:lnTo>
                <a:lnTo>
                  <a:pt x="615020" y="480533"/>
                </a:lnTo>
                <a:lnTo>
                  <a:pt x="615020" y="499191"/>
                </a:lnTo>
                <a:lnTo>
                  <a:pt x="664380" y="545774"/>
                </a:lnTo>
                <a:lnTo>
                  <a:pt x="676719" y="561096"/>
                </a:lnTo>
                <a:lnTo>
                  <a:pt x="710778" y="595199"/>
                </a:lnTo>
                <a:lnTo>
                  <a:pt x="710778" y="626213"/>
                </a:lnTo>
                <a:lnTo>
                  <a:pt x="726326" y="641782"/>
                </a:lnTo>
                <a:lnTo>
                  <a:pt x="757052" y="675885"/>
                </a:lnTo>
                <a:lnTo>
                  <a:pt x="772724" y="691454"/>
                </a:lnTo>
                <a:lnTo>
                  <a:pt x="822207" y="691454"/>
                </a:lnTo>
                <a:lnTo>
                  <a:pt x="837508" y="722468"/>
                </a:lnTo>
                <a:lnTo>
                  <a:pt x="852810" y="737914"/>
                </a:lnTo>
                <a:lnTo>
                  <a:pt x="868481" y="737914"/>
                </a:lnTo>
                <a:lnTo>
                  <a:pt x="883906" y="772140"/>
                </a:lnTo>
                <a:lnTo>
                  <a:pt x="899208" y="753482"/>
                </a:lnTo>
                <a:lnTo>
                  <a:pt x="979664" y="772140"/>
                </a:lnTo>
                <a:lnTo>
                  <a:pt x="1072337" y="787586"/>
                </a:lnTo>
                <a:lnTo>
                  <a:pt x="1087761" y="787586"/>
                </a:lnTo>
                <a:lnTo>
                  <a:pt x="1152793" y="834169"/>
                </a:lnTo>
                <a:lnTo>
                  <a:pt x="1214492" y="852579"/>
                </a:lnTo>
                <a:lnTo>
                  <a:pt x="1248550" y="883594"/>
                </a:lnTo>
                <a:lnTo>
                  <a:pt x="1263975" y="930177"/>
                </a:lnTo>
                <a:lnTo>
                  <a:pt x="1279523" y="964280"/>
                </a:lnTo>
                <a:lnTo>
                  <a:pt x="1310250" y="979849"/>
                </a:lnTo>
                <a:lnTo>
                  <a:pt x="1341346" y="995294"/>
                </a:lnTo>
                <a:lnTo>
                  <a:pt x="1356648" y="1010863"/>
                </a:lnTo>
                <a:lnTo>
                  <a:pt x="1421679" y="1010863"/>
                </a:lnTo>
                <a:lnTo>
                  <a:pt x="1452776" y="1029274"/>
                </a:lnTo>
                <a:lnTo>
                  <a:pt x="1483502" y="1010863"/>
                </a:lnTo>
                <a:lnTo>
                  <a:pt x="1532862" y="995294"/>
                </a:lnTo>
                <a:lnTo>
                  <a:pt x="1579260" y="1010863"/>
                </a:lnTo>
                <a:lnTo>
                  <a:pt x="1610233" y="1029274"/>
                </a:lnTo>
                <a:lnTo>
                  <a:pt x="1644291" y="1044966"/>
                </a:lnTo>
                <a:lnTo>
                  <a:pt x="1659592" y="1044966"/>
                </a:lnTo>
                <a:lnTo>
                  <a:pt x="1675264" y="1044966"/>
                </a:lnTo>
                <a:lnTo>
                  <a:pt x="1705990" y="1029274"/>
                </a:lnTo>
                <a:lnTo>
                  <a:pt x="1736963" y="1029274"/>
                </a:lnTo>
                <a:lnTo>
                  <a:pt x="1767690" y="1029274"/>
                </a:lnTo>
                <a:lnTo>
                  <a:pt x="1783361" y="1010863"/>
                </a:lnTo>
                <a:lnTo>
                  <a:pt x="1801748" y="1010863"/>
                </a:lnTo>
                <a:lnTo>
                  <a:pt x="1848146" y="995294"/>
                </a:lnTo>
                <a:lnTo>
                  <a:pt x="1879119" y="995294"/>
                </a:lnTo>
                <a:lnTo>
                  <a:pt x="1894544" y="1010863"/>
                </a:lnTo>
                <a:lnTo>
                  <a:pt x="1925517" y="995294"/>
                </a:lnTo>
                <a:lnTo>
                  <a:pt x="1943904" y="1029274"/>
                </a:lnTo>
                <a:lnTo>
                  <a:pt x="1959575" y="1010863"/>
                </a:lnTo>
                <a:lnTo>
                  <a:pt x="1974877" y="1029274"/>
                </a:lnTo>
                <a:lnTo>
                  <a:pt x="1990302" y="1010863"/>
                </a:lnTo>
                <a:lnTo>
                  <a:pt x="2036700" y="1075980"/>
                </a:lnTo>
                <a:lnTo>
                  <a:pt x="2101731" y="1125529"/>
                </a:lnTo>
                <a:lnTo>
                  <a:pt x="2117032" y="1187557"/>
                </a:lnTo>
                <a:lnTo>
                  <a:pt x="2212790" y="1236982"/>
                </a:lnTo>
                <a:lnTo>
                  <a:pt x="2321258" y="1302346"/>
                </a:lnTo>
                <a:lnTo>
                  <a:pt x="2389004" y="1321004"/>
                </a:lnTo>
                <a:lnTo>
                  <a:pt x="2500433" y="1417012"/>
                </a:lnTo>
                <a:lnTo>
                  <a:pt x="2515734" y="1466684"/>
                </a:lnTo>
                <a:lnTo>
                  <a:pt x="2500433" y="1497698"/>
                </a:lnTo>
                <a:lnTo>
                  <a:pt x="2500433" y="1528712"/>
                </a:lnTo>
                <a:lnTo>
                  <a:pt x="2484761" y="1528712"/>
                </a:lnTo>
                <a:lnTo>
                  <a:pt x="2469336" y="1562692"/>
                </a:lnTo>
                <a:lnTo>
                  <a:pt x="2454035" y="1593694"/>
                </a:lnTo>
                <a:lnTo>
                  <a:pt x="2454035" y="1624696"/>
                </a:lnTo>
                <a:lnTo>
                  <a:pt x="2469336" y="1658712"/>
                </a:lnTo>
                <a:lnTo>
                  <a:pt x="2454035" y="1674368"/>
                </a:lnTo>
                <a:lnTo>
                  <a:pt x="2454035" y="1705382"/>
                </a:lnTo>
                <a:lnTo>
                  <a:pt x="2435402" y="1723743"/>
                </a:lnTo>
                <a:lnTo>
                  <a:pt x="2389004" y="1754745"/>
                </a:lnTo>
                <a:lnTo>
                  <a:pt x="2358277" y="1770400"/>
                </a:lnTo>
                <a:lnTo>
                  <a:pt x="2389004" y="1754745"/>
                </a:lnTo>
                <a:lnTo>
                  <a:pt x="2277821" y="1820072"/>
                </a:lnTo>
                <a:lnTo>
                  <a:pt x="2293246" y="1801402"/>
                </a:lnTo>
                <a:lnTo>
                  <a:pt x="2327304" y="1785759"/>
                </a:lnTo>
                <a:lnTo>
                  <a:pt x="2277821" y="1785759"/>
                </a:lnTo>
                <a:lnTo>
                  <a:pt x="2277821" y="1739398"/>
                </a:lnTo>
                <a:lnTo>
                  <a:pt x="2262520" y="1739398"/>
                </a:lnTo>
                <a:lnTo>
                  <a:pt x="2231547" y="1770400"/>
                </a:lnTo>
                <a:lnTo>
                  <a:pt x="2262520" y="1820072"/>
                </a:lnTo>
                <a:lnTo>
                  <a:pt x="2277821" y="1835419"/>
                </a:lnTo>
                <a:lnTo>
                  <a:pt x="2166392" y="1916105"/>
                </a:lnTo>
                <a:lnTo>
                  <a:pt x="2008935" y="1996779"/>
                </a:lnTo>
                <a:lnTo>
                  <a:pt x="1993633" y="2027781"/>
                </a:lnTo>
                <a:lnTo>
                  <a:pt x="1931564" y="2061797"/>
                </a:lnTo>
                <a:lnTo>
                  <a:pt x="1897506" y="2108454"/>
                </a:lnTo>
                <a:lnTo>
                  <a:pt x="1835806" y="2188832"/>
                </a:lnTo>
                <a:lnTo>
                  <a:pt x="1820381" y="2254159"/>
                </a:lnTo>
                <a:lnTo>
                  <a:pt x="1866779" y="2477226"/>
                </a:lnTo>
                <a:lnTo>
                  <a:pt x="1835806" y="2477226"/>
                </a:lnTo>
                <a:lnTo>
                  <a:pt x="1820381" y="2477226"/>
                </a:lnTo>
                <a:lnTo>
                  <a:pt x="1820381" y="2495884"/>
                </a:lnTo>
                <a:lnTo>
                  <a:pt x="1771022" y="2461867"/>
                </a:lnTo>
                <a:lnTo>
                  <a:pt x="1708952" y="2436883"/>
                </a:lnTo>
                <a:lnTo>
                  <a:pt x="1662677" y="2430866"/>
                </a:lnTo>
                <a:lnTo>
                  <a:pt x="1678349" y="2421537"/>
                </a:lnTo>
                <a:lnTo>
                  <a:pt x="1631951" y="2415210"/>
                </a:lnTo>
                <a:lnTo>
                  <a:pt x="1597893" y="2415210"/>
                </a:lnTo>
                <a:lnTo>
                  <a:pt x="1582591" y="2381193"/>
                </a:lnTo>
                <a:lnTo>
                  <a:pt x="1520522" y="2381193"/>
                </a:lnTo>
                <a:lnTo>
                  <a:pt x="1502135" y="2300520"/>
                </a:lnTo>
                <a:lnTo>
                  <a:pt x="1471162" y="2254159"/>
                </a:lnTo>
                <a:lnTo>
                  <a:pt x="1455737" y="2157830"/>
                </a:lnTo>
                <a:lnTo>
                  <a:pt x="1440066" y="2142471"/>
                </a:lnTo>
                <a:lnTo>
                  <a:pt x="1424764" y="2142471"/>
                </a:lnTo>
                <a:lnTo>
                  <a:pt x="1421679" y="2120798"/>
                </a:lnTo>
                <a:lnTo>
                  <a:pt x="1406378" y="2089796"/>
                </a:lnTo>
                <a:lnTo>
                  <a:pt x="1390706" y="2074141"/>
                </a:lnTo>
                <a:lnTo>
                  <a:pt x="1372320" y="2055483"/>
                </a:lnTo>
                <a:lnTo>
                  <a:pt x="1341346" y="2024469"/>
                </a:lnTo>
                <a:lnTo>
                  <a:pt x="1310250" y="1913090"/>
                </a:lnTo>
                <a:lnTo>
                  <a:pt x="1294948" y="1897435"/>
                </a:lnTo>
                <a:lnTo>
                  <a:pt x="1294948" y="1863418"/>
                </a:lnTo>
                <a:lnTo>
                  <a:pt x="1263975" y="1832416"/>
                </a:lnTo>
                <a:lnTo>
                  <a:pt x="1230164" y="1798399"/>
                </a:lnTo>
                <a:lnTo>
                  <a:pt x="1217824" y="1770400"/>
                </a:lnTo>
                <a:lnTo>
                  <a:pt x="1186851" y="1754745"/>
                </a:lnTo>
                <a:lnTo>
                  <a:pt x="1186851" y="1739398"/>
                </a:lnTo>
                <a:lnTo>
                  <a:pt x="1171426" y="1739398"/>
                </a:lnTo>
                <a:lnTo>
                  <a:pt x="1171426" y="1705382"/>
                </a:lnTo>
                <a:lnTo>
                  <a:pt x="1044695" y="1705382"/>
                </a:lnTo>
                <a:lnTo>
                  <a:pt x="1013722" y="1674368"/>
                </a:lnTo>
                <a:lnTo>
                  <a:pt x="998297" y="1705382"/>
                </a:lnTo>
                <a:lnTo>
                  <a:pt x="982996" y="1689726"/>
                </a:lnTo>
                <a:lnTo>
                  <a:pt x="948938" y="1705382"/>
                </a:lnTo>
                <a:lnTo>
                  <a:pt x="905625" y="1785759"/>
                </a:lnTo>
                <a:lnTo>
                  <a:pt x="917964" y="1801402"/>
                </a:lnTo>
                <a:lnTo>
                  <a:pt x="871566" y="1851074"/>
                </a:lnTo>
                <a:lnTo>
                  <a:pt x="840470" y="1835419"/>
                </a:lnTo>
                <a:lnTo>
                  <a:pt x="664380" y="1717726"/>
                </a:lnTo>
                <a:lnTo>
                  <a:pt x="599595" y="1510054"/>
                </a:lnTo>
                <a:lnTo>
                  <a:pt x="534564" y="1460382"/>
                </a:lnTo>
                <a:lnTo>
                  <a:pt x="503838" y="1413676"/>
                </a:lnTo>
                <a:lnTo>
                  <a:pt x="472864" y="1398354"/>
                </a:lnTo>
                <a:lnTo>
                  <a:pt x="361682" y="1252674"/>
                </a:lnTo>
                <a:lnTo>
                  <a:pt x="92796" y="1221660"/>
                </a:lnTo>
                <a:lnTo>
                  <a:pt x="77124" y="1305312"/>
                </a:lnTo>
                <a:lnTo>
                  <a:pt x="46398" y="1305312"/>
                </a:lnTo>
                <a:lnTo>
                  <a:pt x="15424" y="1305312"/>
                </a:lnTo>
                <a:lnTo>
                  <a:pt x="0" y="1302346"/>
                </a:lnTo>
                <a:lnTo>
                  <a:pt x="0" y="1267996"/>
                </a:lnTo>
                <a:close/>
              </a:path>
            </a:pathLst>
          </a:custGeom>
          <a:ln w="24709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8" name="object 158"/>
          <p:cNvSpPr/>
          <p:nvPr/>
        </p:nvSpPr>
        <p:spPr>
          <a:xfrm>
            <a:off x="1273309" y="5297537"/>
            <a:ext cx="1483390" cy="108193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9" name="object 159"/>
          <p:cNvSpPr/>
          <p:nvPr/>
        </p:nvSpPr>
        <p:spPr>
          <a:xfrm>
            <a:off x="1335053" y="5836998"/>
            <a:ext cx="15659" cy="27690"/>
          </a:xfrm>
          <a:custGeom>
            <a:avLst/>
            <a:gdLst/>
            <a:ahLst/>
            <a:cxnLst/>
            <a:rect l="l" t="t" r="r" b="b"/>
            <a:pathLst>
              <a:path w="15659" h="27690">
                <a:moveTo>
                  <a:pt x="15659" y="27690"/>
                </a:moveTo>
                <a:lnTo>
                  <a:pt x="9341" y="27690"/>
                </a:lnTo>
                <a:lnTo>
                  <a:pt x="0" y="9328"/>
                </a:lnTo>
                <a:lnTo>
                  <a:pt x="9341" y="0"/>
                </a:lnTo>
                <a:lnTo>
                  <a:pt x="0" y="9328"/>
                </a:lnTo>
                <a:lnTo>
                  <a:pt x="15659" y="27690"/>
                </a:lnTo>
              </a:path>
            </a:pathLst>
          </a:custGeom>
          <a:ln w="24701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0" name="object 160"/>
          <p:cNvSpPr/>
          <p:nvPr/>
        </p:nvSpPr>
        <p:spPr>
          <a:xfrm>
            <a:off x="1023075" y="6317445"/>
            <a:ext cx="58725" cy="18664"/>
          </a:xfrm>
          <a:custGeom>
            <a:avLst/>
            <a:gdLst/>
            <a:ahLst/>
            <a:cxnLst/>
            <a:rect l="l" t="t" r="r" b="b"/>
            <a:pathLst>
              <a:path w="58725" h="18664">
                <a:moveTo>
                  <a:pt x="58725" y="0"/>
                </a:moveTo>
                <a:lnTo>
                  <a:pt x="58725" y="9332"/>
                </a:lnTo>
                <a:lnTo>
                  <a:pt x="58725" y="18664"/>
                </a:lnTo>
                <a:lnTo>
                  <a:pt x="52395" y="9332"/>
                </a:lnTo>
                <a:lnTo>
                  <a:pt x="52395" y="18664"/>
                </a:lnTo>
                <a:lnTo>
                  <a:pt x="43066" y="18664"/>
                </a:lnTo>
                <a:lnTo>
                  <a:pt x="34033" y="18664"/>
                </a:lnTo>
                <a:lnTo>
                  <a:pt x="27703" y="18664"/>
                </a:lnTo>
                <a:lnTo>
                  <a:pt x="0" y="9332"/>
                </a:lnTo>
                <a:lnTo>
                  <a:pt x="18374" y="9332"/>
                </a:lnTo>
                <a:lnTo>
                  <a:pt x="27703" y="9332"/>
                </a:lnTo>
                <a:lnTo>
                  <a:pt x="34033" y="18664"/>
                </a:lnTo>
                <a:lnTo>
                  <a:pt x="43066" y="9332"/>
                </a:lnTo>
                <a:lnTo>
                  <a:pt x="52395" y="9332"/>
                </a:lnTo>
                <a:lnTo>
                  <a:pt x="43066" y="0"/>
                </a:lnTo>
                <a:lnTo>
                  <a:pt x="58725" y="0"/>
                </a:lnTo>
              </a:path>
            </a:pathLst>
          </a:custGeom>
          <a:ln w="2472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1" name="object 161"/>
          <p:cNvSpPr/>
          <p:nvPr/>
        </p:nvSpPr>
        <p:spPr>
          <a:xfrm>
            <a:off x="958032" y="6302087"/>
            <a:ext cx="24692" cy="24691"/>
          </a:xfrm>
          <a:custGeom>
            <a:avLst/>
            <a:gdLst/>
            <a:ahLst/>
            <a:cxnLst/>
            <a:rect l="l" t="t" r="r" b="b"/>
            <a:pathLst>
              <a:path w="24692" h="24691">
                <a:moveTo>
                  <a:pt x="0" y="24691"/>
                </a:moveTo>
                <a:lnTo>
                  <a:pt x="0" y="15358"/>
                </a:lnTo>
                <a:lnTo>
                  <a:pt x="6318" y="6029"/>
                </a:lnTo>
                <a:lnTo>
                  <a:pt x="15350" y="15358"/>
                </a:lnTo>
                <a:lnTo>
                  <a:pt x="6318" y="6029"/>
                </a:lnTo>
                <a:lnTo>
                  <a:pt x="15350" y="6029"/>
                </a:lnTo>
                <a:lnTo>
                  <a:pt x="15350" y="0"/>
                </a:lnTo>
                <a:lnTo>
                  <a:pt x="24692" y="0"/>
                </a:lnTo>
                <a:lnTo>
                  <a:pt x="24692" y="6029"/>
                </a:lnTo>
                <a:lnTo>
                  <a:pt x="15350" y="6029"/>
                </a:lnTo>
                <a:lnTo>
                  <a:pt x="24692" y="15358"/>
                </a:lnTo>
                <a:lnTo>
                  <a:pt x="24692" y="24691"/>
                </a:lnTo>
                <a:lnTo>
                  <a:pt x="15350" y="15358"/>
                </a:lnTo>
                <a:lnTo>
                  <a:pt x="6318" y="24691"/>
                </a:lnTo>
                <a:lnTo>
                  <a:pt x="6318" y="15358"/>
                </a:lnTo>
                <a:lnTo>
                  <a:pt x="0" y="24691"/>
                </a:lnTo>
              </a:path>
            </a:pathLst>
          </a:custGeom>
          <a:ln w="24709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2" name="object 162"/>
          <p:cNvSpPr/>
          <p:nvPr/>
        </p:nvSpPr>
        <p:spPr>
          <a:xfrm>
            <a:off x="914657" y="6283429"/>
            <a:ext cx="25000" cy="18657"/>
          </a:xfrm>
          <a:custGeom>
            <a:avLst/>
            <a:gdLst/>
            <a:ahLst/>
            <a:cxnLst/>
            <a:rect l="l" t="t" r="r" b="b"/>
            <a:pathLst>
              <a:path w="25000" h="18657">
                <a:moveTo>
                  <a:pt x="9341" y="18657"/>
                </a:moveTo>
                <a:lnTo>
                  <a:pt x="0" y="9328"/>
                </a:lnTo>
                <a:lnTo>
                  <a:pt x="9341" y="9328"/>
                </a:lnTo>
                <a:lnTo>
                  <a:pt x="0" y="0"/>
                </a:lnTo>
                <a:lnTo>
                  <a:pt x="18682" y="0"/>
                </a:lnTo>
                <a:lnTo>
                  <a:pt x="18682" y="9328"/>
                </a:lnTo>
                <a:lnTo>
                  <a:pt x="25000" y="9328"/>
                </a:lnTo>
                <a:lnTo>
                  <a:pt x="18682" y="9328"/>
                </a:lnTo>
                <a:lnTo>
                  <a:pt x="9341" y="18657"/>
                </a:lnTo>
              </a:path>
            </a:pathLst>
          </a:custGeom>
          <a:ln w="24714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3" name="object 163"/>
          <p:cNvSpPr/>
          <p:nvPr/>
        </p:nvSpPr>
        <p:spPr>
          <a:xfrm>
            <a:off x="4852368" y="6370126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4" name="object 164"/>
          <p:cNvSpPr/>
          <p:nvPr/>
        </p:nvSpPr>
        <p:spPr>
          <a:xfrm>
            <a:off x="4428986" y="4757822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5" name="object 165"/>
          <p:cNvSpPr/>
          <p:nvPr/>
        </p:nvSpPr>
        <p:spPr>
          <a:xfrm>
            <a:off x="4654559" y="4122341"/>
            <a:ext cx="74081" cy="77666"/>
          </a:xfrm>
          <a:custGeom>
            <a:avLst/>
            <a:gdLst/>
            <a:ahLst/>
            <a:cxnLst/>
            <a:rect l="l" t="t" r="r" b="b"/>
            <a:pathLst>
              <a:path w="74081" h="77666">
                <a:moveTo>
                  <a:pt x="0" y="77666"/>
                </a:moveTo>
                <a:lnTo>
                  <a:pt x="74081" y="77666"/>
                </a:lnTo>
                <a:lnTo>
                  <a:pt x="74081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6" name="object 166"/>
          <p:cNvSpPr/>
          <p:nvPr/>
        </p:nvSpPr>
        <p:spPr>
          <a:xfrm>
            <a:off x="2324046" y="3052761"/>
            <a:ext cx="77393" cy="74354"/>
          </a:xfrm>
          <a:custGeom>
            <a:avLst/>
            <a:gdLst/>
            <a:ahLst/>
            <a:cxnLst/>
            <a:rect l="l" t="t" r="r" b="b"/>
            <a:pathLst>
              <a:path w="77393" h="74354">
                <a:moveTo>
                  <a:pt x="0" y="74354"/>
                </a:moveTo>
                <a:lnTo>
                  <a:pt x="77393" y="74354"/>
                </a:lnTo>
                <a:lnTo>
                  <a:pt x="77393" y="0"/>
                </a:lnTo>
                <a:lnTo>
                  <a:pt x="0" y="0"/>
                </a:lnTo>
                <a:lnTo>
                  <a:pt x="0" y="74354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7" name="object 167"/>
          <p:cNvSpPr/>
          <p:nvPr/>
        </p:nvSpPr>
        <p:spPr>
          <a:xfrm>
            <a:off x="893284" y="3142794"/>
            <a:ext cx="77092" cy="77364"/>
          </a:xfrm>
          <a:custGeom>
            <a:avLst/>
            <a:gdLst/>
            <a:ahLst/>
            <a:cxnLst/>
            <a:rect l="l" t="t" r="r" b="b"/>
            <a:pathLst>
              <a:path w="77092" h="77364">
                <a:moveTo>
                  <a:pt x="0" y="77364"/>
                </a:moveTo>
                <a:lnTo>
                  <a:pt x="77092" y="77364"/>
                </a:lnTo>
                <a:lnTo>
                  <a:pt x="77092" y="0"/>
                </a:lnTo>
                <a:lnTo>
                  <a:pt x="0" y="0"/>
                </a:lnTo>
                <a:lnTo>
                  <a:pt x="0" y="77364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8" name="object 168"/>
          <p:cNvSpPr/>
          <p:nvPr/>
        </p:nvSpPr>
        <p:spPr>
          <a:xfrm>
            <a:off x="5520080" y="5219883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9" name="object 169"/>
          <p:cNvSpPr/>
          <p:nvPr/>
        </p:nvSpPr>
        <p:spPr>
          <a:xfrm>
            <a:off x="6450261" y="4550114"/>
            <a:ext cx="74081" cy="77666"/>
          </a:xfrm>
          <a:custGeom>
            <a:avLst/>
            <a:gdLst/>
            <a:ahLst/>
            <a:cxnLst/>
            <a:rect l="l" t="t" r="r" b="b"/>
            <a:pathLst>
              <a:path w="74081" h="77666">
                <a:moveTo>
                  <a:pt x="0" y="77666"/>
                </a:moveTo>
                <a:lnTo>
                  <a:pt x="74081" y="77666"/>
                </a:lnTo>
                <a:lnTo>
                  <a:pt x="74081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0" name="object 170"/>
          <p:cNvSpPr/>
          <p:nvPr/>
        </p:nvSpPr>
        <p:spPr>
          <a:xfrm>
            <a:off x="4861746" y="3595224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1" name="object 171"/>
          <p:cNvSpPr/>
          <p:nvPr/>
        </p:nvSpPr>
        <p:spPr>
          <a:xfrm>
            <a:off x="6555397" y="3378125"/>
            <a:ext cx="77393" cy="77666"/>
          </a:xfrm>
          <a:custGeom>
            <a:avLst/>
            <a:gdLst/>
            <a:ahLst/>
            <a:cxnLst/>
            <a:rect l="l" t="t" r="r" b="b"/>
            <a:pathLst>
              <a:path w="77393" h="77666">
                <a:moveTo>
                  <a:pt x="0" y="77666"/>
                </a:moveTo>
                <a:lnTo>
                  <a:pt x="77393" y="77666"/>
                </a:lnTo>
                <a:lnTo>
                  <a:pt x="77393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2" name="object 172"/>
          <p:cNvSpPr/>
          <p:nvPr/>
        </p:nvSpPr>
        <p:spPr>
          <a:xfrm>
            <a:off x="7241372" y="2965798"/>
            <a:ext cx="77394" cy="77666"/>
          </a:xfrm>
          <a:custGeom>
            <a:avLst/>
            <a:gdLst/>
            <a:ahLst/>
            <a:cxnLst/>
            <a:rect l="l" t="t" r="r" b="b"/>
            <a:pathLst>
              <a:path w="77394" h="77666">
                <a:moveTo>
                  <a:pt x="0" y="77666"/>
                </a:moveTo>
                <a:lnTo>
                  <a:pt x="77394" y="77666"/>
                </a:lnTo>
                <a:lnTo>
                  <a:pt x="77394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3" name="object 173"/>
          <p:cNvSpPr/>
          <p:nvPr/>
        </p:nvSpPr>
        <p:spPr>
          <a:xfrm>
            <a:off x="8109854" y="2538025"/>
            <a:ext cx="77394" cy="77666"/>
          </a:xfrm>
          <a:custGeom>
            <a:avLst/>
            <a:gdLst/>
            <a:ahLst/>
            <a:cxnLst/>
            <a:rect l="l" t="t" r="r" b="b"/>
            <a:pathLst>
              <a:path w="77394" h="77666">
                <a:moveTo>
                  <a:pt x="0" y="77666"/>
                </a:moveTo>
                <a:lnTo>
                  <a:pt x="77394" y="77666"/>
                </a:lnTo>
                <a:lnTo>
                  <a:pt x="77394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4" name="object 174"/>
          <p:cNvSpPr/>
          <p:nvPr/>
        </p:nvSpPr>
        <p:spPr>
          <a:xfrm>
            <a:off x="4969843" y="2423236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5" name="object 175"/>
          <p:cNvSpPr/>
          <p:nvPr/>
        </p:nvSpPr>
        <p:spPr>
          <a:xfrm>
            <a:off x="1084812" y="1812467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6" name="object 176"/>
          <p:cNvSpPr/>
          <p:nvPr/>
        </p:nvSpPr>
        <p:spPr>
          <a:xfrm>
            <a:off x="7643155" y="251521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091"/>
                </a:lnTo>
                <a:lnTo>
                  <a:pt x="12344" y="9149"/>
                </a:lnTo>
                <a:lnTo>
                  <a:pt x="3333" y="21761"/>
                </a:lnTo>
                <a:lnTo>
                  <a:pt x="0" y="37093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153"/>
                </a:lnTo>
                <a:lnTo>
                  <a:pt x="40367" y="80492"/>
                </a:lnTo>
                <a:lnTo>
                  <a:pt x="55674" y="77153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7" name="object 177"/>
          <p:cNvSpPr/>
          <p:nvPr/>
        </p:nvSpPr>
        <p:spPr>
          <a:xfrm>
            <a:off x="7643155" y="251521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153"/>
                </a:lnTo>
                <a:lnTo>
                  <a:pt x="40367" y="80492"/>
                </a:lnTo>
                <a:lnTo>
                  <a:pt x="24689" y="77153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37093"/>
                </a:lnTo>
                <a:lnTo>
                  <a:pt x="3333" y="21761"/>
                </a:lnTo>
                <a:lnTo>
                  <a:pt x="12344" y="9149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8" name="object 178"/>
          <p:cNvSpPr/>
          <p:nvPr/>
        </p:nvSpPr>
        <p:spPr>
          <a:xfrm>
            <a:off x="6466089" y="3737676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24689" y="3338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37340"/>
                </a:lnTo>
                <a:lnTo>
                  <a:pt x="3086" y="55763"/>
                </a:lnTo>
                <a:lnTo>
                  <a:pt x="12344" y="68375"/>
                </a:lnTo>
                <a:lnTo>
                  <a:pt x="24689" y="74433"/>
                </a:lnTo>
                <a:lnTo>
                  <a:pt x="40120" y="77401"/>
                </a:lnTo>
                <a:lnTo>
                  <a:pt x="55427" y="74433"/>
                </a:lnTo>
                <a:lnTo>
                  <a:pt x="67772" y="68375"/>
                </a:lnTo>
                <a:lnTo>
                  <a:pt x="77154" y="52672"/>
                </a:lnTo>
                <a:lnTo>
                  <a:pt x="80117" y="37340"/>
                </a:lnTo>
                <a:lnTo>
                  <a:pt x="77154" y="21637"/>
                </a:lnTo>
                <a:lnTo>
                  <a:pt x="67772" y="9273"/>
                </a:lnTo>
                <a:lnTo>
                  <a:pt x="55427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9" name="object 179"/>
          <p:cNvSpPr/>
          <p:nvPr/>
        </p:nvSpPr>
        <p:spPr>
          <a:xfrm>
            <a:off x="6466089" y="3737676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55427" y="3338"/>
                </a:lnTo>
                <a:lnTo>
                  <a:pt x="67772" y="9273"/>
                </a:lnTo>
                <a:lnTo>
                  <a:pt x="77154" y="21637"/>
                </a:lnTo>
                <a:lnTo>
                  <a:pt x="80117" y="37340"/>
                </a:lnTo>
                <a:lnTo>
                  <a:pt x="77154" y="52672"/>
                </a:lnTo>
                <a:lnTo>
                  <a:pt x="67772" y="68375"/>
                </a:lnTo>
                <a:lnTo>
                  <a:pt x="55427" y="74433"/>
                </a:lnTo>
                <a:lnTo>
                  <a:pt x="40120" y="77401"/>
                </a:lnTo>
                <a:lnTo>
                  <a:pt x="24689" y="74433"/>
                </a:lnTo>
                <a:lnTo>
                  <a:pt x="12344" y="68375"/>
                </a:lnTo>
                <a:lnTo>
                  <a:pt x="3086" y="55763"/>
                </a:lnTo>
                <a:lnTo>
                  <a:pt x="0" y="37340"/>
                </a:lnTo>
                <a:lnTo>
                  <a:pt x="3086" y="21637"/>
                </a:lnTo>
                <a:lnTo>
                  <a:pt x="12344" y="9273"/>
                </a:lnTo>
                <a:lnTo>
                  <a:pt x="24689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0" name="object 180"/>
          <p:cNvSpPr/>
          <p:nvPr/>
        </p:nvSpPr>
        <p:spPr>
          <a:xfrm>
            <a:off x="2149643" y="4706673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24689" y="3091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401" y="55763"/>
                </a:lnTo>
                <a:lnTo>
                  <a:pt x="80487" y="40060"/>
                </a:lnTo>
                <a:lnTo>
                  <a:pt x="77401" y="24728"/>
                </a:lnTo>
                <a:lnTo>
                  <a:pt x="68142" y="12364"/>
                </a:lnTo>
                <a:lnTo>
                  <a:pt x="55798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1" name="object 181"/>
          <p:cNvSpPr/>
          <p:nvPr/>
        </p:nvSpPr>
        <p:spPr>
          <a:xfrm>
            <a:off x="2149643" y="4706673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55798" y="3091"/>
                </a:lnTo>
                <a:lnTo>
                  <a:pt x="68142" y="12364"/>
                </a:lnTo>
                <a:lnTo>
                  <a:pt x="77401" y="24728"/>
                </a:lnTo>
                <a:lnTo>
                  <a:pt x="80487" y="40060"/>
                </a:lnTo>
                <a:lnTo>
                  <a:pt x="77401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2" name="object 182"/>
          <p:cNvSpPr/>
          <p:nvPr/>
        </p:nvSpPr>
        <p:spPr>
          <a:xfrm>
            <a:off x="6382639" y="456423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307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3" name="object 183"/>
          <p:cNvSpPr/>
          <p:nvPr/>
        </p:nvSpPr>
        <p:spPr>
          <a:xfrm>
            <a:off x="6382639" y="456423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307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4" name="object 184"/>
          <p:cNvSpPr/>
          <p:nvPr/>
        </p:nvSpPr>
        <p:spPr>
          <a:xfrm>
            <a:off x="4352801" y="4771463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24689" y="3338"/>
                </a:lnTo>
                <a:lnTo>
                  <a:pt x="12344" y="12611"/>
                </a:lnTo>
                <a:lnTo>
                  <a:pt x="2962" y="24976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375"/>
                </a:lnTo>
                <a:lnTo>
                  <a:pt x="24689" y="77401"/>
                </a:lnTo>
                <a:lnTo>
                  <a:pt x="39996" y="80739"/>
                </a:lnTo>
                <a:lnTo>
                  <a:pt x="55427" y="77401"/>
                </a:lnTo>
                <a:lnTo>
                  <a:pt x="67772" y="68375"/>
                </a:lnTo>
                <a:lnTo>
                  <a:pt x="77030" y="55763"/>
                </a:lnTo>
                <a:lnTo>
                  <a:pt x="80117" y="40431"/>
                </a:lnTo>
                <a:lnTo>
                  <a:pt x="77030" y="24976"/>
                </a:lnTo>
                <a:lnTo>
                  <a:pt x="67772" y="12611"/>
                </a:lnTo>
                <a:lnTo>
                  <a:pt x="55427" y="3338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5" name="object 185"/>
          <p:cNvSpPr/>
          <p:nvPr/>
        </p:nvSpPr>
        <p:spPr>
          <a:xfrm>
            <a:off x="4352801" y="4771463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55427" y="3338"/>
                </a:lnTo>
                <a:lnTo>
                  <a:pt x="67772" y="12611"/>
                </a:lnTo>
                <a:lnTo>
                  <a:pt x="77030" y="24976"/>
                </a:lnTo>
                <a:lnTo>
                  <a:pt x="80117" y="40431"/>
                </a:lnTo>
                <a:lnTo>
                  <a:pt x="77030" y="55763"/>
                </a:lnTo>
                <a:lnTo>
                  <a:pt x="67772" y="68375"/>
                </a:lnTo>
                <a:lnTo>
                  <a:pt x="55427" y="77401"/>
                </a:lnTo>
                <a:lnTo>
                  <a:pt x="39996" y="80739"/>
                </a:lnTo>
                <a:lnTo>
                  <a:pt x="24689" y="77401"/>
                </a:lnTo>
                <a:lnTo>
                  <a:pt x="12344" y="68375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976"/>
                </a:lnTo>
                <a:lnTo>
                  <a:pt x="12344" y="12611"/>
                </a:lnTo>
                <a:lnTo>
                  <a:pt x="24689" y="3338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6" name="object 186"/>
          <p:cNvSpPr/>
          <p:nvPr/>
        </p:nvSpPr>
        <p:spPr>
          <a:xfrm>
            <a:off x="4819060" y="362021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812" y="2967"/>
                </a:lnTo>
                <a:lnTo>
                  <a:pt x="12468" y="12364"/>
                </a:lnTo>
                <a:lnTo>
                  <a:pt x="3333" y="24605"/>
                </a:lnTo>
                <a:lnTo>
                  <a:pt x="0" y="40307"/>
                </a:lnTo>
                <a:lnTo>
                  <a:pt x="3333" y="55639"/>
                </a:lnTo>
                <a:lnTo>
                  <a:pt x="12468" y="68004"/>
                </a:lnTo>
                <a:lnTo>
                  <a:pt x="24812" y="77401"/>
                </a:lnTo>
                <a:lnTo>
                  <a:pt x="40367" y="80368"/>
                </a:lnTo>
                <a:lnTo>
                  <a:pt x="58760" y="77401"/>
                </a:lnTo>
                <a:lnTo>
                  <a:pt x="71105" y="68004"/>
                </a:lnTo>
                <a:lnTo>
                  <a:pt x="77524" y="55639"/>
                </a:lnTo>
                <a:lnTo>
                  <a:pt x="80487" y="40307"/>
                </a:lnTo>
                <a:lnTo>
                  <a:pt x="77524" y="24605"/>
                </a:lnTo>
                <a:lnTo>
                  <a:pt x="71105" y="12364"/>
                </a:lnTo>
                <a:lnTo>
                  <a:pt x="58760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7" name="object 187"/>
          <p:cNvSpPr/>
          <p:nvPr/>
        </p:nvSpPr>
        <p:spPr>
          <a:xfrm>
            <a:off x="4819060" y="362021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524" y="24605"/>
                </a:lnTo>
                <a:lnTo>
                  <a:pt x="80487" y="40307"/>
                </a:lnTo>
                <a:lnTo>
                  <a:pt x="77524" y="55639"/>
                </a:lnTo>
                <a:lnTo>
                  <a:pt x="71105" y="68004"/>
                </a:lnTo>
                <a:lnTo>
                  <a:pt x="58760" y="77401"/>
                </a:lnTo>
                <a:lnTo>
                  <a:pt x="40367" y="80368"/>
                </a:lnTo>
                <a:lnTo>
                  <a:pt x="24812" y="77401"/>
                </a:lnTo>
                <a:lnTo>
                  <a:pt x="12468" y="68004"/>
                </a:lnTo>
                <a:lnTo>
                  <a:pt x="3333" y="55639"/>
                </a:lnTo>
                <a:lnTo>
                  <a:pt x="0" y="40307"/>
                </a:lnTo>
                <a:lnTo>
                  <a:pt x="3333" y="24605"/>
                </a:lnTo>
                <a:lnTo>
                  <a:pt x="12468" y="12364"/>
                </a:lnTo>
                <a:lnTo>
                  <a:pt x="24812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8" name="object 188"/>
          <p:cNvSpPr/>
          <p:nvPr/>
        </p:nvSpPr>
        <p:spPr>
          <a:xfrm>
            <a:off x="4896584" y="245017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24689" y="3091"/>
                </a:lnTo>
                <a:lnTo>
                  <a:pt x="9258" y="9396"/>
                </a:lnTo>
                <a:lnTo>
                  <a:pt x="2962" y="21761"/>
                </a:lnTo>
                <a:lnTo>
                  <a:pt x="0" y="37093"/>
                </a:lnTo>
                <a:lnTo>
                  <a:pt x="2962" y="52795"/>
                </a:lnTo>
                <a:lnTo>
                  <a:pt x="9258" y="68127"/>
                </a:lnTo>
                <a:lnTo>
                  <a:pt x="24689" y="74186"/>
                </a:lnTo>
                <a:lnTo>
                  <a:pt x="39996" y="77401"/>
                </a:lnTo>
                <a:lnTo>
                  <a:pt x="55427" y="74186"/>
                </a:lnTo>
                <a:lnTo>
                  <a:pt x="67772" y="68127"/>
                </a:lnTo>
                <a:lnTo>
                  <a:pt x="77030" y="52795"/>
                </a:lnTo>
                <a:lnTo>
                  <a:pt x="80117" y="37093"/>
                </a:lnTo>
                <a:lnTo>
                  <a:pt x="77030" y="21761"/>
                </a:lnTo>
                <a:lnTo>
                  <a:pt x="67772" y="9396"/>
                </a:lnTo>
                <a:lnTo>
                  <a:pt x="55427" y="3091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9" name="object 189"/>
          <p:cNvSpPr/>
          <p:nvPr/>
        </p:nvSpPr>
        <p:spPr>
          <a:xfrm>
            <a:off x="4896584" y="245017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55427" y="3091"/>
                </a:lnTo>
                <a:lnTo>
                  <a:pt x="67772" y="9396"/>
                </a:lnTo>
                <a:lnTo>
                  <a:pt x="77030" y="21761"/>
                </a:lnTo>
                <a:lnTo>
                  <a:pt x="80117" y="37093"/>
                </a:lnTo>
                <a:lnTo>
                  <a:pt x="77030" y="52795"/>
                </a:lnTo>
                <a:lnTo>
                  <a:pt x="67772" y="68127"/>
                </a:lnTo>
                <a:lnTo>
                  <a:pt x="55427" y="74186"/>
                </a:lnTo>
                <a:lnTo>
                  <a:pt x="39996" y="77401"/>
                </a:lnTo>
                <a:lnTo>
                  <a:pt x="24689" y="74186"/>
                </a:lnTo>
                <a:lnTo>
                  <a:pt x="9258" y="68127"/>
                </a:lnTo>
                <a:lnTo>
                  <a:pt x="2962" y="52795"/>
                </a:lnTo>
                <a:lnTo>
                  <a:pt x="0" y="37093"/>
                </a:lnTo>
                <a:lnTo>
                  <a:pt x="2962" y="21761"/>
                </a:lnTo>
                <a:lnTo>
                  <a:pt x="9258" y="9396"/>
                </a:lnTo>
                <a:lnTo>
                  <a:pt x="24689" y="3091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0" name="object 190"/>
          <p:cNvSpPr/>
          <p:nvPr/>
        </p:nvSpPr>
        <p:spPr>
          <a:xfrm>
            <a:off x="5588505" y="5217322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004"/>
                </a:lnTo>
                <a:lnTo>
                  <a:pt x="24689" y="74433"/>
                </a:lnTo>
                <a:lnTo>
                  <a:pt x="40120" y="80368"/>
                </a:lnTo>
                <a:lnTo>
                  <a:pt x="55798" y="74433"/>
                </a:lnTo>
                <a:lnTo>
                  <a:pt x="68142" y="68004"/>
                </a:lnTo>
                <a:lnTo>
                  <a:pt x="77401" y="55763"/>
                </a:lnTo>
                <a:lnTo>
                  <a:pt x="80487" y="40307"/>
                </a:lnTo>
                <a:lnTo>
                  <a:pt x="77401" y="24728"/>
                </a:lnTo>
                <a:lnTo>
                  <a:pt x="68142" y="9273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1" name="object 191"/>
          <p:cNvSpPr/>
          <p:nvPr/>
        </p:nvSpPr>
        <p:spPr>
          <a:xfrm>
            <a:off x="5588505" y="5217322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9273"/>
                </a:lnTo>
                <a:lnTo>
                  <a:pt x="77401" y="24728"/>
                </a:lnTo>
                <a:lnTo>
                  <a:pt x="80487" y="40307"/>
                </a:lnTo>
                <a:lnTo>
                  <a:pt x="77401" y="55763"/>
                </a:lnTo>
                <a:lnTo>
                  <a:pt x="68142" y="68004"/>
                </a:lnTo>
                <a:lnTo>
                  <a:pt x="55798" y="74433"/>
                </a:lnTo>
                <a:lnTo>
                  <a:pt x="40120" y="80368"/>
                </a:lnTo>
                <a:lnTo>
                  <a:pt x="24689" y="74433"/>
                </a:lnTo>
                <a:lnTo>
                  <a:pt x="12344" y="68004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2" name="object 192"/>
          <p:cNvSpPr/>
          <p:nvPr/>
        </p:nvSpPr>
        <p:spPr>
          <a:xfrm>
            <a:off x="7167391" y="2982460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431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431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3" name="object 193"/>
          <p:cNvSpPr/>
          <p:nvPr/>
        </p:nvSpPr>
        <p:spPr>
          <a:xfrm>
            <a:off x="7167391" y="2982460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431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431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4" name="object 194"/>
          <p:cNvSpPr/>
          <p:nvPr/>
        </p:nvSpPr>
        <p:spPr>
          <a:xfrm>
            <a:off x="8051024" y="2549336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401" y="55639"/>
                </a:lnTo>
                <a:lnTo>
                  <a:pt x="80487" y="40060"/>
                </a:lnTo>
                <a:lnTo>
                  <a:pt x="77401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5" name="object 195"/>
          <p:cNvSpPr/>
          <p:nvPr/>
        </p:nvSpPr>
        <p:spPr>
          <a:xfrm>
            <a:off x="8051024" y="2549336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401" y="24728"/>
                </a:lnTo>
                <a:lnTo>
                  <a:pt x="80487" y="40060"/>
                </a:lnTo>
                <a:lnTo>
                  <a:pt x="7740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6" name="object 196"/>
          <p:cNvSpPr/>
          <p:nvPr/>
        </p:nvSpPr>
        <p:spPr>
          <a:xfrm>
            <a:off x="6348567" y="338492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307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7" name="object 197"/>
          <p:cNvSpPr/>
          <p:nvPr/>
        </p:nvSpPr>
        <p:spPr>
          <a:xfrm>
            <a:off x="6348567" y="338492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307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8" name="object 198"/>
          <p:cNvSpPr/>
          <p:nvPr/>
        </p:nvSpPr>
        <p:spPr>
          <a:xfrm>
            <a:off x="4587473" y="412777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674" y="77401"/>
                </a:lnTo>
                <a:lnTo>
                  <a:pt x="68019" y="68004"/>
                </a:lnTo>
                <a:lnTo>
                  <a:pt x="77401" y="55763"/>
                </a:lnTo>
                <a:lnTo>
                  <a:pt x="80363" y="40307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9" name="object 199"/>
          <p:cNvSpPr/>
          <p:nvPr/>
        </p:nvSpPr>
        <p:spPr>
          <a:xfrm>
            <a:off x="4587473" y="412777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307"/>
                </a:lnTo>
                <a:lnTo>
                  <a:pt x="77401" y="55763"/>
                </a:lnTo>
                <a:lnTo>
                  <a:pt x="68019" y="68004"/>
                </a:lnTo>
                <a:lnTo>
                  <a:pt x="55674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0" name="object 200"/>
          <p:cNvSpPr/>
          <p:nvPr/>
        </p:nvSpPr>
        <p:spPr>
          <a:xfrm>
            <a:off x="2273214" y="3041191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24936" y="3338"/>
                </a:lnTo>
                <a:lnTo>
                  <a:pt x="12344" y="12611"/>
                </a:lnTo>
                <a:lnTo>
                  <a:pt x="3333" y="24976"/>
                </a:lnTo>
                <a:lnTo>
                  <a:pt x="0" y="40431"/>
                </a:lnTo>
                <a:lnTo>
                  <a:pt x="3333" y="55763"/>
                </a:lnTo>
                <a:lnTo>
                  <a:pt x="12344" y="71466"/>
                </a:lnTo>
                <a:lnTo>
                  <a:pt x="24936" y="77401"/>
                </a:lnTo>
                <a:lnTo>
                  <a:pt x="40367" y="80739"/>
                </a:lnTo>
                <a:lnTo>
                  <a:pt x="55674" y="77401"/>
                </a:lnTo>
                <a:lnTo>
                  <a:pt x="68019" y="68375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976"/>
                </a:lnTo>
                <a:lnTo>
                  <a:pt x="68019" y="12611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1" name="object 201"/>
          <p:cNvSpPr/>
          <p:nvPr/>
        </p:nvSpPr>
        <p:spPr>
          <a:xfrm>
            <a:off x="2273214" y="3041191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55674" y="3338"/>
                </a:lnTo>
                <a:lnTo>
                  <a:pt x="68019" y="12611"/>
                </a:lnTo>
                <a:lnTo>
                  <a:pt x="77401" y="24976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375"/>
                </a:lnTo>
                <a:lnTo>
                  <a:pt x="55674" y="77401"/>
                </a:lnTo>
                <a:lnTo>
                  <a:pt x="40367" y="80739"/>
                </a:lnTo>
                <a:lnTo>
                  <a:pt x="24936" y="77401"/>
                </a:lnTo>
                <a:lnTo>
                  <a:pt x="12344" y="71466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976"/>
                </a:lnTo>
                <a:lnTo>
                  <a:pt x="12344" y="12611"/>
                </a:lnTo>
                <a:lnTo>
                  <a:pt x="24936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2" name="object 202"/>
          <p:cNvSpPr/>
          <p:nvPr/>
        </p:nvSpPr>
        <p:spPr>
          <a:xfrm>
            <a:off x="1037411" y="1821816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24701" y="2967"/>
                </a:lnTo>
                <a:lnTo>
                  <a:pt x="12344" y="12364"/>
                </a:lnTo>
                <a:lnTo>
                  <a:pt x="3012" y="24728"/>
                </a:lnTo>
                <a:lnTo>
                  <a:pt x="0" y="40060"/>
                </a:lnTo>
                <a:lnTo>
                  <a:pt x="3012" y="55763"/>
                </a:lnTo>
                <a:lnTo>
                  <a:pt x="12344" y="68127"/>
                </a:lnTo>
                <a:lnTo>
                  <a:pt x="24701" y="77401"/>
                </a:lnTo>
                <a:lnTo>
                  <a:pt x="40070" y="80492"/>
                </a:lnTo>
                <a:lnTo>
                  <a:pt x="55736" y="77401"/>
                </a:lnTo>
                <a:lnTo>
                  <a:pt x="68080" y="68127"/>
                </a:lnTo>
                <a:lnTo>
                  <a:pt x="77117" y="55763"/>
                </a:lnTo>
                <a:lnTo>
                  <a:pt x="80438" y="40060"/>
                </a:lnTo>
                <a:lnTo>
                  <a:pt x="77117" y="24728"/>
                </a:lnTo>
                <a:lnTo>
                  <a:pt x="68080" y="12364"/>
                </a:lnTo>
                <a:lnTo>
                  <a:pt x="55736" y="2967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3" name="object 203"/>
          <p:cNvSpPr/>
          <p:nvPr/>
        </p:nvSpPr>
        <p:spPr>
          <a:xfrm>
            <a:off x="1037411" y="1821816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55736" y="2967"/>
                </a:lnTo>
                <a:lnTo>
                  <a:pt x="68080" y="12364"/>
                </a:lnTo>
                <a:lnTo>
                  <a:pt x="77117" y="24728"/>
                </a:lnTo>
                <a:lnTo>
                  <a:pt x="80438" y="40060"/>
                </a:lnTo>
                <a:lnTo>
                  <a:pt x="77117" y="55763"/>
                </a:lnTo>
                <a:lnTo>
                  <a:pt x="68080" y="68127"/>
                </a:lnTo>
                <a:lnTo>
                  <a:pt x="55736" y="77401"/>
                </a:lnTo>
                <a:lnTo>
                  <a:pt x="40070" y="80492"/>
                </a:lnTo>
                <a:lnTo>
                  <a:pt x="24701" y="77401"/>
                </a:lnTo>
                <a:lnTo>
                  <a:pt x="12344" y="68127"/>
                </a:lnTo>
                <a:lnTo>
                  <a:pt x="3012" y="55763"/>
                </a:lnTo>
                <a:lnTo>
                  <a:pt x="0" y="40060"/>
                </a:lnTo>
                <a:lnTo>
                  <a:pt x="3012" y="24728"/>
                </a:lnTo>
                <a:lnTo>
                  <a:pt x="12344" y="12364"/>
                </a:lnTo>
                <a:lnTo>
                  <a:pt x="24701" y="2967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4" name="object 204"/>
          <p:cNvSpPr/>
          <p:nvPr/>
        </p:nvSpPr>
        <p:spPr>
          <a:xfrm>
            <a:off x="830440" y="3152718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070" y="0"/>
                </a:moveTo>
                <a:lnTo>
                  <a:pt x="24701" y="3214"/>
                </a:lnTo>
                <a:lnTo>
                  <a:pt x="12357" y="9273"/>
                </a:lnTo>
                <a:lnTo>
                  <a:pt x="3012" y="21637"/>
                </a:lnTo>
                <a:lnTo>
                  <a:pt x="0" y="40307"/>
                </a:lnTo>
                <a:lnTo>
                  <a:pt x="3012" y="55639"/>
                </a:lnTo>
                <a:lnTo>
                  <a:pt x="12357" y="68004"/>
                </a:lnTo>
                <a:lnTo>
                  <a:pt x="24701" y="74309"/>
                </a:lnTo>
                <a:lnTo>
                  <a:pt x="40070" y="80739"/>
                </a:lnTo>
                <a:lnTo>
                  <a:pt x="55736" y="74309"/>
                </a:lnTo>
                <a:lnTo>
                  <a:pt x="68093" y="68004"/>
                </a:lnTo>
                <a:lnTo>
                  <a:pt x="77129" y="55639"/>
                </a:lnTo>
                <a:lnTo>
                  <a:pt x="80438" y="40307"/>
                </a:lnTo>
                <a:lnTo>
                  <a:pt x="77129" y="24976"/>
                </a:lnTo>
                <a:lnTo>
                  <a:pt x="68093" y="9273"/>
                </a:lnTo>
                <a:lnTo>
                  <a:pt x="55736" y="3214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5" name="object 205"/>
          <p:cNvSpPr/>
          <p:nvPr/>
        </p:nvSpPr>
        <p:spPr>
          <a:xfrm>
            <a:off x="830440" y="3152718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070" y="0"/>
                </a:moveTo>
                <a:lnTo>
                  <a:pt x="55736" y="3214"/>
                </a:lnTo>
                <a:lnTo>
                  <a:pt x="68093" y="9273"/>
                </a:lnTo>
                <a:lnTo>
                  <a:pt x="77129" y="24976"/>
                </a:lnTo>
                <a:lnTo>
                  <a:pt x="80438" y="40307"/>
                </a:lnTo>
                <a:lnTo>
                  <a:pt x="77129" y="55639"/>
                </a:lnTo>
                <a:lnTo>
                  <a:pt x="68093" y="68004"/>
                </a:lnTo>
                <a:lnTo>
                  <a:pt x="55736" y="74309"/>
                </a:lnTo>
                <a:lnTo>
                  <a:pt x="40070" y="80739"/>
                </a:lnTo>
                <a:lnTo>
                  <a:pt x="24701" y="74309"/>
                </a:lnTo>
                <a:lnTo>
                  <a:pt x="12357" y="68004"/>
                </a:lnTo>
                <a:lnTo>
                  <a:pt x="3012" y="55639"/>
                </a:lnTo>
                <a:lnTo>
                  <a:pt x="0" y="40307"/>
                </a:lnTo>
                <a:lnTo>
                  <a:pt x="3012" y="21637"/>
                </a:lnTo>
                <a:lnTo>
                  <a:pt x="12357" y="9273"/>
                </a:lnTo>
                <a:lnTo>
                  <a:pt x="24701" y="3214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6" name="object 206"/>
          <p:cNvSpPr/>
          <p:nvPr/>
        </p:nvSpPr>
        <p:spPr>
          <a:xfrm>
            <a:off x="2909706" y="4254631"/>
            <a:ext cx="80487" cy="80615"/>
          </a:xfrm>
          <a:custGeom>
            <a:avLst/>
            <a:gdLst/>
            <a:ahLst/>
            <a:cxnLst/>
            <a:rect l="l" t="t" r="r" b="b"/>
            <a:pathLst>
              <a:path w="80487" h="80615">
                <a:moveTo>
                  <a:pt x="40367" y="0"/>
                </a:moveTo>
                <a:lnTo>
                  <a:pt x="24689" y="3214"/>
                </a:lnTo>
                <a:lnTo>
                  <a:pt x="12344" y="12611"/>
                </a:lnTo>
                <a:lnTo>
                  <a:pt x="3086" y="24976"/>
                </a:lnTo>
                <a:lnTo>
                  <a:pt x="0" y="40307"/>
                </a:lnTo>
                <a:lnTo>
                  <a:pt x="3086" y="55639"/>
                </a:lnTo>
                <a:lnTo>
                  <a:pt x="12344" y="68375"/>
                </a:lnTo>
                <a:lnTo>
                  <a:pt x="24689" y="77401"/>
                </a:lnTo>
                <a:lnTo>
                  <a:pt x="40367" y="80615"/>
                </a:lnTo>
                <a:lnTo>
                  <a:pt x="55798" y="77401"/>
                </a:lnTo>
                <a:lnTo>
                  <a:pt x="68142" y="68375"/>
                </a:lnTo>
                <a:lnTo>
                  <a:pt x="77401" y="55639"/>
                </a:lnTo>
                <a:lnTo>
                  <a:pt x="80487" y="40307"/>
                </a:lnTo>
                <a:lnTo>
                  <a:pt x="77401" y="24976"/>
                </a:lnTo>
                <a:lnTo>
                  <a:pt x="68142" y="12611"/>
                </a:lnTo>
                <a:lnTo>
                  <a:pt x="55798" y="3214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7" name="object 207"/>
          <p:cNvSpPr/>
          <p:nvPr/>
        </p:nvSpPr>
        <p:spPr>
          <a:xfrm>
            <a:off x="2909706" y="4254631"/>
            <a:ext cx="80487" cy="80615"/>
          </a:xfrm>
          <a:custGeom>
            <a:avLst/>
            <a:gdLst/>
            <a:ahLst/>
            <a:cxnLst/>
            <a:rect l="l" t="t" r="r" b="b"/>
            <a:pathLst>
              <a:path w="80487" h="80615">
                <a:moveTo>
                  <a:pt x="40367" y="0"/>
                </a:moveTo>
                <a:lnTo>
                  <a:pt x="55798" y="3214"/>
                </a:lnTo>
                <a:lnTo>
                  <a:pt x="68142" y="12611"/>
                </a:lnTo>
                <a:lnTo>
                  <a:pt x="77401" y="24976"/>
                </a:lnTo>
                <a:lnTo>
                  <a:pt x="80487" y="40307"/>
                </a:lnTo>
                <a:lnTo>
                  <a:pt x="77401" y="55639"/>
                </a:lnTo>
                <a:lnTo>
                  <a:pt x="68142" y="68375"/>
                </a:lnTo>
                <a:lnTo>
                  <a:pt x="55798" y="77401"/>
                </a:lnTo>
                <a:lnTo>
                  <a:pt x="40367" y="80615"/>
                </a:lnTo>
                <a:lnTo>
                  <a:pt x="24689" y="77401"/>
                </a:lnTo>
                <a:lnTo>
                  <a:pt x="12344" y="68375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4976"/>
                </a:lnTo>
                <a:lnTo>
                  <a:pt x="12344" y="12611"/>
                </a:lnTo>
                <a:lnTo>
                  <a:pt x="24689" y="3214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8" name="object 208"/>
          <p:cNvSpPr/>
          <p:nvPr/>
        </p:nvSpPr>
        <p:spPr>
          <a:xfrm>
            <a:off x="4238242" y="2332464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812" y="3214"/>
                </a:lnTo>
                <a:lnTo>
                  <a:pt x="9381" y="9273"/>
                </a:lnTo>
                <a:lnTo>
                  <a:pt x="3333" y="21637"/>
                </a:lnTo>
                <a:lnTo>
                  <a:pt x="0" y="40307"/>
                </a:lnTo>
                <a:lnTo>
                  <a:pt x="3333" y="55639"/>
                </a:lnTo>
                <a:lnTo>
                  <a:pt x="9381" y="68004"/>
                </a:lnTo>
                <a:lnTo>
                  <a:pt x="24812" y="74309"/>
                </a:lnTo>
                <a:lnTo>
                  <a:pt x="40367" y="77401"/>
                </a:lnTo>
                <a:lnTo>
                  <a:pt x="55798" y="74309"/>
                </a:lnTo>
                <a:lnTo>
                  <a:pt x="68142" y="68004"/>
                </a:lnTo>
                <a:lnTo>
                  <a:pt x="77524" y="55639"/>
                </a:lnTo>
                <a:lnTo>
                  <a:pt x="80487" y="40307"/>
                </a:lnTo>
                <a:lnTo>
                  <a:pt x="77524" y="24976"/>
                </a:lnTo>
                <a:lnTo>
                  <a:pt x="68142" y="9273"/>
                </a:lnTo>
                <a:lnTo>
                  <a:pt x="55798" y="3214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9" name="object 209"/>
          <p:cNvSpPr/>
          <p:nvPr/>
        </p:nvSpPr>
        <p:spPr>
          <a:xfrm>
            <a:off x="4238242" y="2332464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3214"/>
                </a:lnTo>
                <a:lnTo>
                  <a:pt x="68142" y="9273"/>
                </a:lnTo>
                <a:lnTo>
                  <a:pt x="77524" y="24976"/>
                </a:lnTo>
                <a:lnTo>
                  <a:pt x="80487" y="40307"/>
                </a:lnTo>
                <a:lnTo>
                  <a:pt x="77524" y="55639"/>
                </a:lnTo>
                <a:lnTo>
                  <a:pt x="68142" y="68004"/>
                </a:lnTo>
                <a:lnTo>
                  <a:pt x="55798" y="74309"/>
                </a:lnTo>
                <a:lnTo>
                  <a:pt x="40367" y="77401"/>
                </a:lnTo>
                <a:lnTo>
                  <a:pt x="24812" y="74309"/>
                </a:lnTo>
                <a:lnTo>
                  <a:pt x="9381" y="68004"/>
                </a:lnTo>
                <a:lnTo>
                  <a:pt x="3333" y="55639"/>
                </a:lnTo>
                <a:lnTo>
                  <a:pt x="0" y="40307"/>
                </a:lnTo>
                <a:lnTo>
                  <a:pt x="3333" y="21637"/>
                </a:lnTo>
                <a:lnTo>
                  <a:pt x="9381" y="9273"/>
                </a:lnTo>
                <a:lnTo>
                  <a:pt x="24812" y="3214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0" name="object 210"/>
          <p:cNvSpPr/>
          <p:nvPr/>
        </p:nvSpPr>
        <p:spPr>
          <a:xfrm>
            <a:off x="7433172" y="3685251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12344" y="71095"/>
                </a:lnTo>
                <a:lnTo>
                  <a:pt x="24689" y="77401"/>
                </a:lnTo>
                <a:lnTo>
                  <a:pt x="39996" y="80368"/>
                </a:lnTo>
                <a:lnTo>
                  <a:pt x="55674" y="77401"/>
                </a:lnTo>
                <a:lnTo>
                  <a:pt x="68019" y="68127"/>
                </a:lnTo>
                <a:lnTo>
                  <a:pt x="77154" y="55763"/>
                </a:lnTo>
                <a:lnTo>
                  <a:pt x="80363" y="40060"/>
                </a:lnTo>
                <a:lnTo>
                  <a:pt x="77154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1" name="object 211"/>
          <p:cNvSpPr/>
          <p:nvPr/>
        </p:nvSpPr>
        <p:spPr>
          <a:xfrm>
            <a:off x="7433172" y="3685251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154" y="24728"/>
                </a:lnTo>
                <a:lnTo>
                  <a:pt x="80363" y="40060"/>
                </a:lnTo>
                <a:lnTo>
                  <a:pt x="77154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71095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2" name="object 212"/>
          <p:cNvSpPr/>
          <p:nvPr/>
        </p:nvSpPr>
        <p:spPr>
          <a:xfrm>
            <a:off x="6382639" y="456423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307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3" name="object 213"/>
          <p:cNvSpPr/>
          <p:nvPr/>
        </p:nvSpPr>
        <p:spPr>
          <a:xfrm>
            <a:off x="6382639" y="456423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307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4" name="object 214"/>
          <p:cNvSpPr/>
          <p:nvPr/>
        </p:nvSpPr>
        <p:spPr>
          <a:xfrm>
            <a:off x="3676188" y="4279607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71105" y="68004"/>
                </a:lnTo>
                <a:lnTo>
                  <a:pt x="77030" y="55639"/>
                </a:lnTo>
                <a:lnTo>
                  <a:pt x="80117" y="40060"/>
                </a:lnTo>
                <a:lnTo>
                  <a:pt x="77030" y="24728"/>
                </a:lnTo>
                <a:lnTo>
                  <a:pt x="71105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5" name="object 215"/>
          <p:cNvSpPr/>
          <p:nvPr/>
        </p:nvSpPr>
        <p:spPr>
          <a:xfrm>
            <a:off x="3676188" y="4279607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2967"/>
                </a:lnTo>
                <a:lnTo>
                  <a:pt x="71105" y="12364"/>
                </a:lnTo>
                <a:lnTo>
                  <a:pt x="77030" y="24728"/>
                </a:lnTo>
                <a:lnTo>
                  <a:pt x="80117" y="40060"/>
                </a:lnTo>
                <a:lnTo>
                  <a:pt x="77030" y="55639"/>
                </a:lnTo>
                <a:lnTo>
                  <a:pt x="71105" y="68004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6" name="object 216"/>
          <p:cNvSpPr/>
          <p:nvPr/>
        </p:nvSpPr>
        <p:spPr>
          <a:xfrm>
            <a:off x="6098217" y="234804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24812" y="3091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060"/>
                </a:lnTo>
                <a:lnTo>
                  <a:pt x="3333" y="55763"/>
                </a:lnTo>
                <a:lnTo>
                  <a:pt x="12344" y="68127"/>
                </a:lnTo>
                <a:lnTo>
                  <a:pt x="24812" y="77401"/>
                </a:lnTo>
                <a:lnTo>
                  <a:pt x="40367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524" y="55763"/>
                </a:lnTo>
                <a:lnTo>
                  <a:pt x="80487" y="40060"/>
                </a:lnTo>
                <a:lnTo>
                  <a:pt x="77524" y="24728"/>
                </a:lnTo>
                <a:lnTo>
                  <a:pt x="68142" y="12364"/>
                </a:lnTo>
                <a:lnTo>
                  <a:pt x="55798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7" name="object 217"/>
          <p:cNvSpPr/>
          <p:nvPr/>
        </p:nvSpPr>
        <p:spPr>
          <a:xfrm>
            <a:off x="6098217" y="234804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55798" y="3091"/>
                </a:lnTo>
                <a:lnTo>
                  <a:pt x="68142" y="12364"/>
                </a:lnTo>
                <a:lnTo>
                  <a:pt x="77524" y="24728"/>
                </a:lnTo>
                <a:lnTo>
                  <a:pt x="80487" y="40060"/>
                </a:lnTo>
                <a:lnTo>
                  <a:pt x="7752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367" y="80492"/>
                </a:lnTo>
                <a:lnTo>
                  <a:pt x="24812" y="77401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060"/>
                </a:lnTo>
                <a:lnTo>
                  <a:pt x="3333" y="24728"/>
                </a:lnTo>
                <a:lnTo>
                  <a:pt x="12344" y="12364"/>
                </a:lnTo>
                <a:lnTo>
                  <a:pt x="24812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8" name="object 218"/>
          <p:cNvSpPr/>
          <p:nvPr/>
        </p:nvSpPr>
        <p:spPr>
          <a:xfrm>
            <a:off x="5230015" y="263279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689" y="2967"/>
                </a:lnTo>
                <a:lnTo>
                  <a:pt x="12344" y="12240"/>
                </a:lnTo>
                <a:lnTo>
                  <a:pt x="3333" y="24605"/>
                </a:lnTo>
                <a:lnTo>
                  <a:pt x="0" y="40307"/>
                </a:lnTo>
                <a:lnTo>
                  <a:pt x="3333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401" y="55639"/>
                </a:lnTo>
                <a:lnTo>
                  <a:pt x="80487" y="40307"/>
                </a:lnTo>
                <a:lnTo>
                  <a:pt x="77401" y="24605"/>
                </a:lnTo>
                <a:lnTo>
                  <a:pt x="68142" y="12240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9" name="object 219"/>
          <p:cNvSpPr/>
          <p:nvPr/>
        </p:nvSpPr>
        <p:spPr>
          <a:xfrm>
            <a:off x="5230015" y="263279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5798" y="2967"/>
                </a:lnTo>
                <a:lnTo>
                  <a:pt x="68142" y="12240"/>
                </a:lnTo>
                <a:lnTo>
                  <a:pt x="77401" y="24605"/>
                </a:lnTo>
                <a:lnTo>
                  <a:pt x="80487" y="40307"/>
                </a:lnTo>
                <a:lnTo>
                  <a:pt x="7740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333" y="55639"/>
                </a:lnTo>
                <a:lnTo>
                  <a:pt x="0" y="40307"/>
                </a:lnTo>
                <a:lnTo>
                  <a:pt x="3333" y="24605"/>
                </a:lnTo>
                <a:lnTo>
                  <a:pt x="12344" y="12240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0" name="object 220"/>
          <p:cNvSpPr/>
          <p:nvPr/>
        </p:nvSpPr>
        <p:spPr>
          <a:xfrm>
            <a:off x="7374411" y="2666797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39996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674" y="77401"/>
                </a:lnTo>
                <a:lnTo>
                  <a:pt x="71105" y="68004"/>
                </a:lnTo>
                <a:lnTo>
                  <a:pt x="77154" y="55763"/>
                </a:lnTo>
                <a:lnTo>
                  <a:pt x="80487" y="40307"/>
                </a:lnTo>
                <a:lnTo>
                  <a:pt x="77154" y="24728"/>
                </a:lnTo>
                <a:lnTo>
                  <a:pt x="71105" y="9273"/>
                </a:lnTo>
                <a:lnTo>
                  <a:pt x="55674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1" name="object 221"/>
          <p:cNvSpPr/>
          <p:nvPr/>
        </p:nvSpPr>
        <p:spPr>
          <a:xfrm>
            <a:off x="7374411" y="2666797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39996" y="0"/>
                </a:moveTo>
                <a:lnTo>
                  <a:pt x="55674" y="2967"/>
                </a:lnTo>
                <a:lnTo>
                  <a:pt x="71105" y="9273"/>
                </a:lnTo>
                <a:lnTo>
                  <a:pt x="77154" y="24728"/>
                </a:lnTo>
                <a:lnTo>
                  <a:pt x="80487" y="40307"/>
                </a:lnTo>
                <a:lnTo>
                  <a:pt x="77154" y="55763"/>
                </a:lnTo>
                <a:lnTo>
                  <a:pt x="71105" y="68004"/>
                </a:lnTo>
                <a:lnTo>
                  <a:pt x="55674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9273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2" name="object 222"/>
          <p:cNvSpPr/>
          <p:nvPr/>
        </p:nvSpPr>
        <p:spPr>
          <a:xfrm>
            <a:off x="3935550" y="2063168"/>
            <a:ext cx="80363" cy="80615"/>
          </a:xfrm>
          <a:custGeom>
            <a:avLst/>
            <a:gdLst/>
            <a:ahLst/>
            <a:cxnLst/>
            <a:rect l="l" t="t" r="r" b="b"/>
            <a:pathLst>
              <a:path w="80363" h="80615">
                <a:moveTo>
                  <a:pt x="39996" y="0"/>
                </a:moveTo>
                <a:lnTo>
                  <a:pt x="24689" y="3214"/>
                </a:lnTo>
                <a:lnTo>
                  <a:pt x="12344" y="12240"/>
                </a:lnTo>
                <a:lnTo>
                  <a:pt x="2962" y="24976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615"/>
                </a:lnTo>
                <a:lnTo>
                  <a:pt x="55674" y="77401"/>
                </a:lnTo>
                <a:lnTo>
                  <a:pt x="68019" y="68004"/>
                </a:lnTo>
                <a:lnTo>
                  <a:pt x="77401" y="55639"/>
                </a:lnTo>
                <a:lnTo>
                  <a:pt x="80363" y="40307"/>
                </a:lnTo>
                <a:lnTo>
                  <a:pt x="77401" y="24976"/>
                </a:lnTo>
                <a:lnTo>
                  <a:pt x="68019" y="12240"/>
                </a:lnTo>
                <a:lnTo>
                  <a:pt x="55674" y="321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3" name="object 223"/>
          <p:cNvSpPr/>
          <p:nvPr/>
        </p:nvSpPr>
        <p:spPr>
          <a:xfrm>
            <a:off x="3935550" y="2063168"/>
            <a:ext cx="80363" cy="80615"/>
          </a:xfrm>
          <a:custGeom>
            <a:avLst/>
            <a:gdLst/>
            <a:ahLst/>
            <a:cxnLst/>
            <a:rect l="l" t="t" r="r" b="b"/>
            <a:pathLst>
              <a:path w="80363" h="80615">
                <a:moveTo>
                  <a:pt x="39996" y="0"/>
                </a:moveTo>
                <a:lnTo>
                  <a:pt x="55674" y="3214"/>
                </a:lnTo>
                <a:lnTo>
                  <a:pt x="68019" y="12240"/>
                </a:lnTo>
                <a:lnTo>
                  <a:pt x="77401" y="24976"/>
                </a:lnTo>
                <a:lnTo>
                  <a:pt x="80363" y="40307"/>
                </a:lnTo>
                <a:lnTo>
                  <a:pt x="77401" y="55639"/>
                </a:lnTo>
                <a:lnTo>
                  <a:pt x="68019" y="68004"/>
                </a:lnTo>
                <a:lnTo>
                  <a:pt x="55674" y="77401"/>
                </a:lnTo>
                <a:lnTo>
                  <a:pt x="39996" y="80615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976"/>
                </a:lnTo>
                <a:lnTo>
                  <a:pt x="12344" y="12240"/>
                </a:lnTo>
                <a:lnTo>
                  <a:pt x="24689" y="321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4" name="object 224"/>
          <p:cNvSpPr/>
          <p:nvPr/>
        </p:nvSpPr>
        <p:spPr>
          <a:xfrm>
            <a:off x="6030445" y="4632363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3086" y="24605"/>
                </a:lnTo>
                <a:lnTo>
                  <a:pt x="0" y="40307"/>
                </a:lnTo>
                <a:lnTo>
                  <a:pt x="3086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40307"/>
                </a:lnTo>
                <a:lnTo>
                  <a:pt x="77154" y="24605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5" name="object 225"/>
          <p:cNvSpPr/>
          <p:nvPr/>
        </p:nvSpPr>
        <p:spPr>
          <a:xfrm>
            <a:off x="6030445" y="4632363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605"/>
                </a:lnTo>
                <a:lnTo>
                  <a:pt x="80117" y="40307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4605"/>
                </a:lnTo>
                <a:lnTo>
                  <a:pt x="12344" y="9273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6" name="object 226"/>
          <p:cNvSpPr/>
          <p:nvPr/>
        </p:nvSpPr>
        <p:spPr>
          <a:xfrm>
            <a:off x="1782142" y="2397501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763"/>
                </a:lnTo>
                <a:lnTo>
                  <a:pt x="80117" y="40307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7" name="object 227"/>
          <p:cNvSpPr/>
          <p:nvPr/>
        </p:nvSpPr>
        <p:spPr>
          <a:xfrm>
            <a:off x="1782142" y="2397501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307"/>
                </a:lnTo>
                <a:lnTo>
                  <a:pt x="77154" y="55763"/>
                </a:lnTo>
                <a:lnTo>
                  <a:pt x="67772" y="68004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8" name="object 228"/>
          <p:cNvSpPr/>
          <p:nvPr/>
        </p:nvSpPr>
        <p:spPr>
          <a:xfrm>
            <a:off x="8051024" y="2549336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401" y="55639"/>
                </a:lnTo>
                <a:lnTo>
                  <a:pt x="80487" y="40060"/>
                </a:lnTo>
                <a:lnTo>
                  <a:pt x="77401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9" name="object 229"/>
          <p:cNvSpPr/>
          <p:nvPr/>
        </p:nvSpPr>
        <p:spPr>
          <a:xfrm>
            <a:off x="8051024" y="2549336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401" y="24728"/>
                </a:lnTo>
                <a:lnTo>
                  <a:pt x="80487" y="40060"/>
                </a:lnTo>
                <a:lnTo>
                  <a:pt x="7740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0" name="object 230"/>
          <p:cNvSpPr/>
          <p:nvPr/>
        </p:nvSpPr>
        <p:spPr>
          <a:xfrm>
            <a:off x="4318729" y="6093289"/>
            <a:ext cx="80487" cy="80430"/>
          </a:xfrm>
          <a:custGeom>
            <a:avLst/>
            <a:gdLst/>
            <a:ahLst/>
            <a:cxnLst/>
            <a:rect l="l" t="t" r="r" b="b"/>
            <a:pathLst>
              <a:path w="80487" h="80430">
                <a:moveTo>
                  <a:pt x="40120" y="0"/>
                </a:moveTo>
                <a:lnTo>
                  <a:pt x="24689" y="3004"/>
                </a:lnTo>
                <a:lnTo>
                  <a:pt x="12344" y="12352"/>
                </a:lnTo>
                <a:lnTo>
                  <a:pt x="2962" y="24704"/>
                </a:lnTo>
                <a:lnTo>
                  <a:pt x="0" y="40357"/>
                </a:lnTo>
                <a:lnTo>
                  <a:pt x="2962" y="55726"/>
                </a:lnTo>
                <a:lnTo>
                  <a:pt x="12344" y="71082"/>
                </a:lnTo>
                <a:lnTo>
                  <a:pt x="24689" y="77413"/>
                </a:lnTo>
                <a:lnTo>
                  <a:pt x="40120" y="80430"/>
                </a:lnTo>
                <a:lnTo>
                  <a:pt x="55674" y="77413"/>
                </a:lnTo>
                <a:lnTo>
                  <a:pt x="71105" y="71082"/>
                </a:lnTo>
                <a:lnTo>
                  <a:pt x="77154" y="55726"/>
                </a:lnTo>
                <a:lnTo>
                  <a:pt x="80487" y="40357"/>
                </a:lnTo>
                <a:lnTo>
                  <a:pt x="77154" y="24704"/>
                </a:lnTo>
                <a:lnTo>
                  <a:pt x="71105" y="12352"/>
                </a:lnTo>
                <a:lnTo>
                  <a:pt x="55674" y="3004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1" name="object 231"/>
          <p:cNvSpPr/>
          <p:nvPr/>
        </p:nvSpPr>
        <p:spPr>
          <a:xfrm>
            <a:off x="4318729" y="6093289"/>
            <a:ext cx="80487" cy="80430"/>
          </a:xfrm>
          <a:custGeom>
            <a:avLst/>
            <a:gdLst/>
            <a:ahLst/>
            <a:cxnLst/>
            <a:rect l="l" t="t" r="r" b="b"/>
            <a:pathLst>
              <a:path w="80487" h="80430">
                <a:moveTo>
                  <a:pt x="40120" y="0"/>
                </a:moveTo>
                <a:lnTo>
                  <a:pt x="55674" y="3004"/>
                </a:lnTo>
                <a:lnTo>
                  <a:pt x="71105" y="12352"/>
                </a:lnTo>
                <a:lnTo>
                  <a:pt x="77154" y="24704"/>
                </a:lnTo>
                <a:lnTo>
                  <a:pt x="80487" y="40357"/>
                </a:lnTo>
                <a:lnTo>
                  <a:pt x="77154" y="55726"/>
                </a:lnTo>
                <a:lnTo>
                  <a:pt x="71105" y="71082"/>
                </a:lnTo>
                <a:lnTo>
                  <a:pt x="55674" y="77413"/>
                </a:lnTo>
                <a:lnTo>
                  <a:pt x="40120" y="80430"/>
                </a:lnTo>
                <a:lnTo>
                  <a:pt x="24689" y="77413"/>
                </a:lnTo>
                <a:lnTo>
                  <a:pt x="12344" y="71082"/>
                </a:lnTo>
                <a:lnTo>
                  <a:pt x="2962" y="55726"/>
                </a:lnTo>
                <a:lnTo>
                  <a:pt x="0" y="40357"/>
                </a:lnTo>
                <a:lnTo>
                  <a:pt x="2962" y="24704"/>
                </a:lnTo>
                <a:lnTo>
                  <a:pt x="12344" y="12352"/>
                </a:lnTo>
                <a:lnTo>
                  <a:pt x="24689" y="3004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2" name="object 232"/>
          <p:cNvSpPr/>
          <p:nvPr/>
        </p:nvSpPr>
        <p:spPr>
          <a:xfrm>
            <a:off x="7658833" y="214687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71105" y="68004"/>
                </a:lnTo>
                <a:lnTo>
                  <a:pt x="77030" y="55763"/>
                </a:lnTo>
                <a:lnTo>
                  <a:pt x="80117" y="40060"/>
                </a:lnTo>
                <a:lnTo>
                  <a:pt x="77030" y="24728"/>
                </a:lnTo>
                <a:lnTo>
                  <a:pt x="71105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3" name="object 233"/>
          <p:cNvSpPr/>
          <p:nvPr/>
        </p:nvSpPr>
        <p:spPr>
          <a:xfrm>
            <a:off x="7658833" y="214687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2967"/>
                </a:lnTo>
                <a:lnTo>
                  <a:pt x="71105" y="12364"/>
                </a:lnTo>
                <a:lnTo>
                  <a:pt x="77030" y="24728"/>
                </a:lnTo>
                <a:lnTo>
                  <a:pt x="80117" y="40060"/>
                </a:lnTo>
                <a:lnTo>
                  <a:pt x="77030" y="55763"/>
                </a:lnTo>
                <a:lnTo>
                  <a:pt x="71105" y="68004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4" name="object 234"/>
          <p:cNvSpPr/>
          <p:nvPr/>
        </p:nvSpPr>
        <p:spPr>
          <a:xfrm>
            <a:off x="6966542" y="259867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091"/>
                </a:lnTo>
                <a:lnTo>
                  <a:pt x="12344" y="12364"/>
                </a:lnTo>
                <a:lnTo>
                  <a:pt x="3209" y="24728"/>
                </a:lnTo>
                <a:lnTo>
                  <a:pt x="0" y="40431"/>
                </a:lnTo>
                <a:lnTo>
                  <a:pt x="3209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5674" y="77401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5" name="object 235"/>
          <p:cNvSpPr/>
          <p:nvPr/>
        </p:nvSpPr>
        <p:spPr>
          <a:xfrm>
            <a:off x="6966542" y="259867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209" y="55763"/>
                </a:lnTo>
                <a:lnTo>
                  <a:pt x="0" y="40431"/>
                </a:lnTo>
                <a:lnTo>
                  <a:pt x="3209" y="24728"/>
                </a:lnTo>
                <a:lnTo>
                  <a:pt x="12344" y="12364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6" name="object 236"/>
          <p:cNvSpPr/>
          <p:nvPr/>
        </p:nvSpPr>
        <p:spPr>
          <a:xfrm>
            <a:off x="2882054" y="2165175"/>
            <a:ext cx="80363" cy="77524"/>
          </a:xfrm>
          <a:custGeom>
            <a:avLst/>
            <a:gdLst/>
            <a:ahLst/>
            <a:cxnLst/>
            <a:rect l="l" t="t" r="r" b="b"/>
            <a:pathLst>
              <a:path w="80363" h="77524">
                <a:moveTo>
                  <a:pt x="39996" y="0"/>
                </a:moveTo>
                <a:lnTo>
                  <a:pt x="24689" y="3338"/>
                </a:lnTo>
                <a:lnTo>
                  <a:pt x="12344" y="9396"/>
                </a:lnTo>
                <a:lnTo>
                  <a:pt x="2962" y="21761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498"/>
                </a:lnTo>
                <a:lnTo>
                  <a:pt x="24689" y="74433"/>
                </a:lnTo>
                <a:lnTo>
                  <a:pt x="39996" y="77524"/>
                </a:lnTo>
                <a:lnTo>
                  <a:pt x="58760" y="74433"/>
                </a:lnTo>
                <a:lnTo>
                  <a:pt x="71105" y="68498"/>
                </a:lnTo>
                <a:lnTo>
                  <a:pt x="77030" y="55763"/>
                </a:lnTo>
                <a:lnTo>
                  <a:pt x="80363" y="40431"/>
                </a:lnTo>
                <a:lnTo>
                  <a:pt x="77030" y="21761"/>
                </a:lnTo>
                <a:lnTo>
                  <a:pt x="71105" y="9396"/>
                </a:lnTo>
                <a:lnTo>
                  <a:pt x="58760" y="3338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7" name="object 237"/>
          <p:cNvSpPr/>
          <p:nvPr/>
        </p:nvSpPr>
        <p:spPr>
          <a:xfrm>
            <a:off x="2882054" y="2165175"/>
            <a:ext cx="80363" cy="77524"/>
          </a:xfrm>
          <a:custGeom>
            <a:avLst/>
            <a:gdLst/>
            <a:ahLst/>
            <a:cxnLst/>
            <a:rect l="l" t="t" r="r" b="b"/>
            <a:pathLst>
              <a:path w="80363" h="77524">
                <a:moveTo>
                  <a:pt x="39996" y="0"/>
                </a:moveTo>
                <a:lnTo>
                  <a:pt x="58760" y="3338"/>
                </a:lnTo>
                <a:lnTo>
                  <a:pt x="71105" y="9396"/>
                </a:lnTo>
                <a:lnTo>
                  <a:pt x="77030" y="21761"/>
                </a:lnTo>
                <a:lnTo>
                  <a:pt x="80363" y="40431"/>
                </a:lnTo>
                <a:lnTo>
                  <a:pt x="77030" y="55763"/>
                </a:lnTo>
                <a:lnTo>
                  <a:pt x="71105" y="68498"/>
                </a:lnTo>
                <a:lnTo>
                  <a:pt x="58760" y="74433"/>
                </a:lnTo>
                <a:lnTo>
                  <a:pt x="39996" y="77524"/>
                </a:lnTo>
                <a:lnTo>
                  <a:pt x="24689" y="74433"/>
                </a:lnTo>
                <a:lnTo>
                  <a:pt x="12344" y="68498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1761"/>
                </a:lnTo>
                <a:lnTo>
                  <a:pt x="12344" y="9396"/>
                </a:lnTo>
                <a:lnTo>
                  <a:pt x="24689" y="3338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8" name="object 238"/>
          <p:cNvSpPr/>
          <p:nvPr/>
        </p:nvSpPr>
        <p:spPr>
          <a:xfrm>
            <a:off x="6907782" y="437234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431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5674" y="77401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9" name="object 239"/>
          <p:cNvSpPr/>
          <p:nvPr/>
        </p:nvSpPr>
        <p:spPr>
          <a:xfrm>
            <a:off x="6907782" y="437234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0" name="object 240"/>
          <p:cNvSpPr/>
          <p:nvPr/>
        </p:nvSpPr>
        <p:spPr>
          <a:xfrm>
            <a:off x="7118012" y="4548904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24689" y="2967"/>
                </a:lnTo>
                <a:lnTo>
                  <a:pt x="9381" y="9025"/>
                </a:lnTo>
                <a:lnTo>
                  <a:pt x="3086" y="21637"/>
                </a:lnTo>
                <a:lnTo>
                  <a:pt x="0" y="36969"/>
                </a:lnTo>
                <a:lnTo>
                  <a:pt x="3086" y="55639"/>
                </a:lnTo>
                <a:lnTo>
                  <a:pt x="9381" y="68004"/>
                </a:lnTo>
                <a:lnTo>
                  <a:pt x="24689" y="74062"/>
                </a:lnTo>
                <a:lnTo>
                  <a:pt x="40120" y="77401"/>
                </a:lnTo>
                <a:lnTo>
                  <a:pt x="55427" y="74062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36969"/>
                </a:lnTo>
                <a:lnTo>
                  <a:pt x="77154" y="21637"/>
                </a:lnTo>
                <a:lnTo>
                  <a:pt x="67772" y="9025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1" name="object 241"/>
          <p:cNvSpPr/>
          <p:nvPr/>
        </p:nvSpPr>
        <p:spPr>
          <a:xfrm>
            <a:off x="7118012" y="4548904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55427" y="2967"/>
                </a:lnTo>
                <a:lnTo>
                  <a:pt x="67772" y="9025"/>
                </a:lnTo>
                <a:lnTo>
                  <a:pt x="77154" y="21637"/>
                </a:lnTo>
                <a:lnTo>
                  <a:pt x="80117" y="36969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4062"/>
                </a:lnTo>
                <a:lnTo>
                  <a:pt x="40120" y="77401"/>
                </a:lnTo>
                <a:lnTo>
                  <a:pt x="24689" y="74062"/>
                </a:lnTo>
                <a:lnTo>
                  <a:pt x="9381" y="68004"/>
                </a:lnTo>
                <a:lnTo>
                  <a:pt x="3086" y="55639"/>
                </a:lnTo>
                <a:lnTo>
                  <a:pt x="0" y="36969"/>
                </a:lnTo>
                <a:lnTo>
                  <a:pt x="3086" y="21637"/>
                </a:lnTo>
                <a:lnTo>
                  <a:pt x="9381" y="9025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2" name="object 242"/>
          <p:cNvSpPr/>
          <p:nvPr/>
        </p:nvSpPr>
        <p:spPr>
          <a:xfrm>
            <a:off x="6580277" y="296712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3329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6295" y="24728"/>
                </a:lnTo>
                <a:lnTo>
                  <a:pt x="0" y="40060"/>
                </a:lnTo>
                <a:lnTo>
                  <a:pt x="6295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43329" y="80368"/>
                </a:lnTo>
                <a:lnTo>
                  <a:pt x="58760" y="77401"/>
                </a:lnTo>
                <a:lnTo>
                  <a:pt x="71105" y="68004"/>
                </a:lnTo>
                <a:lnTo>
                  <a:pt x="77401" y="55763"/>
                </a:lnTo>
                <a:lnTo>
                  <a:pt x="80487" y="40060"/>
                </a:lnTo>
                <a:lnTo>
                  <a:pt x="77401" y="24728"/>
                </a:lnTo>
                <a:lnTo>
                  <a:pt x="71105" y="12364"/>
                </a:lnTo>
                <a:lnTo>
                  <a:pt x="58760" y="2967"/>
                </a:lnTo>
                <a:lnTo>
                  <a:pt x="43329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3" name="object 243"/>
          <p:cNvSpPr/>
          <p:nvPr/>
        </p:nvSpPr>
        <p:spPr>
          <a:xfrm>
            <a:off x="6580277" y="296712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3329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401" y="24728"/>
                </a:lnTo>
                <a:lnTo>
                  <a:pt x="80487" y="40060"/>
                </a:lnTo>
                <a:lnTo>
                  <a:pt x="77401" y="55763"/>
                </a:lnTo>
                <a:lnTo>
                  <a:pt x="71105" y="68004"/>
                </a:lnTo>
                <a:lnTo>
                  <a:pt x="58760" y="77401"/>
                </a:lnTo>
                <a:lnTo>
                  <a:pt x="43329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6295" y="55763"/>
                </a:lnTo>
                <a:lnTo>
                  <a:pt x="0" y="40060"/>
                </a:lnTo>
                <a:lnTo>
                  <a:pt x="6295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3329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4" name="object 244"/>
          <p:cNvSpPr/>
          <p:nvPr/>
        </p:nvSpPr>
        <p:spPr>
          <a:xfrm>
            <a:off x="4303422" y="5743562"/>
            <a:ext cx="80117" cy="80417"/>
          </a:xfrm>
          <a:custGeom>
            <a:avLst/>
            <a:gdLst/>
            <a:ahLst/>
            <a:cxnLst/>
            <a:rect l="l" t="t" r="r" b="b"/>
            <a:pathLst>
              <a:path w="80117" h="80417">
                <a:moveTo>
                  <a:pt x="39996" y="0"/>
                </a:moveTo>
                <a:lnTo>
                  <a:pt x="24689" y="3004"/>
                </a:lnTo>
                <a:lnTo>
                  <a:pt x="12344" y="12339"/>
                </a:lnTo>
                <a:lnTo>
                  <a:pt x="2962" y="24691"/>
                </a:lnTo>
                <a:lnTo>
                  <a:pt x="0" y="40357"/>
                </a:lnTo>
                <a:lnTo>
                  <a:pt x="2962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39996" y="80417"/>
                </a:lnTo>
                <a:lnTo>
                  <a:pt x="55427" y="77413"/>
                </a:lnTo>
                <a:lnTo>
                  <a:pt x="67772" y="68078"/>
                </a:lnTo>
                <a:lnTo>
                  <a:pt x="77030" y="55726"/>
                </a:lnTo>
                <a:lnTo>
                  <a:pt x="80117" y="40357"/>
                </a:lnTo>
                <a:lnTo>
                  <a:pt x="77030" y="24691"/>
                </a:lnTo>
                <a:lnTo>
                  <a:pt x="67772" y="12339"/>
                </a:lnTo>
                <a:lnTo>
                  <a:pt x="55427" y="300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5" name="object 245"/>
          <p:cNvSpPr/>
          <p:nvPr/>
        </p:nvSpPr>
        <p:spPr>
          <a:xfrm>
            <a:off x="4303422" y="5743562"/>
            <a:ext cx="80117" cy="80417"/>
          </a:xfrm>
          <a:custGeom>
            <a:avLst/>
            <a:gdLst/>
            <a:ahLst/>
            <a:cxnLst/>
            <a:rect l="l" t="t" r="r" b="b"/>
            <a:pathLst>
              <a:path w="80117" h="80417">
                <a:moveTo>
                  <a:pt x="39996" y="0"/>
                </a:moveTo>
                <a:lnTo>
                  <a:pt x="55427" y="3004"/>
                </a:lnTo>
                <a:lnTo>
                  <a:pt x="67772" y="12339"/>
                </a:lnTo>
                <a:lnTo>
                  <a:pt x="77030" y="24691"/>
                </a:lnTo>
                <a:lnTo>
                  <a:pt x="80117" y="40357"/>
                </a:lnTo>
                <a:lnTo>
                  <a:pt x="77030" y="55726"/>
                </a:lnTo>
                <a:lnTo>
                  <a:pt x="67772" y="68078"/>
                </a:lnTo>
                <a:lnTo>
                  <a:pt x="55427" y="77413"/>
                </a:lnTo>
                <a:lnTo>
                  <a:pt x="39996" y="80417"/>
                </a:lnTo>
                <a:lnTo>
                  <a:pt x="24689" y="77413"/>
                </a:lnTo>
                <a:lnTo>
                  <a:pt x="12344" y="68078"/>
                </a:lnTo>
                <a:lnTo>
                  <a:pt x="2962" y="55726"/>
                </a:lnTo>
                <a:lnTo>
                  <a:pt x="0" y="40357"/>
                </a:lnTo>
                <a:lnTo>
                  <a:pt x="2962" y="24691"/>
                </a:lnTo>
                <a:lnTo>
                  <a:pt x="12344" y="12339"/>
                </a:lnTo>
                <a:lnTo>
                  <a:pt x="24689" y="300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6" name="object 246"/>
          <p:cNvSpPr/>
          <p:nvPr/>
        </p:nvSpPr>
        <p:spPr>
          <a:xfrm>
            <a:off x="7167391" y="2982460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431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431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7" name="object 247"/>
          <p:cNvSpPr/>
          <p:nvPr/>
        </p:nvSpPr>
        <p:spPr>
          <a:xfrm>
            <a:off x="7167391" y="2982460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431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431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8" name="object 248"/>
          <p:cNvSpPr/>
          <p:nvPr/>
        </p:nvSpPr>
        <p:spPr>
          <a:xfrm>
            <a:off x="3302267" y="3109566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24689" y="3091"/>
                </a:lnTo>
                <a:lnTo>
                  <a:pt x="9011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392"/>
                </a:lnTo>
                <a:lnTo>
                  <a:pt x="9011" y="68127"/>
                </a:lnTo>
                <a:lnTo>
                  <a:pt x="24689" y="77153"/>
                </a:lnTo>
                <a:lnTo>
                  <a:pt x="40120" y="80492"/>
                </a:lnTo>
                <a:lnTo>
                  <a:pt x="55427" y="77153"/>
                </a:lnTo>
                <a:lnTo>
                  <a:pt x="67772" y="68127"/>
                </a:lnTo>
                <a:lnTo>
                  <a:pt x="77154" y="55392"/>
                </a:lnTo>
                <a:lnTo>
                  <a:pt x="8011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3091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9" name="object 249"/>
          <p:cNvSpPr/>
          <p:nvPr/>
        </p:nvSpPr>
        <p:spPr>
          <a:xfrm>
            <a:off x="3302267" y="3109566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55427" y="3091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392"/>
                </a:lnTo>
                <a:lnTo>
                  <a:pt x="67772" y="68127"/>
                </a:lnTo>
                <a:lnTo>
                  <a:pt x="55427" y="77153"/>
                </a:lnTo>
                <a:lnTo>
                  <a:pt x="40120" y="80492"/>
                </a:lnTo>
                <a:lnTo>
                  <a:pt x="24689" y="77153"/>
                </a:lnTo>
                <a:lnTo>
                  <a:pt x="9011" y="68127"/>
                </a:lnTo>
                <a:lnTo>
                  <a:pt x="2962" y="55392"/>
                </a:lnTo>
                <a:lnTo>
                  <a:pt x="0" y="40060"/>
                </a:lnTo>
                <a:lnTo>
                  <a:pt x="2962" y="24728"/>
                </a:lnTo>
                <a:lnTo>
                  <a:pt x="9011" y="12364"/>
                </a:lnTo>
                <a:lnTo>
                  <a:pt x="24689" y="3091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0" name="object 250"/>
          <p:cNvSpPr/>
          <p:nvPr/>
        </p:nvSpPr>
        <p:spPr>
          <a:xfrm>
            <a:off x="3969622" y="3812110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605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674" y="77401"/>
                </a:lnTo>
                <a:lnTo>
                  <a:pt x="68019" y="68004"/>
                </a:lnTo>
                <a:lnTo>
                  <a:pt x="77030" y="55639"/>
                </a:lnTo>
                <a:lnTo>
                  <a:pt x="80363" y="40307"/>
                </a:lnTo>
                <a:lnTo>
                  <a:pt x="77030" y="24605"/>
                </a:lnTo>
                <a:lnTo>
                  <a:pt x="68019" y="12364"/>
                </a:lnTo>
                <a:lnTo>
                  <a:pt x="55674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1" name="object 251"/>
          <p:cNvSpPr/>
          <p:nvPr/>
        </p:nvSpPr>
        <p:spPr>
          <a:xfrm>
            <a:off x="3969622" y="3812110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030" y="24605"/>
                </a:lnTo>
                <a:lnTo>
                  <a:pt x="80363" y="40307"/>
                </a:lnTo>
                <a:lnTo>
                  <a:pt x="77030" y="55639"/>
                </a:lnTo>
                <a:lnTo>
                  <a:pt x="68019" y="68004"/>
                </a:lnTo>
                <a:lnTo>
                  <a:pt x="55674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605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2" name="object 252"/>
          <p:cNvSpPr/>
          <p:nvPr/>
        </p:nvSpPr>
        <p:spPr>
          <a:xfrm>
            <a:off x="5063485" y="2063168"/>
            <a:ext cx="80117" cy="80615"/>
          </a:xfrm>
          <a:custGeom>
            <a:avLst/>
            <a:gdLst/>
            <a:ahLst/>
            <a:cxnLst/>
            <a:rect l="l" t="t" r="r" b="b"/>
            <a:pathLst>
              <a:path w="80117" h="80615">
                <a:moveTo>
                  <a:pt x="39996" y="0"/>
                </a:moveTo>
                <a:lnTo>
                  <a:pt x="24689" y="3214"/>
                </a:lnTo>
                <a:lnTo>
                  <a:pt x="9011" y="12240"/>
                </a:lnTo>
                <a:lnTo>
                  <a:pt x="2962" y="24976"/>
                </a:lnTo>
                <a:lnTo>
                  <a:pt x="0" y="40307"/>
                </a:lnTo>
                <a:lnTo>
                  <a:pt x="2962" y="55639"/>
                </a:lnTo>
                <a:lnTo>
                  <a:pt x="9011" y="68004"/>
                </a:lnTo>
                <a:lnTo>
                  <a:pt x="24689" y="77401"/>
                </a:lnTo>
                <a:lnTo>
                  <a:pt x="39996" y="80615"/>
                </a:lnTo>
                <a:lnTo>
                  <a:pt x="55427" y="77401"/>
                </a:lnTo>
                <a:lnTo>
                  <a:pt x="67772" y="68004"/>
                </a:lnTo>
                <a:lnTo>
                  <a:pt x="77030" y="55639"/>
                </a:lnTo>
                <a:lnTo>
                  <a:pt x="80117" y="40307"/>
                </a:lnTo>
                <a:lnTo>
                  <a:pt x="77030" y="24976"/>
                </a:lnTo>
                <a:lnTo>
                  <a:pt x="67772" y="12240"/>
                </a:lnTo>
                <a:lnTo>
                  <a:pt x="55427" y="321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3" name="object 253"/>
          <p:cNvSpPr/>
          <p:nvPr/>
        </p:nvSpPr>
        <p:spPr>
          <a:xfrm>
            <a:off x="5063485" y="2063168"/>
            <a:ext cx="80117" cy="80615"/>
          </a:xfrm>
          <a:custGeom>
            <a:avLst/>
            <a:gdLst/>
            <a:ahLst/>
            <a:cxnLst/>
            <a:rect l="l" t="t" r="r" b="b"/>
            <a:pathLst>
              <a:path w="80117" h="80615">
                <a:moveTo>
                  <a:pt x="39996" y="0"/>
                </a:moveTo>
                <a:lnTo>
                  <a:pt x="55427" y="3214"/>
                </a:lnTo>
                <a:lnTo>
                  <a:pt x="67772" y="12240"/>
                </a:lnTo>
                <a:lnTo>
                  <a:pt x="77030" y="24976"/>
                </a:lnTo>
                <a:lnTo>
                  <a:pt x="80117" y="40307"/>
                </a:lnTo>
                <a:lnTo>
                  <a:pt x="77030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39996" y="80615"/>
                </a:lnTo>
                <a:lnTo>
                  <a:pt x="24689" y="77401"/>
                </a:lnTo>
                <a:lnTo>
                  <a:pt x="9011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976"/>
                </a:lnTo>
                <a:lnTo>
                  <a:pt x="9011" y="12240"/>
                </a:lnTo>
                <a:lnTo>
                  <a:pt x="24689" y="321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4" name="object 254"/>
          <p:cNvSpPr/>
          <p:nvPr/>
        </p:nvSpPr>
        <p:spPr>
          <a:xfrm>
            <a:off x="4887202" y="305058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3214"/>
                </a:lnTo>
                <a:lnTo>
                  <a:pt x="12344" y="12364"/>
                </a:lnTo>
                <a:lnTo>
                  <a:pt x="2962" y="24605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674" y="77401"/>
                </a:lnTo>
                <a:lnTo>
                  <a:pt x="68142" y="68004"/>
                </a:lnTo>
                <a:lnTo>
                  <a:pt x="77154" y="55639"/>
                </a:lnTo>
                <a:lnTo>
                  <a:pt x="80487" y="40307"/>
                </a:lnTo>
                <a:lnTo>
                  <a:pt x="77154" y="24605"/>
                </a:lnTo>
                <a:lnTo>
                  <a:pt x="68142" y="12364"/>
                </a:lnTo>
                <a:lnTo>
                  <a:pt x="55674" y="3214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5" name="object 255"/>
          <p:cNvSpPr/>
          <p:nvPr/>
        </p:nvSpPr>
        <p:spPr>
          <a:xfrm>
            <a:off x="4887202" y="305058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674" y="3214"/>
                </a:lnTo>
                <a:lnTo>
                  <a:pt x="68142" y="12364"/>
                </a:lnTo>
                <a:lnTo>
                  <a:pt x="77154" y="24605"/>
                </a:lnTo>
                <a:lnTo>
                  <a:pt x="80487" y="40307"/>
                </a:lnTo>
                <a:lnTo>
                  <a:pt x="77154" y="55639"/>
                </a:lnTo>
                <a:lnTo>
                  <a:pt x="68142" y="68004"/>
                </a:lnTo>
                <a:lnTo>
                  <a:pt x="55674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605"/>
                </a:lnTo>
                <a:lnTo>
                  <a:pt x="12344" y="12364"/>
                </a:lnTo>
                <a:lnTo>
                  <a:pt x="24689" y="3214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6" name="object 256"/>
          <p:cNvSpPr/>
          <p:nvPr/>
        </p:nvSpPr>
        <p:spPr>
          <a:xfrm>
            <a:off x="6314619" y="2750504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091"/>
                </a:lnTo>
                <a:lnTo>
                  <a:pt x="12344" y="12364"/>
                </a:lnTo>
                <a:lnTo>
                  <a:pt x="3209" y="24728"/>
                </a:lnTo>
                <a:lnTo>
                  <a:pt x="0" y="40060"/>
                </a:lnTo>
                <a:lnTo>
                  <a:pt x="3209" y="55763"/>
                </a:lnTo>
                <a:lnTo>
                  <a:pt x="12344" y="68127"/>
                </a:lnTo>
                <a:lnTo>
                  <a:pt x="24689" y="77153"/>
                </a:lnTo>
                <a:lnTo>
                  <a:pt x="40367" y="80492"/>
                </a:lnTo>
                <a:lnTo>
                  <a:pt x="55674" y="77153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7" name="object 257"/>
          <p:cNvSpPr/>
          <p:nvPr/>
        </p:nvSpPr>
        <p:spPr>
          <a:xfrm>
            <a:off x="6314619" y="2750504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153"/>
                </a:lnTo>
                <a:lnTo>
                  <a:pt x="40367" y="80492"/>
                </a:lnTo>
                <a:lnTo>
                  <a:pt x="24689" y="77153"/>
                </a:lnTo>
                <a:lnTo>
                  <a:pt x="12344" y="68127"/>
                </a:lnTo>
                <a:lnTo>
                  <a:pt x="3209" y="55763"/>
                </a:lnTo>
                <a:lnTo>
                  <a:pt x="0" y="40060"/>
                </a:lnTo>
                <a:lnTo>
                  <a:pt x="3209" y="24728"/>
                </a:lnTo>
                <a:lnTo>
                  <a:pt x="12344" y="12364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8" name="object 258"/>
          <p:cNvSpPr/>
          <p:nvPr/>
        </p:nvSpPr>
        <p:spPr>
          <a:xfrm>
            <a:off x="5338154" y="305058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689" y="3214"/>
                </a:lnTo>
                <a:lnTo>
                  <a:pt x="12344" y="12364"/>
                </a:lnTo>
                <a:lnTo>
                  <a:pt x="3333" y="24605"/>
                </a:lnTo>
                <a:lnTo>
                  <a:pt x="0" y="40307"/>
                </a:lnTo>
                <a:lnTo>
                  <a:pt x="3333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401" y="55639"/>
                </a:lnTo>
                <a:lnTo>
                  <a:pt x="80487" y="40307"/>
                </a:lnTo>
                <a:lnTo>
                  <a:pt x="77401" y="24605"/>
                </a:lnTo>
                <a:lnTo>
                  <a:pt x="68142" y="12364"/>
                </a:lnTo>
                <a:lnTo>
                  <a:pt x="55798" y="3214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9" name="object 259"/>
          <p:cNvSpPr/>
          <p:nvPr/>
        </p:nvSpPr>
        <p:spPr>
          <a:xfrm>
            <a:off x="5338154" y="305058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5798" y="3214"/>
                </a:lnTo>
                <a:lnTo>
                  <a:pt x="68142" y="12364"/>
                </a:lnTo>
                <a:lnTo>
                  <a:pt x="77401" y="24605"/>
                </a:lnTo>
                <a:lnTo>
                  <a:pt x="80487" y="40307"/>
                </a:lnTo>
                <a:lnTo>
                  <a:pt x="7740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333" y="55639"/>
                </a:lnTo>
                <a:lnTo>
                  <a:pt x="0" y="40307"/>
                </a:lnTo>
                <a:lnTo>
                  <a:pt x="3333" y="24605"/>
                </a:lnTo>
                <a:lnTo>
                  <a:pt x="12344" y="12364"/>
                </a:lnTo>
                <a:lnTo>
                  <a:pt x="24689" y="3214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0" name="object 260"/>
          <p:cNvSpPr/>
          <p:nvPr/>
        </p:nvSpPr>
        <p:spPr>
          <a:xfrm>
            <a:off x="4819060" y="362021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812" y="2967"/>
                </a:lnTo>
                <a:lnTo>
                  <a:pt x="12468" y="12364"/>
                </a:lnTo>
                <a:lnTo>
                  <a:pt x="3333" y="24605"/>
                </a:lnTo>
                <a:lnTo>
                  <a:pt x="0" y="40307"/>
                </a:lnTo>
                <a:lnTo>
                  <a:pt x="3333" y="55639"/>
                </a:lnTo>
                <a:lnTo>
                  <a:pt x="12468" y="68004"/>
                </a:lnTo>
                <a:lnTo>
                  <a:pt x="24812" y="77401"/>
                </a:lnTo>
                <a:lnTo>
                  <a:pt x="40367" y="80368"/>
                </a:lnTo>
                <a:lnTo>
                  <a:pt x="58760" y="77401"/>
                </a:lnTo>
                <a:lnTo>
                  <a:pt x="71105" y="68004"/>
                </a:lnTo>
                <a:lnTo>
                  <a:pt x="77524" y="55639"/>
                </a:lnTo>
                <a:lnTo>
                  <a:pt x="80487" y="40307"/>
                </a:lnTo>
                <a:lnTo>
                  <a:pt x="77524" y="24605"/>
                </a:lnTo>
                <a:lnTo>
                  <a:pt x="71105" y="12364"/>
                </a:lnTo>
                <a:lnTo>
                  <a:pt x="58760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1" name="object 261"/>
          <p:cNvSpPr/>
          <p:nvPr/>
        </p:nvSpPr>
        <p:spPr>
          <a:xfrm>
            <a:off x="4819060" y="362021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524" y="24605"/>
                </a:lnTo>
                <a:lnTo>
                  <a:pt x="80487" y="40307"/>
                </a:lnTo>
                <a:lnTo>
                  <a:pt x="77524" y="55639"/>
                </a:lnTo>
                <a:lnTo>
                  <a:pt x="71105" y="68004"/>
                </a:lnTo>
                <a:lnTo>
                  <a:pt x="58760" y="77401"/>
                </a:lnTo>
                <a:lnTo>
                  <a:pt x="40367" y="80368"/>
                </a:lnTo>
                <a:lnTo>
                  <a:pt x="24812" y="77401"/>
                </a:lnTo>
                <a:lnTo>
                  <a:pt x="12468" y="68004"/>
                </a:lnTo>
                <a:lnTo>
                  <a:pt x="3333" y="55639"/>
                </a:lnTo>
                <a:lnTo>
                  <a:pt x="0" y="40307"/>
                </a:lnTo>
                <a:lnTo>
                  <a:pt x="3333" y="24605"/>
                </a:lnTo>
                <a:lnTo>
                  <a:pt x="12468" y="12364"/>
                </a:lnTo>
                <a:lnTo>
                  <a:pt x="24812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2" name="object 262"/>
          <p:cNvSpPr/>
          <p:nvPr/>
        </p:nvSpPr>
        <p:spPr>
          <a:xfrm>
            <a:off x="561721" y="2632795"/>
            <a:ext cx="80129" cy="80368"/>
          </a:xfrm>
          <a:custGeom>
            <a:avLst/>
            <a:gdLst/>
            <a:ahLst/>
            <a:cxnLst/>
            <a:rect l="l" t="t" r="r" b="b"/>
            <a:pathLst>
              <a:path w="80129" h="80368">
                <a:moveTo>
                  <a:pt x="40070" y="0"/>
                </a:moveTo>
                <a:lnTo>
                  <a:pt x="24702" y="2967"/>
                </a:lnTo>
                <a:lnTo>
                  <a:pt x="12350" y="12240"/>
                </a:lnTo>
                <a:lnTo>
                  <a:pt x="3012" y="24605"/>
                </a:lnTo>
                <a:lnTo>
                  <a:pt x="0" y="40307"/>
                </a:lnTo>
                <a:lnTo>
                  <a:pt x="3012" y="55639"/>
                </a:lnTo>
                <a:lnTo>
                  <a:pt x="12350" y="68004"/>
                </a:lnTo>
                <a:lnTo>
                  <a:pt x="24702" y="77401"/>
                </a:lnTo>
                <a:lnTo>
                  <a:pt x="40070" y="80368"/>
                </a:lnTo>
                <a:lnTo>
                  <a:pt x="55427" y="77401"/>
                </a:lnTo>
                <a:lnTo>
                  <a:pt x="67784" y="68004"/>
                </a:lnTo>
                <a:lnTo>
                  <a:pt x="77117" y="55639"/>
                </a:lnTo>
                <a:lnTo>
                  <a:pt x="80129" y="40307"/>
                </a:lnTo>
                <a:lnTo>
                  <a:pt x="77117" y="24605"/>
                </a:lnTo>
                <a:lnTo>
                  <a:pt x="67784" y="12240"/>
                </a:lnTo>
                <a:lnTo>
                  <a:pt x="55427" y="2967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3" name="object 263"/>
          <p:cNvSpPr/>
          <p:nvPr/>
        </p:nvSpPr>
        <p:spPr>
          <a:xfrm>
            <a:off x="561721" y="2632795"/>
            <a:ext cx="80129" cy="80368"/>
          </a:xfrm>
          <a:custGeom>
            <a:avLst/>
            <a:gdLst/>
            <a:ahLst/>
            <a:cxnLst/>
            <a:rect l="l" t="t" r="r" b="b"/>
            <a:pathLst>
              <a:path w="80129" h="80368">
                <a:moveTo>
                  <a:pt x="40070" y="0"/>
                </a:moveTo>
                <a:lnTo>
                  <a:pt x="55427" y="2967"/>
                </a:lnTo>
                <a:lnTo>
                  <a:pt x="67784" y="12240"/>
                </a:lnTo>
                <a:lnTo>
                  <a:pt x="77117" y="24605"/>
                </a:lnTo>
                <a:lnTo>
                  <a:pt x="80129" y="40307"/>
                </a:lnTo>
                <a:lnTo>
                  <a:pt x="77117" y="55639"/>
                </a:lnTo>
                <a:lnTo>
                  <a:pt x="67784" y="68004"/>
                </a:lnTo>
                <a:lnTo>
                  <a:pt x="55427" y="77401"/>
                </a:lnTo>
                <a:lnTo>
                  <a:pt x="40070" y="80368"/>
                </a:lnTo>
                <a:lnTo>
                  <a:pt x="24702" y="77401"/>
                </a:lnTo>
                <a:lnTo>
                  <a:pt x="12350" y="68004"/>
                </a:lnTo>
                <a:lnTo>
                  <a:pt x="3012" y="55639"/>
                </a:lnTo>
                <a:lnTo>
                  <a:pt x="0" y="40307"/>
                </a:lnTo>
                <a:lnTo>
                  <a:pt x="3012" y="24605"/>
                </a:lnTo>
                <a:lnTo>
                  <a:pt x="12350" y="12240"/>
                </a:lnTo>
                <a:lnTo>
                  <a:pt x="24702" y="2967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4" name="object 264"/>
          <p:cNvSpPr/>
          <p:nvPr/>
        </p:nvSpPr>
        <p:spPr>
          <a:xfrm>
            <a:off x="2826256" y="4858260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689" y="2967"/>
                </a:lnTo>
                <a:lnTo>
                  <a:pt x="9381" y="9273"/>
                </a:lnTo>
                <a:lnTo>
                  <a:pt x="3333" y="21637"/>
                </a:lnTo>
                <a:lnTo>
                  <a:pt x="0" y="37340"/>
                </a:lnTo>
                <a:lnTo>
                  <a:pt x="3333" y="55763"/>
                </a:lnTo>
                <a:lnTo>
                  <a:pt x="9381" y="68004"/>
                </a:lnTo>
                <a:lnTo>
                  <a:pt x="24689" y="74433"/>
                </a:lnTo>
                <a:lnTo>
                  <a:pt x="40367" y="77401"/>
                </a:lnTo>
                <a:lnTo>
                  <a:pt x="55798" y="74433"/>
                </a:lnTo>
                <a:lnTo>
                  <a:pt x="68142" y="68004"/>
                </a:lnTo>
                <a:lnTo>
                  <a:pt x="77401" y="52672"/>
                </a:lnTo>
                <a:lnTo>
                  <a:pt x="80487" y="37340"/>
                </a:lnTo>
                <a:lnTo>
                  <a:pt x="77401" y="21637"/>
                </a:lnTo>
                <a:lnTo>
                  <a:pt x="68142" y="9273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5" name="object 265"/>
          <p:cNvSpPr/>
          <p:nvPr/>
        </p:nvSpPr>
        <p:spPr>
          <a:xfrm>
            <a:off x="2826256" y="4858260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2967"/>
                </a:lnTo>
                <a:lnTo>
                  <a:pt x="68142" y="9273"/>
                </a:lnTo>
                <a:lnTo>
                  <a:pt x="77401" y="21637"/>
                </a:lnTo>
                <a:lnTo>
                  <a:pt x="80487" y="37340"/>
                </a:lnTo>
                <a:lnTo>
                  <a:pt x="77401" y="52672"/>
                </a:lnTo>
                <a:lnTo>
                  <a:pt x="68142" y="68004"/>
                </a:lnTo>
                <a:lnTo>
                  <a:pt x="55798" y="74433"/>
                </a:lnTo>
                <a:lnTo>
                  <a:pt x="40367" y="77401"/>
                </a:lnTo>
                <a:lnTo>
                  <a:pt x="24689" y="74433"/>
                </a:lnTo>
                <a:lnTo>
                  <a:pt x="9381" y="68004"/>
                </a:lnTo>
                <a:lnTo>
                  <a:pt x="3333" y="55763"/>
                </a:lnTo>
                <a:lnTo>
                  <a:pt x="0" y="37340"/>
                </a:lnTo>
                <a:lnTo>
                  <a:pt x="3333" y="21637"/>
                </a:lnTo>
                <a:lnTo>
                  <a:pt x="9381" y="9273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6" name="object 266"/>
          <p:cNvSpPr/>
          <p:nvPr/>
        </p:nvSpPr>
        <p:spPr>
          <a:xfrm>
            <a:off x="4228984" y="5365818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40367" y="0"/>
                </a:moveTo>
                <a:lnTo>
                  <a:pt x="24936" y="3338"/>
                </a:lnTo>
                <a:lnTo>
                  <a:pt x="12591" y="12339"/>
                </a:lnTo>
                <a:lnTo>
                  <a:pt x="3333" y="25000"/>
                </a:lnTo>
                <a:lnTo>
                  <a:pt x="0" y="40357"/>
                </a:lnTo>
                <a:lnTo>
                  <a:pt x="3333" y="55726"/>
                </a:lnTo>
                <a:lnTo>
                  <a:pt x="12591" y="68078"/>
                </a:lnTo>
                <a:lnTo>
                  <a:pt x="24936" y="77413"/>
                </a:lnTo>
                <a:lnTo>
                  <a:pt x="40367" y="80727"/>
                </a:lnTo>
                <a:lnTo>
                  <a:pt x="55674" y="77413"/>
                </a:lnTo>
                <a:lnTo>
                  <a:pt x="68019" y="68078"/>
                </a:lnTo>
                <a:lnTo>
                  <a:pt x="77401" y="55726"/>
                </a:lnTo>
                <a:lnTo>
                  <a:pt x="80363" y="40357"/>
                </a:lnTo>
                <a:lnTo>
                  <a:pt x="77401" y="25000"/>
                </a:lnTo>
                <a:lnTo>
                  <a:pt x="68019" y="12339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7" name="object 267"/>
          <p:cNvSpPr/>
          <p:nvPr/>
        </p:nvSpPr>
        <p:spPr>
          <a:xfrm>
            <a:off x="4228984" y="5365818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40367" y="0"/>
                </a:moveTo>
                <a:lnTo>
                  <a:pt x="55674" y="3338"/>
                </a:lnTo>
                <a:lnTo>
                  <a:pt x="68019" y="12339"/>
                </a:lnTo>
                <a:lnTo>
                  <a:pt x="77401" y="25000"/>
                </a:lnTo>
                <a:lnTo>
                  <a:pt x="80363" y="40357"/>
                </a:lnTo>
                <a:lnTo>
                  <a:pt x="77401" y="55726"/>
                </a:lnTo>
                <a:lnTo>
                  <a:pt x="68019" y="68078"/>
                </a:lnTo>
                <a:lnTo>
                  <a:pt x="55674" y="77413"/>
                </a:lnTo>
                <a:lnTo>
                  <a:pt x="40367" y="80727"/>
                </a:lnTo>
                <a:lnTo>
                  <a:pt x="24936" y="77413"/>
                </a:lnTo>
                <a:lnTo>
                  <a:pt x="12591" y="68078"/>
                </a:lnTo>
                <a:lnTo>
                  <a:pt x="3333" y="55726"/>
                </a:lnTo>
                <a:lnTo>
                  <a:pt x="0" y="40357"/>
                </a:lnTo>
                <a:lnTo>
                  <a:pt x="3333" y="25000"/>
                </a:lnTo>
                <a:lnTo>
                  <a:pt x="12591" y="12339"/>
                </a:lnTo>
                <a:lnTo>
                  <a:pt x="24936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8" name="object 268"/>
          <p:cNvSpPr/>
          <p:nvPr/>
        </p:nvSpPr>
        <p:spPr>
          <a:xfrm>
            <a:off x="4420573" y="1861876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24689" y="3338"/>
                </a:lnTo>
                <a:lnTo>
                  <a:pt x="12344" y="12611"/>
                </a:lnTo>
                <a:lnTo>
                  <a:pt x="3333" y="24976"/>
                </a:lnTo>
                <a:lnTo>
                  <a:pt x="0" y="40431"/>
                </a:lnTo>
                <a:lnTo>
                  <a:pt x="3333" y="55763"/>
                </a:lnTo>
                <a:lnTo>
                  <a:pt x="12344" y="68375"/>
                </a:lnTo>
                <a:lnTo>
                  <a:pt x="24689" y="77401"/>
                </a:lnTo>
                <a:lnTo>
                  <a:pt x="40367" y="80739"/>
                </a:lnTo>
                <a:lnTo>
                  <a:pt x="55674" y="77401"/>
                </a:lnTo>
                <a:lnTo>
                  <a:pt x="68019" y="68375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976"/>
                </a:lnTo>
                <a:lnTo>
                  <a:pt x="68019" y="12611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9" name="object 269"/>
          <p:cNvSpPr/>
          <p:nvPr/>
        </p:nvSpPr>
        <p:spPr>
          <a:xfrm>
            <a:off x="4420573" y="1861876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55674" y="3338"/>
                </a:lnTo>
                <a:lnTo>
                  <a:pt x="68019" y="12611"/>
                </a:lnTo>
                <a:lnTo>
                  <a:pt x="77401" y="24976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375"/>
                </a:lnTo>
                <a:lnTo>
                  <a:pt x="55674" y="77401"/>
                </a:lnTo>
                <a:lnTo>
                  <a:pt x="40367" y="80739"/>
                </a:lnTo>
                <a:lnTo>
                  <a:pt x="24689" y="77401"/>
                </a:lnTo>
                <a:lnTo>
                  <a:pt x="12344" y="68375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976"/>
                </a:lnTo>
                <a:lnTo>
                  <a:pt x="12344" y="12611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0" name="object 270"/>
          <p:cNvSpPr/>
          <p:nvPr/>
        </p:nvSpPr>
        <p:spPr>
          <a:xfrm>
            <a:off x="2115572" y="410304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431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524" y="55763"/>
                </a:lnTo>
                <a:lnTo>
                  <a:pt x="80487" y="40431"/>
                </a:lnTo>
                <a:lnTo>
                  <a:pt x="7752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1" name="object 271"/>
          <p:cNvSpPr/>
          <p:nvPr/>
        </p:nvSpPr>
        <p:spPr>
          <a:xfrm>
            <a:off x="2115572" y="410304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524" y="24728"/>
                </a:lnTo>
                <a:lnTo>
                  <a:pt x="80487" y="40431"/>
                </a:lnTo>
                <a:lnTo>
                  <a:pt x="7752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2" name="object 272"/>
          <p:cNvSpPr/>
          <p:nvPr/>
        </p:nvSpPr>
        <p:spPr>
          <a:xfrm>
            <a:off x="4460940" y="2691526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3214"/>
                </a:lnTo>
                <a:lnTo>
                  <a:pt x="12344" y="9273"/>
                </a:lnTo>
                <a:lnTo>
                  <a:pt x="2962" y="24976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71105" y="68004"/>
                </a:lnTo>
                <a:lnTo>
                  <a:pt x="77154" y="55639"/>
                </a:lnTo>
                <a:lnTo>
                  <a:pt x="80117" y="40307"/>
                </a:lnTo>
                <a:lnTo>
                  <a:pt x="77154" y="24976"/>
                </a:lnTo>
                <a:lnTo>
                  <a:pt x="71105" y="9273"/>
                </a:lnTo>
                <a:lnTo>
                  <a:pt x="55427" y="321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3" name="object 273"/>
          <p:cNvSpPr/>
          <p:nvPr/>
        </p:nvSpPr>
        <p:spPr>
          <a:xfrm>
            <a:off x="4460940" y="2691526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3214"/>
                </a:lnTo>
                <a:lnTo>
                  <a:pt x="71105" y="9273"/>
                </a:lnTo>
                <a:lnTo>
                  <a:pt x="77154" y="24976"/>
                </a:lnTo>
                <a:lnTo>
                  <a:pt x="80117" y="40307"/>
                </a:lnTo>
                <a:lnTo>
                  <a:pt x="77154" y="55639"/>
                </a:lnTo>
                <a:lnTo>
                  <a:pt x="71105" y="68004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976"/>
                </a:lnTo>
                <a:lnTo>
                  <a:pt x="12344" y="9273"/>
                </a:lnTo>
                <a:lnTo>
                  <a:pt x="24689" y="321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4" name="object 274"/>
          <p:cNvSpPr/>
          <p:nvPr/>
        </p:nvSpPr>
        <p:spPr>
          <a:xfrm>
            <a:off x="4352801" y="4771463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24689" y="3338"/>
                </a:lnTo>
                <a:lnTo>
                  <a:pt x="12344" y="12611"/>
                </a:lnTo>
                <a:lnTo>
                  <a:pt x="2962" y="24976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375"/>
                </a:lnTo>
                <a:lnTo>
                  <a:pt x="24689" y="77401"/>
                </a:lnTo>
                <a:lnTo>
                  <a:pt x="39996" y="80739"/>
                </a:lnTo>
                <a:lnTo>
                  <a:pt x="55427" y="77401"/>
                </a:lnTo>
                <a:lnTo>
                  <a:pt x="67772" y="68375"/>
                </a:lnTo>
                <a:lnTo>
                  <a:pt x="77030" y="55763"/>
                </a:lnTo>
                <a:lnTo>
                  <a:pt x="80117" y="40431"/>
                </a:lnTo>
                <a:lnTo>
                  <a:pt x="77030" y="24976"/>
                </a:lnTo>
                <a:lnTo>
                  <a:pt x="67772" y="12611"/>
                </a:lnTo>
                <a:lnTo>
                  <a:pt x="55427" y="3338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5" name="object 275"/>
          <p:cNvSpPr/>
          <p:nvPr/>
        </p:nvSpPr>
        <p:spPr>
          <a:xfrm>
            <a:off x="4352801" y="4771463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55427" y="3338"/>
                </a:lnTo>
                <a:lnTo>
                  <a:pt x="67772" y="12611"/>
                </a:lnTo>
                <a:lnTo>
                  <a:pt x="77030" y="24976"/>
                </a:lnTo>
                <a:lnTo>
                  <a:pt x="80117" y="40431"/>
                </a:lnTo>
                <a:lnTo>
                  <a:pt x="77030" y="55763"/>
                </a:lnTo>
                <a:lnTo>
                  <a:pt x="67772" y="68375"/>
                </a:lnTo>
                <a:lnTo>
                  <a:pt x="55427" y="77401"/>
                </a:lnTo>
                <a:lnTo>
                  <a:pt x="39996" y="80739"/>
                </a:lnTo>
                <a:lnTo>
                  <a:pt x="24689" y="77401"/>
                </a:lnTo>
                <a:lnTo>
                  <a:pt x="12344" y="68375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976"/>
                </a:lnTo>
                <a:lnTo>
                  <a:pt x="12344" y="12611"/>
                </a:lnTo>
                <a:lnTo>
                  <a:pt x="24689" y="3338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6" name="object 276"/>
          <p:cNvSpPr/>
          <p:nvPr/>
        </p:nvSpPr>
        <p:spPr>
          <a:xfrm>
            <a:off x="3194128" y="1729083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7" name="object 277"/>
          <p:cNvSpPr/>
          <p:nvPr/>
        </p:nvSpPr>
        <p:spPr>
          <a:xfrm>
            <a:off x="3194128" y="1729083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8" name="object 278"/>
          <p:cNvSpPr/>
          <p:nvPr/>
        </p:nvSpPr>
        <p:spPr>
          <a:xfrm>
            <a:off x="4219972" y="326115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2962" y="21637"/>
                </a:lnTo>
                <a:lnTo>
                  <a:pt x="0" y="36969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4309"/>
                </a:lnTo>
                <a:lnTo>
                  <a:pt x="39996" y="77401"/>
                </a:lnTo>
                <a:lnTo>
                  <a:pt x="55427" y="74309"/>
                </a:lnTo>
                <a:lnTo>
                  <a:pt x="67772" y="68004"/>
                </a:lnTo>
                <a:lnTo>
                  <a:pt x="77030" y="52672"/>
                </a:lnTo>
                <a:lnTo>
                  <a:pt x="80117" y="36969"/>
                </a:lnTo>
                <a:lnTo>
                  <a:pt x="77030" y="21637"/>
                </a:lnTo>
                <a:lnTo>
                  <a:pt x="67772" y="9273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9" name="object 279"/>
          <p:cNvSpPr/>
          <p:nvPr/>
        </p:nvSpPr>
        <p:spPr>
          <a:xfrm>
            <a:off x="4219972" y="326115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55427" y="2967"/>
                </a:lnTo>
                <a:lnTo>
                  <a:pt x="67772" y="9273"/>
                </a:lnTo>
                <a:lnTo>
                  <a:pt x="77030" y="21637"/>
                </a:lnTo>
                <a:lnTo>
                  <a:pt x="80117" y="36969"/>
                </a:lnTo>
                <a:lnTo>
                  <a:pt x="77030" y="52672"/>
                </a:lnTo>
                <a:lnTo>
                  <a:pt x="67772" y="68004"/>
                </a:lnTo>
                <a:lnTo>
                  <a:pt x="55427" y="74309"/>
                </a:lnTo>
                <a:lnTo>
                  <a:pt x="39996" y="77401"/>
                </a:lnTo>
                <a:lnTo>
                  <a:pt x="24689" y="74309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36969"/>
                </a:lnTo>
                <a:lnTo>
                  <a:pt x="2962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0" name="object 280"/>
          <p:cNvSpPr/>
          <p:nvPr/>
        </p:nvSpPr>
        <p:spPr>
          <a:xfrm>
            <a:off x="2715154" y="3434378"/>
            <a:ext cx="80363" cy="80615"/>
          </a:xfrm>
          <a:custGeom>
            <a:avLst/>
            <a:gdLst/>
            <a:ahLst/>
            <a:cxnLst/>
            <a:rect l="l" t="t" r="r" b="b"/>
            <a:pathLst>
              <a:path w="80363" h="80615">
                <a:moveTo>
                  <a:pt x="39996" y="0"/>
                </a:moveTo>
                <a:lnTo>
                  <a:pt x="24689" y="3214"/>
                </a:lnTo>
                <a:lnTo>
                  <a:pt x="12344" y="12611"/>
                </a:lnTo>
                <a:lnTo>
                  <a:pt x="2962" y="24976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375"/>
                </a:lnTo>
                <a:lnTo>
                  <a:pt x="24689" y="77401"/>
                </a:lnTo>
                <a:lnTo>
                  <a:pt x="39996" y="80615"/>
                </a:lnTo>
                <a:lnTo>
                  <a:pt x="58760" y="77401"/>
                </a:lnTo>
                <a:lnTo>
                  <a:pt x="71105" y="68375"/>
                </a:lnTo>
                <a:lnTo>
                  <a:pt x="77030" y="55639"/>
                </a:lnTo>
                <a:lnTo>
                  <a:pt x="80363" y="40307"/>
                </a:lnTo>
                <a:lnTo>
                  <a:pt x="77030" y="24976"/>
                </a:lnTo>
                <a:lnTo>
                  <a:pt x="71105" y="12611"/>
                </a:lnTo>
                <a:lnTo>
                  <a:pt x="58760" y="321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1" name="object 281"/>
          <p:cNvSpPr/>
          <p:nvPr/>
        </p:nvSpPr>
        <p:spPr>
          <a:xfrm>
            <a:off x="2715154" y="3434378"/>
            <a:ext cx="80363" cy="80615"/>
          </a:xfrm>
          <a:custGeom>
            <a:avLst/>
            <a:gdLst/>
            <a:ahLst/>
            <a:cxnLst/>
            <a:rect l="l" t="t" r="r" b="b"/>
            <a:pathLst>
              <a:path w="80363" h="80615">
                <a:moveTo>
                  <a:pt x="39996" y="0"/>
                </a:moveTo>
                <a:lnTo>
                  <a:pt x="58760" y="3214"/>
                </a:lnTo>
                <a:lnTo>
                  <a:pt x="71105" y="12611"/>
                </a:lnTo>
                <a:lnTo>
                  <a:pt x="77030" y="24976"/>
                </a:lnTo>
                <a:lnTo>
                  <a:pt x="80363" y="40307"/>
                </a:lnTo>
                <a:lnTo>
                  <a:pt x="77030" y="55639"/>
                </a:lnTo>
                <a:lnTo>
                  <a:pt x="71105" y="68375"/>
                </a:lnTo>
                <a:lnTo>
                  <a:pt x="58760" y="77401"/>
                </a:lnTo>
                <a:lnTo>
                  <a:pt x="39996" y="80615"/>
                </a:lnTo>
                <a:lnTo>
                  <a:pt x="24689" y="77401"/>
                </a:lnTo>
                <a:lnTo>
                  <a:pt x="12344" y="68375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976"/>
                </a:lnTo>
                <a:lnTo>
                  <a:pt x="12344" y="12611"/>
                </a:lnTo>
                <a:lnTo>
                  <a:pt x="24689" y="321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2" name="object 282"/>
          <p:cNvSpPr/>
          <p:nvPr/>
        </p:nvSpPr>
        <p:spPr>
          <a:xfrm>
            <a:off x="3728530" y="348705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1726" y="2967"/>
                </a:lnTo>
                <a:lnTo>
                  <a:pt x="9381" y="9273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9381" y="68004"/>
                </a:lnTo>
                <a:lnTo>
                  <a:pt x="21726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4191" y="55763"/>
                </a:lnTo>
                <a:lnTo>
                  <a:pt x="80487" y="40307"/>
                </a:lnTo>
                <a:lnTo>
                  <a:pt x="74191" y="24728"/>
                </a:lnTo>
                <a:lnTo>
                  <a:pt x="68142" y="9273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3" name="object 283"/>
          <p:cNvSpPr/>
          <p:nvPr/>
        </p:nvSpPr>
        <p:spPr>
          <a:xfrm>
            <a:off x="3728530" y="348705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9273"/>
                </a:lnTo>
                <a:lnTo>
                  <a:pt x="74191" y="24728"/>
                </a:lnTo>
                <a:lnTo>
                  <a:pt x="80487" y="40307"/>
                </a:lnTo>
                <a:lnTo>
                  <a:pt x="74191" y="55763"/>
                </a:lnTo>
                <a:lnTo>
                  <a:pt x="68142" y="68004"/>
                </a:lnTo>
                <a:lnTo>
                  <a:pt x="55798" y="77401"/>
                </a:lnTo>
                <a:lnTo>
                  <a:pt x="40120" y="80368"/>
                </a:lnTo>
                <a:lnTo>
                  <a:pt x="21726" y="77401"/>
                </a:lnTo>
                <a:lnTo>
                  <a:pt x="9381" y="68004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9381" y="9273"/>
                </a:lnTo>
                <a:lnTo>
                  <a:pt x="21726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4" name="object 284"/>
          <p:cNvSpPr/>
          <p:nvPr/>
        </p:nvSpPr>
        <p:spPr>
          <a:xfrm>
            <a:off x="5637883" y="2474902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812" y="2967"/>
                </a:lnTo>
                <a:lnTo>
                  <a:pt x="12468" y="9273"/>
                </a:lnTo>
                <a:lnTo>
                  <a:pt x="3086" y="21637"/>
                </a:lnTo>
                <a:lnTo>
                  <a:pt x="0" y="37093"/>
                </a:lnTo>
                <a:lnTo>
                  <a:pt x="3086" y="55763"/>
                </a:lnTo>
                <a:lnTo>
                  <a:pt x="12468" y="68127"/>
                </a:lnTo>
                <a:lnTo>
                  <a:pt x="24812" y="74433"/>
                </a:lnTo>
                <a:lnTo>
                  <a:pt x="40367" y="77401"/>
                </a:lnTo>
                <a:lnTo>
                  <a:pt x="55798" y="74433"/>
                </a:lnTo>
                <a:lnTo>
                  <a:pt x="68142" y="68127"/>
                </a:lnTo>
                <a:lnTo>
                  <a:pt x="77524" y="55763"/>
                </a:lnTo>
                <a:lnTo>
                  <a:pt x="80487" y="37093"/>
                </a:lnTo>
                <a:lnTo>
                  <a:pt x="77524" y="21637"/>
                </a:lnTo>
                <a:lnTo>
                  <a:pt x="68142" y="9273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5" name="object 285"/>
          <p:cNvSpPr/>
          <p:nvPr/>
        </p:nvSpPr>
        <p:spPr>
          <a:xfrm>
            <a:off x="5637883" y="2474902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2967"/>
                </a:lnTo>
                <a:lnTo>
                  <a:pt x="68142" y="9273"/>
                </a:lnTo>
                <a:lnTo>
                  <a:pt x="77524" y="21637"/>
                </a:lnTo>
                <a:lnTo>
                  <a:pt x="80487" y="37093"/>
                </a:lnTo>
                <a:lnTo>
                  <a:pt x="77524" y="55763"/>
                </a:lnTo>
                <a:lnTo>
                  <a:pt x="68142" y="68127"/>
                </a:lnTo>
                <a:lnTo>
                  <a:pt x="55798" y="74433"/>
                </a:lnTo>
                <a:lnTo>
                  <a:pt x="40367" y="77401"/>
                </a:lnTo>
                <a:lnTo>
                  <a:pt x="24812" y="74433"/>
                </a:lnTo>
                <a:lnTo>
                  <a:pt x="12468" y="68127"/>
                </a:lnTo>
                <a:lnTo>
                  <a:pt x="3086" y="55763"/>
                </a:lnTo>
                <a:lnTo>
                  <a:pt x="0" y="37093"/>
                </a:lnTo>
                <a:lnTo>
                  <a:pt x="3086" y="21637"/>
                </a:lnTo>
                <a:lnTo>
                  <a:pt x="12468" y="9273"/>
                </a:lnTo>
                <a:lnTo>
                  <a:pt x="24812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6" name="object 286"/>
          <p:cNvSpPr/>
          <p:nvPr/>
        </p:nvSpPr>
        <p:spPr>
          <a:xfrm>
            <a:off x="6024149" y="275050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24689" y="3091"/>
                </a:lnTo>
                <a:lnTo>
                  <a:pt x="9381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9381" y="68127"/>
                </a:lnTo>
                <a:lnTo>
                  <a:pt x="24689" y="77153"/>
                </a:lnTo>
                <a:lnTo>
                  <a:pt x="40367" y="80492"/>
                </a:lnTo>
                <a:lnTo>
                  <a:pt x="55798" y="77153"/>
                </a:lnTo>
                <a:lnTo>
                  <a:pt x="68142" y="68127"/>
                </a:lnTo>
                <a:lnTo>
                  <a:pt x="77401" y="55763"/>
                </a:lnTo>
                <a:lnTo>
                  <a:pt x="80487" y="40060"/>
                </a:lnTo>
                <a:lnTo>
                  <a:pt x="77401" y="24728"/>
                </a:lnTo>
                <a:lnTo>
                  <a:pt x="68142" y="12364"/>
                </a:lnTo>
                <a:lnTo>
                  <a:pt x="55798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7" name="object 287"/>
          <p:cNvSpPr/>
          <p:nvPr/>
        </p:nvSpPr>
        <p:spPr>
          <a:xfrm>
            <a:off x="6024149" y="275050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55798" y="3091"/>
                </a:lnTo>
                <a:lnTo>
                  <a:pt x="68142" y="12364"/>
                </a:lnTo>
                <a:lnTo>
                  <a:pt x="77401" y="24728"/>
                </a:lnTo>
                <a:lnTo>
                  <a:pt x="80487" y="40060"/>
                </a:lnTo>
                <a:lnTo>
                  <a:pt x="77401" y="55763"/>
                </a:lnTo>
                <a:lnTo>
                  <a:pt x="68142" y="68127"/>
                </a:lnTo>
                <a:lnTo>
                  <a:pt x="55798" y="77153"/>
                </a:lnTo>
                <a:lnTo>
                  <a:pt x="40367" y="80492"/>
                </a:lnTo>
                <a:lnTo>
                  <a:pt x="24689" y="77153"/>
                </a:lnTo>
                <a:lnTo>
                  <a:pt x="9381" y="68127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9381" y="12364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8" name="object 288"/>
          <p:cNvSpPr/>
          <p:nvPr/>
        </p:nvSpPr>
        <p:spPr>
          <a:xfrm>
            <a:off x="6707057" y="4220505"/>
            <a:ext cx="80240" cy="80739"/>
          </a:xfrm>
          <a:custGeom>
            <a:avLst/>
            <a:gdLst/>
            <a:ahLst/>
            <a:cxnLst/>
            <a:rect l="l" t="t" r="r" b="b"/>
            <a:pathLst>
              <a:path w="80240" h="80739">
                <a:moveTo>
                  <a:pt x="40120" y="0"/>
                </a:moveTo>
                <a:lnTo>
                  <a:pt x="24812" y="3338"/>
                </a:lnTo>
                <a:lnTo>
                  <a:pt x="12468" y="12735"/>
                </a:lnTo>
                <a:lnTo>
                  <a:pt x="3086" y="24976"/>
                </a:lnTo>
                <a:lnTo>
                  <a:pt x="0" y="40431"/>
                </a:lnTo>
                <a:lnTo>
                  <a:pt x="3086" y="55763"/>
                </a:lnTo>
                <a:lnTo>
                  <a:pt x="12468" y="68375"/>
                </a:lnTo>
                <a:lnTo>
                  <a:pt x="24812" y="77401"/>
                </a:lnTo>
                <a:lnTo>
                  <a:pt x="40120" y="80739"/>
                </a:lnTo>
                <a:lnTo>
                  <a:pt x="55427" y="77401"/>
                </a:lnTo>
                <a:lnTo>
                  <a:pt x="67895" y="68375"/>
                </a:lnTo>
                <a:lnTo>
                  <a:pt x="77154" y="55763"/>
                </a:lnTo>
                <a:lnTo>
                  <a:pt x="80240" y="40431"/>
                </a:lnTo>
                <a:lnTo>
                  <a:pt x="77154" y="24976"/>
                </a:lnTo>
                <a:lnTo>
                  <a:pt x="67895" y="12735"/>
                </a:lnTo>
                <a:lnTo>
                  <a:pt x="55427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9" name="object 289"/>
          <p:cNvSpPr/>
          <p:nvPr/>
        </p:nvSpPr>
        <p:spPr>
          <a:xfrm>
            <a:off x="6707057" y="4220505"/>
            <a:ext cx="80240" cy="80739"/>
          </a:xfrm>
          <a:custGeom>
            <a:avLst/>
            <a:gdLst/>
            <a:ahLst/>
            <a:cxnLst/>
            <a:rect l="l" t="t" r="r" b="b"/>
            <a:pathLst>
              <a:path w="80240" h="80739">
                <a:moveTo>
                  <a:pt x="40120" y="0"/>
                </a:moveTo>
                <a:lnTo>
                  <a:pt x="55427" y="3338"/>
                </a:lnTo>
                <a:lnTo>
                  <a:pt x="67895" y="12735"/>
                </a:lnTo>
                <a:lnTo>
                  <a:pt x="77154" y="24976"/>
                </a:lnTo>
                <a:lnTo>
                  <a:pt x="80240" y="40431"/>
                </a:lnTo>
                <a:lnTo>
                  <a:pt x="77154" y="55763"/>
                </a:lnTo>
                <a:lnTo>
                  <a:pt x="67895" y="68375"/>
                </a:lnTo>
                <a:lnTo>
                  <a:pt x="55427" y="77401"/>
                </a:lnTo>
                <a:lnTo>
                  <a:pt x="40120" y="80739"/>
                </a:lnTo>
                <a:lnTo>
                  <a:pt x="24812" y="77401"/>
                </a:lnTo>
                <a:lnTo>
                  <a:pt x="12468" y="68375"/>
                </a:lnTo>
                <a:lnTo>
                  <a:pt x="3086" y="55763"/>
                </a:lnTo>
                <a:lnTo>
                  <a:pt x="0" y="40431"/>
                </a:lnTo>
                <a:lnTo>
                  <a:pt x="3086" y="24976"/>
                </a:lnTo>
                <a:lnTo>
                  <a:pt x="12468" y="12735"/>
                </a:lnTo>
                <a:lnTo>
                  <a:pt x="24812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0" name="object 290"/>
          <p:cNvSpPr/>
          <p:nvPr/>
        </p:nvSpPr>
        <p:spPr>
          <a:xfrm>
            <a:off x="8078799" y="2156149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091"/>
                </a:lnTo>
                <a:lnTo>
                  <a:pt x="9258" y="12364"/>
                </a:lnTo>
                <a:lnTo>
                  <a:pt x="3209" y="24728"/>
                </a:lnTo>
                <a:lnTo>
                  <a:pt x="0" y="40060"/>
                </a:lnTo>
                <a:lnTo>
                  <a:pt x="3209" y="55763"/>
                </a:lnTo>
                <a:lnTo>
                  <a:pt x="9258" y="68127"/>
                </a:lnTo>
                <a:lnTo>
                  <a:pt x="24689" y="77524"/>
                </a:lnTo>
                <a:lnTo>
                  <a:pt x="40367" y="80492"/>
                </a:lnTo>
                <a:lnTo>
                  <a:pt x="55674" y="77524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1" name="object 291"/>
          <p:cNvSpPr/>
          <p:nvPr/>
        </p:nvSpPr>
        <p:spPr>
          <a:xfrm>
            <a:off x="8078799" y="2156149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524"/>
                </a:lnTo>
                <a:lnTo>
                  <a:pt x="40367" y="80492"/>
                </a:lnTo>
                <a:lnTo>
                  <a:pt x="24689" y="77524"/>
                </a:lnTo>
                <a:lnTo>
                  <a:pt x="9258" y="68127"/>
                </a:lnTo>
                <a:lnTo>
                  <a:pt x="3209" y="55763"/>
                </a:lnTo>
                <a:lnTo>
                  <a:pt x="0" y="40060"/>
                </a:lnTo>
                <a:lnTo>
                  <a:pt x="3209" y="24728"/>
                </a:lnTo>
                <a:lnTo>
                  <a:pt x="9258" y="12364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2" name="object 292"/>
          <p:cNvSpPr/>
          <p:nvPr/>
        </p:nvSpPr>
        <p:spPr>
          <a:xfrm>
            <a:off x="4720302" y="5418528"/>
            <a:ext cx="80487" cy="80430"/>
          </a:xfrm>
          <a:custGeom>
            <a:avLst/>
            <a:gdLst/>
            <a:ahLst/>
            <a:cxnLst/>
            <a:rect l="l" t="t" r="r" b="b"/>
            <a:pathLst>
              <a:path w="80487" h="80430">
                <a:moveTo>
                  <a:pt x="40367" y="0"/>
                </a:moveTo>
                <a:lnTo>
                  <a:pt x="24689" y="3016"/>
                </a:lnTo>
                <a:lnTo>
                  <a:pt x="12344" y="9335"/>
                </a:lnTo>
                <a:lnTo>
                  <a:pt x="2962" y="24704"/>
                </a:lnTo>
                <a:lnTo>
                  <a:pt x="0" y="40369"/>
                </a:lnTo>
                <a:lnTo>
                  <a:pt x="2962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40367" y="80430"/>
                </a:lnTo>
                <a:lnTo>
                  <a:pt x="55798" y="77413"/>
                </a:lnTo>
                <a:lnTo>
                  <a:pt x="68142" y="68078"/>
                </a:lnTo>
                <a:lnTo>
                  <a:pt x="77401" y="55726"/>
                </a:lnTo>
                <a:lnTo>
                  <a:pt x="80487" y="40369"/>
                </a:lnTo>
                <a:lnTo>
                  <a:pt x="77401" y="24704"/>
                </a:lnTo>
                <a:lnTo>
                  <a:pt x="68142" y="9335"/>
                </a:lnTo>
                <a:lnTo>
                  <a:pt x="55798" y="3016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3" name="object 293"/>
          <p:cNvSpPr/>
          <p:nvPr/>
        </p:nvSpPr>
        <p:spPr>
          <a:xfrm>
            <a:off x="4720302" y="5418528"/>
            <a:ext cx="80487" cy="80430"/>
          </a:xfrm>
          <a:custGeom>
            <a:avLst/>
            <a:gdLst/>
            <a:ahLst/>
            <a:cxnLst/>
            <a:rect l="l" t="t" r="r" b="b"/>
            <a:pathLst>
              <a:path w="80487" h="80430">
                <a:moveTo>
                  <a:pt x="40367" y="0"/>
                </a:moveTo>
                <a:lnTo>
                  <a:pt x="55798" y="3016"/>
                </a:lnTo>
                <a:lnTo>
                  <a:pt x="68142" y="9335"/>
                </a:lnTo>
                <a:lnTo>
                  <a:pt x="77401" y="24704"/>
                </a:lnTo>
                <a:lnTo>
                  <a:pt x="80487" y="40369"/>
                </a:lnTo>
                <a:lnTo>
                  <a:pt x="77401" y="55726"/>
                </a:lnTo>
                <a:lnTo>
                  <a:pt x="68142" y="68078"/>
                </a:lnTo>
                <a:lnTo>
                  <a:pt x="55798" y="77413"/>
                </a:lnTo>
                <a:lnTo>
                  <a:pt x="40367" y="80430"/>
                </a:lnTo>
                <a:lnTo>
                  <a:pt x="24689" y="77413"/>
                </a:lnTo>
                <a:lnTo>
                  <a:pt x="12344" y="68078"/>
                </a:lnTo>
                <a:lnTo>
                  <a:pt x="2962" y="55726"/>
                </a:lnTo>
                <a:lnTo>
                  <a:pt x="0" y="40369"/>
                </a:lnTo>
                <a:lnTo>
                  <a:pt x="2962" y="24704"/>
                </a:lnTo>
                <a:lnTo>
                  <a:pt x="12344" y="9335"/>
                </a:lnTo>
                <a:lnTo>
                  <a:pt x="24689" y="3016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4" name="object 294"/>
          <p:cNvSpPr/>
          <p:nvPr/>
        </p:nvSpPr>
        <p:spPr>
          <a:xfrm>
            <a:off x="972639" y="3654217"/>
            <a:ext cx="80129" cy="80368"/>
          </a:xfrm>
          <a:custGeom>
            <a:avLst/>
            <a:gdLst/>
            <a:ahLst/>
            <a:cxnLst/>
            <a:rect l="l" t="t" r="r" b="b"/>
            <a:pathLst>
              <a:path w="80129" h="80368">
                <a:moveTo>
                  <a:pt x="40070" y="0"/>
                </a:moveTo>
                <a:lnTo>
                  <a:pt x="24701" y="2967"/>
                </a:lnTo>
                <a:lnTo>
                  <a:pt x="12357" y="9396"/>
                </a:lnTo>
                <a:lnTo>
                  <a:pt x="3012" y="24728"/>
                </a:lnTo>
                <a:lnTo>
                  <a:pt x="0" y="40307"/>
                </a:lnTo>
                <a:lnTo>
                  <a:pt x="3012" y="55763"/>
                </a:lnTo>
                <a:lnTo>
                  <a:pt x="12357" y="68127"/>
                </a:lnTo>
                <a:lnTo>
                  <a:pt x="24701" y="77401"/>
                </a:lnTo>
                <a:lnTo>
                  <a:pt x="40070" y="80368"/>
                </a:lnTo>
                <a:lnTo>
                  <a:pt x="55427" y="77401"/>
                </a:lnTo>
                <a:lnTo>
                  <a:pt x="67784" y="68127"/>
                </a:lnTo>
                <a:lnTo>
                  <a:pt x="77117" y="55763"/>
                </a:lnTo>
                <a:lnTo>
                  <a:pt x="80129" y="40307"/>
                </a:lnTo>
                <a:lnTo>
                  <a:pt x="77117" y="24728"/>
                </a:lnTo>
                <a:lnTo>
                  <a:pt x="67784" y="9396"/>
                </a:lnTo>
                <a:lnTo>
                  <a:pt x="55427" y="2967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5" name="object 295"/>
          <p:cNvSpPr/>
          <p:nvPr/>
        </p:nvSpPr>
        <p:spPr>
          <a:xfrm>
            <a:off x="972639" y="3654217"/>
            <a:ext cx="80129" cy="80368"/>
          </a:xfrm>
          <a:custGeom>
            <a:avLst/>
            <a:gdLst/>
            <a:ahLst/>
            <a:cxnLst/>
            <a:rect l="l" t="t" r="r" b="b"/>
            <a:pathLst>
              <a:path w="80129" h="80368">
                <a:moveTo>
                  <a:pt x="40070" y="0"/>
                </a:moveTo>
                <a:lnTo>
                  <a:pt x="55427" y="2967"/>
                </a:lnTo>
                <a:lnTo>
                  <a:pt x="67784" y="9396"/>
                </a:lnTo>
                <a:lnTo>
                  <a:pt x="77117" y="24728"/>
                </a:lnTo>
                <a:lnTo>
                  <a:pt x="80129" y="40307"/>
                </a:lnTo>
                <a:lnTo>
                  <a:pt x="77117" y="55763"/>
                </a:lnTo>
                <a:lnTo>
                  <a:pt x="67784" y="68127"/>
                </a:lnTo>
                <a:lnTo>
                  <a:pt x="55427" y="77401"/>
                </a:lnTo>
                <a:lnTo>
                  <a:pt x="40070" y="80368"/>
                </a:lnTo>
                <a:lnTo>
                  <a:pt x="24701" y="77401"/>
                </a:lnTo>
                <a:lnTo>
                  <a:pt x="12357" y="68127"/>
                </a:lnTo>
                <a:lnTo>
                  <a:pt x="3012" y="55763"/>
                </a:lnTo>
                <a:lnTo>
                  <a:pt x="0" y="40307"/>
                </a:lnTo>
                <a:lnTo>
                  <a:pt x="3012" y="24728"/>
                </a:lnTo>
                <a:lnTo>
                  <a:pt x="12357" y="9396"/>
                </a:lnTo>
                <a:lnTo>
                  <a:pt x="24701" y="2967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6" name="object 296"/>
          <p:cNvSpPr/>
          <p:nvPr/>
        </p:nvSpPr>
        <p:spPr>
          <a:xfrm>
            <a:off x="4343419" y="383671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3453" y="0"/>
                </a:moveTo>
                <a:lnTo>
                  <a:pt x="24689" y="3338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524"/>
                </a:lnTo>
                <a:lnTo>
                  <a:pt x="43453" y="80492"/>
                </a:lnTo>
                <a:lnTo>
                  <a:pt x="58760" y="77524"/>
                </a:lnTo>
                <a:lnTo>
                  <a:pt x="71105" y="68127"/>
                </a:lnTo>
                <a:lnTo>
                  <a:pt x="77154" y="55763"/>
                </a:lnTo>
                <a:lnTo>
                  <a:pt x="80487" y="40431"/>
                </a:lnTo>
                <a:lnTo>
                  <a:pt x="77154" y="24728"/>
                </a:lnTo>
                <a:lnTo>
                  <a:pt x="71105" y="12364"/>
                </a:lnTo>
                <a:lnTo>
                  <a:pt x="58760" y="3338"/>
                </a:lnTo>
                <a:lnTo>
                  <a:pt x="43453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7" name="object 297"/>
          <p:cNvSpPr/>
          <p:nvPr/>
        </p:nvSpPr>
        <p:spPr>
          <a:xfrm>
            <a:off x="4343419" y="383671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3453" y="0"/>
                </a:moveTo>
                <a:lnTo>
                  <a:pt x="58760" y="3338"/>
                </a:lnTo>
                <a:lnTo>
                  <a:pt x="71105" y="12364"/>
                </a:lnTo>
                <a:lnTo>
                  <a:pt x="77154" y="24728"/>
                </a:lnTo>
                <a:lnTo>
                  <a:pt x="80487" y="40431"/>
                </a:lnTo>
                <a:lnTo>
                  <a:pt x="77154" y="55763"/>
                </a:lnTo>
                <a:lnTo>
                  <a:pt x="71105" y="68127"/>
                </a:lnTo>
                <a:lnTo>
                  <a:pt x="58760" y="77524"/>
                </a:lnTo>
                <a:lnTo>
                  <a:pt x="43453" y="80492"/>
                </a:lnTo>
                <a:lnTo>
                  <a:pt x="24689" y="77524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3338"/>
                </a:lnTo>
                <a:lnTo>
                  <a:pt x="43453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8" name="object 298"/>
          <p:cNvSpPr/>
          <p:nvPr/>
        </p:nvSpPr>
        <p:spPr>
          <a:xfrm>
            <a:off x="7399101" y="4220505"/>
            <a:ext cx="80487" cy="80739"/>
          </a:xfrm>
          <a:custGeom>
            <a:avLst/>
            <a:gdLst/>
            <a:ahLst/>
            <a:cxnLst/>
            <a:rect l="l" t="t" r="r" b="b"/>
            <a:pathLst>
              <a:path w="80487" h="80739">
                <a:moveTo>
                  <a:pt x="43329" y="0"/>
                </a:moveTo>
                <a:lnTo>
                  <a:pt x="24689" y="3338"/>
                </a:lnTo>
                <a:lnTo>
                  <a:pt x="12344" y="12735"/>
                </a:lnTo>
                <a:lnTo>
                  <a:pt x="6295" y="24976"/>
                </a:lnTo>
                <a:lnTo>
                  <a:pt x="0" y="40431"/>
                </a:lnTo>
                <a:lnTo>
                  <a:pt x="6295" y="55763"/>
                </a:lnTo>
                <a:lnTo>
                  <a:pt x="12344" y="68375"/>
                </a:lnTo>
                <a:lnTo>
                  <a:pt x="24689" y="77401"/>
                </a:lnTo>
                <a:lnTo>
                  <a:pt x="43329" y="80739"/>
                </a:lnTo>
                <a:lnTo>
                  <a:pt x="58760" y="77401"/>
                </a:lnTo>
                <a:lnTo>
                  <a:pt x="71105" y="68375"/>
                </a:lnTo>
                <a:lnTo>
                  <a:pt x="77401" y="55763"/>
                </a:lnTo>
                <a:lnTo>
                  <a:pt x="80487" y="40431"/>
                </a:lnTo>
                <a:lnTo>
                  <a:pt x="77401" y="24976"/>
                </a:lnTo>
                <a:lnTo>
                  <a:pt x="71105" y="12735"/>
                </a:lnTo>
                <a:lnTo>
                  <a:pt x="58760" y="3338"/>
                </a:lnTo>
                <a:lnTo>
                  <a:pt x="43329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9" name="object 299"/>
          <p:cNvSpPr/>
          <p:nvPr/>
        </p:nvSpPr>
        <p:spPr>
          <a:xfrm>
            <a:off x="7399101" y="4220505"/>
            <a:ext cx="80487" cy="80739"/>
          </a:xfrm>
          <a:custGeom>
            <a:avLst/>
            <a:gdLst/>
            <a:ahLst/>
            <a:cxnLst/>
            <a:rect l="l" t="t" r="r" b="b"/>
            <a:pathLst>
              <a:path w="80487" h="80739">
                <a:moveTo>
                  <a:pt x="43329" y="0"/>
                </a:moveTo>
                <a:lnTo>
                  <a:pt x="58760" y="3338"/>
                </a:lnTo>
                <a:lnTo>
                  <a:pt x="71105" y="12735"/>
                </a:lnTo>
                <a:lnTo>
                  <a:pt x="77401" y="24976"/>
                </a:lnTo>
                <a:lnTo>
                  <a:pt x="80487" y="40431"/>
                </a:lnTo>
                <a:lnTo>
                  <a:pt x="77401" y="55763"/>
                </a:lnTo>
                <a:lnTo>
                  <a:pt x="71105" y="68375"/>
                </a:lnTo>
                <a:lnTo>
                  <a:pt x="58760" y="77401"/>
                </a:lnTo>
                <a:lnTo>
                  <a:pt x="43329" y="80739"/>
                </a:lnTo>
                <a:lnTo>
                  <a:pt x="24689" y="77401"/>
                </a:lnTo>
                <a:lnTo>
                  <a:pt x="12344" y="68375"/>
                </a:lnTo>
                <a:lnTo>
                  <a:pt x="6295" y="55763"/>
                </a:lnTo>
                <a:lnTo>
                  <a:pt x="0" y="40431"/>
                </a:lnTo>
                <a:lnTo>
                  <a:pt x="6295" y="24976"/>
                </a:lnTo>
                <a:lnTo>
                  <a:pt x="12344" y="12735"/>
                </a:lnTo>
                <a:lnTo>
                  <a:pt x="24689" y="3338"/>
                </a:lnTo>
                <a:lnTo>
                  <a:pt x="43329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0" name="object 300"/>
          <p:cNvSpPr/>
          <p:nvPr/>
        </p:nvSpPr>
        <p:spPr>
          <a:xfrm>
            <a:off x="6348567" y="338492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307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1" name="object 301"/>
          <p:cNvSpPr/>
          <p:nvPr/>
        </p:nvSpPr>
        <p:spPr>
          <a:xfrm>
            <a:off x="6348567" y="338492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307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2" name="object 302"/>
          <p:cNvSpPr/>
          <p:nvPr/>
        </p:nvSpPr>
        <p:spPr>
          <a:xfrm>
            <a:off x="6326964" y="3025859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9258" y="12364"/>
                </a:lnTo>
                <a:lnTo>
                  <a:pt x="3333" y="24728"/>
                </a:lnTo>
                <a:lnTo>
                  <a:pt x="0" y="40307"/>
                </a:lnTo>
                <a:lnTo>
                  <a:pt x="3333" y="55763"/>
                </a:lnTo>
                <a:lnTo>
                  <a:pt x="9258" y="68127"/>
                </a:lnTo>
                <a:lnTo>
                  <a:pt x="24689" y="77401"/>
                </a:lnTo>
                <a:lnTo>
                  <a:pt x="40367" y="80368"/>
                </a:lnTo>
                <a:lnTo>
                  <a:pt x="55674" y="77401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307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3" name="object 303"/>
          <p:cNvSpPr/>
          <p:nvPr/>
        </p:nvSpPr>
        <p:spPr>
          <a:xfrm>
            <a:off x="6326964" y="3025859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307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9258" y="68127"/>
                </a:lnTo>
                <a:lnTo>
                  <a:pt x="3333" y="55763"/>
                </a:lnTo>
                <a:lnTo>
                  <a:pt x="0" y="40307"/>
                </a:lnTo>
                <a:lnTo>
                  <a:pt x="3333" y="24728"/>
                </a:lnTo>
                <a:lnTo>
                  <a:pt x="9258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4" name="object 304"/>
          <p:cNvSpPr/>
          <p:nvPr/>
        </p:nvSpPr>
        <p:spPr>
          <a:xfrm>
            <a:off x="6030445" y="3025859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368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117" y="40307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5" name="object 305"/>
          <p:cNvSpPr/>
          <p:nvPr/>
        </p:nvSpPr>
        <p:spPr>
          <a:xfrm>
            <a:off x="6030445" y="3025859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307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6" name="object 306"/>
          <p:cNvSpPr/>
          <p:nvPr/>
        </p:nvSpPr>
        <p:spPr>
          <a:xfrm>
            <a:off x="5529744" y="3326190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060"/>
                </a:lnTo>
                <a:lnTo>
                  <a:pt x="3333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524" y="55763"/>
                </a:lnTo>
                <a:lnTo>
                  <a:pt x="80487" y="40060"/>
                </a:lnTo>
                <a:lnTo>
                  <a:pt x="7752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7" name="object 307"/>
          <p:cNvSpPr/>
          <p:nvPr/>
        </p:nvSpPr>
        <p:spPr>
          <a:xfrm>
            <a:off x="5529744" y="3326190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524" y="24728"/>
                </a:lnTo>
                <a:lnTo>
                  <a:pt x="80487" y="40060"/>
                </a:lnTo>
                <a:lnTo>
                  <a:pt x="77524" y="55763"/>
                </a:lnTo>
                <a:lnTo>
                  <a:pt x="68142" y="68004"/>
                </a:lnTo>
                <a:lnTo>
                  <a:pt x="55798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333" y="55763"/>
                </a:lnTo>
                <a:lnTo>
                  <a:pt x="0" y="40060"/>
                </a:lnTo>
                <a:lnTo>
                  <a:pt x="3333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8" name="object 308"/>
          <p:cNvSpPr/>
          <p:nvPr/>
        </p:nvSpPr>
        <p:spPr>
          <a:xfrm>
            <a:off x="5990077" y="3369589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689" y="2967"/>
                </a:lnTo>
                <a:lnTo>
                  <a:pt x="9381" y="12364"/>
                </a:lnTo>
                <a:lnTo>
                  <a:pt x="3333" y="24605"/>
                </a:lnTo>
                <a:lnTo>
                  <a:pt x="0" y="40060"/>
                </a:lnTo>
                <a:lnTo>
                  <a:pt x="3333" y="55639"/>
                </a:lnTo>
                <a:lnTo>
                  <a:pt x="9381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401" y="55639"/>
                </a:lnTo>
                <a:lnTo>
                  <a:pt x="80487" y="40060"/>
                </a:lnTo>
                <a:lnTo>
                  <a:pt x="77401" y="24605"/>
                </a:lnTo>
                <a:lnTo>
                  <a:pt x="68142" y="12364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9" name="object 309"/>
          <p:cNvSpPr/>
          <p:nvPr/>
        </p:nvSpPr>
        <p:spPr>
          <a:xfrm>
            <a:off x="5990077" y="3369589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401" y="24605"/>
                </a:lnTo>
                <a:lnTo>
                  <a:pt x="80487" y="40060"/>
                </a:lnTo>
                <a:lnTo>
                  <a:pt x="7740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9381" y="68004"/>
                </a:lnTo>
                <a:lnTo>
                  <a:pt x="3333" y="55639"/>
                </a:lnTo>
                <a:lnTo>
                  <a:pt x="0" y="40060"/>
                </a:lnTo>
                <a:lnTo>
                  <a:pt x="3333" y="24605"/>
                </a:lnTo>
                <a:lnTo>
                  <a:pt x="9381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0" name="object 310"/>
          <p:cNvSpPr/>
          <p:nvPr/>
        </p:nvSpPr>
        <p:spPr>
          <a:xfrm>
            <a:off x="5520485" y="4839837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936" y="3091"/>
                </a:lnTo>
                <a:lnTo>
                  <a:pt x="12591" y="12364"/>
                </a:lnTo>
                <a:lnTo>
                  <a:pt x="3333" y="24728"/>
                </a:lnTo>
                <a:lnTo>
                  <a:pt x="0" y="40060"/>
                </a:lnTo>
                <a:lnTo>
                  <a:pt x="3333" y="55763"/>
                </a:lnTo>
                <a:lnTo>
                  <a:pt x="12591" y="68127"/>
                </a:lnTo>
                <a:lnTo>
                  <a:pt x="24936" y="77153"/>
                </a:lnTo>
                <a:lnTo>
                  <a:pt x="40367" y="80492"/>
                </a:lnTo>
                <a:lnTo>
                  <a:pt x="55674" y="77153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1" name="object 311"/>
          <p:cNvSpPr/>
          <p:nvPr/>
        </p:nvSpPr>
        <p:spPr>
          <a:xfrm>
            <a:off x="5520485" y="4839837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153"/>
                </a:lnTo>
                <a:lnTo>
                  <a:pt x="40367" y="80492"/>
                </a:lnTo>
                <a:lnTo>
                  <a:pt x="24936" y="77153"/>
                </a:lnTo>
                <a:lnTo>
                  <a:pt x="12591" y="68127"/>
                </a:lnTo>
                <a:lnTo>
                  <a:pt x="3333" y="55763"/>
                </a:lnTo>
                <a:lnTo>
                  <a:pt x="0" y="40060"/>
                </a:lnTo>
                <a:lnTo>
                  <a:pt x="3333" y="24728"/>
                </a:lnTo>
                <a:lnTo>
                  <a:pt x="12591" y="12364"/>
                </a:lnTo>
                <a:lnTo>
                  <a:pt x="24936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2" name="object 312"/>
          <p:cNvSpPr/>
          <p:nvPr/>
        </p:nvSpPr>
        <p:spPr>
          <a:xfrm>
            <a:off x="6917040" y="5050156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812" y="3338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40307"/>
                </a:lnTo>
                <a:lnTo>
                  <a:pt x="3086" y="55639"/>
                </a:lnTo>
                <a:lnTo>
                  <a:pt x="12344" y="68004"/>
                </a:lnTo>
                <a:lnTo>
                  <a:pt x="24812" y="74309"/>
                </a:lnTo>
                <a:lnTo>
                  <a:pt x="40367" y="77401"/>
                </a:lnTo>
                <a:lnTo>
                  <a:pt x="55798" y="74309"/>
                </a:lnTo>
                <a:lnTo>
                  <a:pt x="68142" y="68004"/>
                </a:lnTo>
                <a:lnTo>
                  <a:pt x="77524" y="55639"/>
                </a:lnTo>
                <a:lnTo>
                  <a:pt x="80487" y="40307"/>
                </a:lnTo>
                <a:lnTo>
                  <a:pt x="77524" y="24728"/>
                </a:lnTo>
                <a:lnTo>
                  <a:pt x="68142" y="9273"/>
                </a:lnTo>
                <a:lnTo>
                  <a:pt x="55798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3" name="object 313"/>
          <p:cNvSpPr/>
          <p:nvPr/>
        </p:nvSpPr>
        <p:spPr>
          <a:xfrm>
            <a:off x="6917040" y="5050156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3338"/>
                </a:lnTo>
                <a:lnTo>
                  <a:pt x="68142" y="9273"/>
                </a:lnTo>
                <a:lnTo>
                  <a:pt x="77524" y="24728"/>
                </a:lnTo>
                <a:lnTo>
                  <a:pt x="80487" y="40307"/>
                </a:lnTo>
                <a:lnTo>
                  <a:pt x="77524" y="55639"/>
                </a:lnTo>
                <a:lnTo>
                  <a:pt x="68142" y="68004"/>
                </a:lnTo>
                <a:lnTo>
                  <a:pt x="55798" y="74309"/>
                </a:lnTo>
                <a:lnTo>
                  <a:pt x="40367" y="77401"/>
                </a:lnTo>
                <a:lnTo>
                  <a:pt x="24812" y="74309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1637"/>
                </a:lnTo>
                <a:lnTo>
                  <a:pt x="12344" y="9273"/>
                </a:lnTo>
                <a:lnTo>
                  <a:pt x="24812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4" name="object 314"/>
          <p:cNvSpPr/>
          <p:nvPr/>
        </p:nvSpPr>
        <p:spPr>
          <a:xfrm>
            <a:off x="3886171" y="315271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39996" y="0"/>
                </a:moveTo>
                <a:lnTo>
                  <a:pt x="24689" y="3214"/>
                </a:lnTo>
                <a:lnTo>
                  <a:pt x="12344" y="9273"/>
                </a:lnTo>
                <a:lnTo>
                  <a:pt x="2962" y="21637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4309"/>
                </a:lnTo>
                <a:lnTo>
                  <a:pt x="39996" y="80739"/>
                </a:lnTo>
                <a:lnTo>
                  <a:pt x="55674" y="74309"/>
                </a:lnTo>
                <a:lnTo>
                  <a:pt x="68019" y="68004"/>
                </a:lnTo>
                <a:lnTo>
                  <a:pt x="77030" y="55639"/>
                </a:lnTo>
                <a:lnTo>
                  <a:pt x="80363" y="40307"/>
                </a:lnTo>
                <a:lnTo>
                  <a:pt x="77030" y="24976"/>
                </a:lnTo>
                <a:lnTo>
                  <a:pt x="68019" y="9273"/>
                </a:lnTo>
                <a:lnTo>
                  <a:pt x="55674" y="321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5" name="object 315"/>
          <p:cNvSpPr/>
          <p:nvPr/>
        </p:nvSpPr>
        <p:spPr>
          <a:xfrm>
            <a:off x="3886171" y="315271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39996" y="0"/>
                </a:moveTo>
                <a:lnTo>
                  <a:pt x="55674" y="3214"/>
                </a:lnTo>
                <a:lnTo>
                  <a:pt x="68019" y="9273"/>
                </a:lnTo>
                <a:lnTo>
                  <a:pt x="77030" y="24976"/>
                </a:lnTo>
                <a:lnTo>
                  <a:pt x="80363" y="40307"/>
                </a:lnTo>
                <a:lnTo>
                  <a:pt x="77030" y="55639"/>
                </a:lnTo>
                <a:lnTo>
                  <a:pt x="68019" y="68004"/>
                </a:lnTo>
                <a:lnTo>
                  <a:pt x="55674" y="74309"/>
                </a:lnTo>
                <a:lnTo>
                  <a:pt x="39996" y="80739"/>
                </a:lnTo>
                <a:lnTo>
                  <a:pt x="24689" y="74309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1637"/>
                </a:lnTo>
                <a:lnTo>
                  <a:pt x="12344" y="9273"/>
                </a:lnTo>
                <a:lnTo>
                  <a:pt x="24689" y="321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6" name="object 316"/>
          <p:cNvSpPr/>
          <p:nvPr/>
        </p:nvSpPr>
        <p:spPr>
          <a:xfrm>
            <a:off x="5029413" y="5282358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71095"/>
                </a:lnTo>
                <a:lnTo>
                  <a:pt x="24689" y="77401"/>
                </a:lnTo>
                <a:lnTo>
                  <a:pt x="39996" y="80492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117" y="40431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7" name="object 317"/>
          <p:cNvSpPr/>
          <p:nvPr/>
        </p:nvSpPr>
        <p:spPr>
          <a:xfrm>
            <a:off x="5029413" y="5282358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431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39996" y="80492"/>
                </a:lnTo>
                <a:lnTo>
                  <a:pt x="24689" y="77401"/>
                </a:lnTo>
                <a:lnTo>
                  <a:pt x="12344" y="71095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8" name="object 318"/>
          <p:cNvSpPr/>
          <p:nvPr/>
        </p:nvSpPr>
        <p:spPr>
          <a:xfrm>
            <a:off x="5588505" y="5217322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004"/>
                </a:lnTo>
                <a:lnTo>
                  <a:pt x="24689" y="74433"/>
                </a:lnTo>
                <a:lnTo>
                  <a:pt x="40120" y="80368"/>
                </a:lnTo>
                <a:lnTo>
                  <a:pt x="55798" y="74433"/>
                </a:lnTo>
                <a:lnTo>
                  <a:pt x="68142" y="68004"/>
                </a:lnTo>
                <a:lnTo>
                  <a:pt x="77401" y="55763"/>
                </a:lnTo>
                <a:lnTo>
                  <a:pt x="80487" y="40307"/>
                </a:lnTo>
                <a:lnTo>
                  <a:pt x="77401" y="24728"/>
                </a:lnTo>
                <a:lnTo>
                  <a:pt x="68142" y="9273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9" name="object 319"/>
          <p:cNvSpPr/>
          <p:nvPr/>
        </p:nvSpPr>
        <p:spPr>
          <a:xfrm>
            <a:off x="5588505" y="5217322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9273"/>
                </a:lnTo>
                <a:lnTo>
                  <a:pt x="77401" y="24728"/>
                </a:lnTo>
                <a:lnTo>
                  <a:pt x="80487" y="40307"/>
                </a:lnTo>
                <a:lnTo>
                  <a:pt x="77401" y="55763"/>
                </a:lnTo>
                <a:lnTo>
                  <a:pt x="68142" y="68004"/>
                </a:lnTo>
                <a:lnTo>
                  <a:pt x="55798" y="74433"/>
                </a:lnTo>
                <a:lnTo>
                  <a:pt x="40120" y="80368"/>
                </a:lnTo>
                <a:lnTo>
                  <a:pt x="24689" y="74433"/>
                </a:lnTo>
                <a:lnTo>
                  <a:pt x="12344" y="68004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0" name="object 320"/>
          <p:cNvSpPr/>
          <p:nvPr/>
        </p:nvSpPr>
        <p:spPr>
          <a:xfrm>
            <a:off x="1738689" y="2926697"/>
            <a:ext cx="80487" cy="77524"/>
          </a:xfrm>
          <a:custGeom>
            <a:avLst/>
            <a:gdLst/>
            <a:ahLst/>
            <a:cxnLst/>
            <a:rect l="l" t="t" r="r" b="b"/>
            <a:pathLst>
              <a:path w="80487" h="77524">
                <a:moveTo>
                  <a:pt x="40120" y="0"/>
                </a:moveTo>
                <a:lnTo>
                  <a:pt x="24812" y="3338"/>
                </a:lnTo>
                <a:lnTo>
                  <a:pt x="12344" y="9396"/>
                </a:lnTo>
                <a:lnTo>
                  <a:pt x="3086" y="21761"/>
                </a:lnTo>
                <a:lnTo>
                  <a:pt x="0" y="37340"/>
                </a:lnTo>
                <a:lnTo>
                  <a:pt x="3086" y="52795"/>
                </a:lnTo>
                <a:lnTo>
                  <a:pt x="12344" y="68127"/>
                </a:lnTo>
                <a:lnTo>
                  <a:pt x="24812" y="74433"/>
                </a:lnTo>
                <a:lnTo>
                  <a:pt x="40120" y="77524"/>
                </a:lnTo>
                <a:lnTo>
                  <a:pt x="55798" y="74433"/>
                </a:lnTo>
                <a:lnTo>
                  <a:pt x="71105" y="68127"/>
                </a:lnTo>
                <a:lnTo>
                  <a:pt x="77524" y="52795"/>
                </a:lnTo>
                <a:lnTo>
                  <a:pt x="80487" y="37340"/>
                </a:lnTo>
                <a:lnTo>
                  <a:pt x="77524" y="21761"/>
                </a:lnTo>
                <a:lnTo>
                  <a:pt x="71105" y="9396"/>
                </a:lnTo>
                <a:lnTo>
                  <a:pt x="55798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1" name="object 321"/>
          <p:cNvSpPr/>
          <p:nvPr/>
        </p:nvSpPr>
        <p:spPr>
          <a:xfrm>
            <a:off x="1738689" y="2926697"/>
            <a:ext cx="80487" cy="77524"/>
          </a:xfrm>
          <a:custGeom>
            <a:avLst/>
            <a:gdLst/>
            <a:ahLst/>
            <a:cxnLst/>
            <a:rect l="l" t="t" r="r" b="b"/>
            <a:pathLst>
              <a:path w="80487" h="77524">
                <a:moveTo>
                  <a:pt x="40120" y="0"/>
                </a:moveTo>
                <a:lnTo>
                  <a:pt x="55798" y="3338"/>
                </a:lnTo>
                <a:lnTo>
                  <a:pt x="71105" y="9396"/>
                </a:lnTo>
                <a:lnTo>
                  <a:pt x="77524" y="21761"/>
                </a:lnTo>
                <a:lnTo>
                  <a:pt x="80487" y="37340"/>
                </a:lnTo>
                <a:lnTo>
                  <a:pt x="77524" y="52795"/>
                </a:lnTo>
                <a:lnTo>
                  <a:pt x="71105" y="68127"/>
                </a:lnTo>
                <a:lnTo>
                  <a:pt x="55798" y="74433"/>
                </a:lnTo>
                <a:lnTo>
                  <a:pt x="40120" y="77524"/>
                </a:lnTo>
                <a:lnTo>
                  <a:pt x="24812" y="74433"/>
                </a:lnTo>
                <a:lnTo>
                  <a:pt x="12344" y="68127"/>
                </a:lnTo>
                <a:lnTo>
                  <a:pt x="3086" y="52795"/>
                </a:lnTo>
                <a:lnTo>
                  <a:pt x="0" y="37340"/>
                </a:lnTo>
                <a:lnTo>
                  <a:pt x="3086" y="21761"/>
                </a:lnTo>
                <a:lnTo>
                  <a:pt x="12344" y="9396"/>
                </a:lnTo>
                <a:lnTo>
                  <a:pt x="24812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2" name="object 322"/>
          <p:cNvSpPr/>
          <p:nvPr/>
        </p:nvSpPr>
        <p:spPr>
          <a:xfrm>
            <a:off x="6113895" y="3669549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40120" y="0"/>
                </a:moveTo>
                <a:lnTo>
                  <a:pt x="24689" y="3338"/>
                </a:lnTo>
                <a:lnTo>
                  <a:pt x="12344" y="12364"/>
                </a:lnTo>
                <a:lnTo>
                  <a:pt x="3086" y="24976"/>
                </a:lnTo>
                <a:lnTo>
                  <a:pt x="0" y="40431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739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117" y="40431"/>
                </a:lnTo>
                <a:lnTo>
                  <a:pt x="77154" y="24976"/>
                </a:lnTo>
                <a:lnTo>
                  <a:pt x="67772" y="12364"/>
                </a:lnTo>
                <a:lnTo>
                  <a:pt x="55427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3" name="object 323"/>
          <p:cNvSpPr/>
          <p:nvPr/>
        </p:nvSpPr>
        <p:spPr>
          <a:xfrm>
            <a:off x="6113895" y="3669549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40120" y="0"/>
                </a:moveTo>
                <a:lnTo>
                  <a:pt x="55427" y="3338"/>
                </a:lnTo>
                <a:lnTo>
                  <a:pt x="67772" y="12364"/>
                </a:lnTo>
                <a:lnTo>
                  <a:pt x="77154" y="24976"/>
                </a:lnTo>
                <a:lnTo>
                  <a:pt x="80117" y="40431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40120" y="80739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431"/>
                </a:lnTo>
                <a:lnTo>
                  <a:pt x="3086" y="24976"/>
                </a:lnTo>
                <a:lnTo>
                  <a:pt x="12344" y="12364"/>
                </a:lnTo>
                <a:lnTo>
                  <a:pt x="24689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4" name="object 324"/>
          <p:cNvSpPr/>
          <p:nvPr/>
        </p:nvSpPr>
        <p:spPr>
          <a:xfrm>
            <a:off x="5687386" y="3035132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091"/>
                </a:lnTo>
                <a:lnTo>
                  <a:pt x="12344" y="9396"/>
                </a:lnTo>
                <a:lnTo>
                  <a:pt x="3333" y="24728"/>
                </a:lnTo>
                <a:lnTo>
                  <a:pt x="0" y="40060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524"/>
                </a:lnTo>
                <a:lnTo>
                  <a:pt x="40367" y="80492"/>
                </a:lnTo>
                <a:lnTo>
                  <a:pt x="55674" y="77524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5" name="object 325"/>
          <p:cNvSpPr/>
          <p:nvPr/>
        </p:nvSpPr>
        <p:spPr>
          <a:xfrm>
            <a:off x="5687386" y="3035132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524"/>
                </a:lnTo>
                <a:lnTo>
                  <a:pt x="40367" y="80492"/>
                </a:lnTo>
                <a:lnTo>
                  <a:pt x="24689" y="77524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060"/>
                </a:lnTo>
                <a:lnTo>
                  <a:pt x="3333" y="24728"/>
                </a:lnTo>
                <a:lnTo>
                  <a:pt x="12344" y="9396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6" name="object 326"/>
          <p:cNvSpPr/>
          <p:nvPr/>
        </p:nvSpPr>
        <p:spPr>
          <a:xfrm>
            <a:off x="944616" y="4062736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379" y="0"/>
                </a:moveTo>
                <a:lnTo>
                  <a:pt x="24714" y="3214"/>
                </a:lnTo>
                <a:lnTo>
                  <a:pt x="12357" y="12240"/>
                </a:lnTo>
                <a:lnTo>
                  <a:pt x="3320" y="24976"/>
                </a:lnTo>
                <a:lnTo>
                  <a:pt x="0" y="40307"/>
                </a:lnTo>
                <a:lnTo>
                  <a:pt x="3320" y="55639"/>
                </a:lnTo>
                <a:lnTo>
                  <a:pt x="12357" y="68004"/>
                </a:lnTo>
                <a:lnTo>
                  <a:pt x="24714" y="77401"/>
                </a:lnTo>
                <a:lnTo>
                  <a:pt x="40379" y="80739"/>
                </a:lnTo>
                <a:lnTo>
                  <a:pt x="58748" y="77401"/>
                </a:lnTo>
                <a:lnTo>
                  <a:pt x="71105" y="68004"/>
                </a:lnTo>
                <a:lnTo>
                  <a:pt x="77425" y="55639"/>
                </a:lnTo>
                <a:lnTo>
                  <a:pt x="80438" y="40307"/>
                </a:lnTo>
                <a:lnTo>
                  <a:pt x="77425" y="24976"/>
                </a:lnTo>
                <a:lnTo>
                  <a:pt x="71105" y="12240"/>
                </a:lnTo>
                <a:lnTo>
                  <a:pt x="58748" y="3214"/>
                </a:lnTo>
                <a:lnTo>
                  <a:pt x="40379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7" name="object 327"/>
          <p:cNvSpPr/>
          <p:nvPr/>
        </p:nvSpPr>
        <p:spPr>
          <a:xfrm>
            <a:off x="944616" y="4062736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379" y="0"/>
                </a:moveTo>
                <a:lnTo>
                  <a:pt x="58748" y="3214"/>
                </a:lnTo>
                <a:lnTo>
                  <a:pt x="71105" y="12240"/>
                </a:lnTo>
                <a:lnTo>
                  <a:pt x="77425" y="24976"/>
                </a:lnTo>
                <a:lnTo>
                  <a:pt x="80438" y="40307"/>
                </a:lnTo>
                <a:lnTo>
                  <a:pt x="77425" y="55639"/>
                </a:lnTo>
                <a:lnTo>
                  <a:pt x="71105" y="68004"/>
                </a:lnTo>
                <a:lnTo>
                  <a:pt x="58748" y="77401"/>
                </a:lnTo>
                <a:lnTo>
                  <a:pt x="40379" y="80739"/>
                </a:lnTo>
                <a:lnTo>
                  <a:pt x="24714" y="77401"/>
                </a:lnTo>
                <a:lnTo>
                  <a:pt x="12357" y="68004"/>
                </a:lnTo>
                <a:lnTo>
                  <a:pt x="3320" y="55639"/>
                </a:lnTo>
                <a:lnTo>
                  <a:pt x="0" y="40307"/>
                </a:lnTo>
                <a:lnTo>
                  <a:pt x="3320" y="24976"/>
                </a:lnTo>
                <a:lnTo>
                  <a:pt x="12357" y="12240"/>
                </a:lnTo>
                <a:lnTo>
                  <a:pt x="24714" y="3214"/>
                </a:lnTo>
                <a:lnTo>
                  <a:pt x="40379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8" name="object 328"/>
          <p:cNvSpPr/>
          <p:nvPr/>
        </p:nvSpPr>
        <p:spPr>
          <a:xfrm>
            <a:off x="5353832" y="362021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605"/>
                </a:lnTo>
                <a:lnTo>
                  <a:pt x="0" y="40307"/>
                </a:lnTo>
                <a:lnTo>
                  <a:pt x="3086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40307"/>
                </a:lnTo>
                <a:lnTo>
                  <a:pt x="77154" y="24605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9" name="object 329"/>
          <p:cNvSpPr/>
          <p:nvPr/>
        </p:nvSpPr>
        <p:spPr>
          <a:xfrm>
            <a:off x="5353832" y="362021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605"/>
                </a:lnTo>
                <a:lnTo>
                  <a:pt x="80117" y="40307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4605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0" name="object 330"/>
          <p:cNvSpPr/>
          <p:nvPr/>
        </p:nvSpPr>
        <p:spPr>
          <a:xfrm>
            <a:off x="3626686" y="4613693"/>
            <a:ext cx="80240" cy="80615"/>
          </a:xfrm>
          <a:custGeom>
            <a:avLst/>
            <a:gdLst/>
            <a:ahLst/>
            <a:cxnLst/>
            <a:rect l="l" t="t" r="r" b="b"/>
            <a:pathLst>
              <a:path w="80240" h="80615">
                <a:moveTo>
                  <a:pt x="40120" y="0"/>
                </a:moveTo>
                <a:lnTo>
                  <a:pt x="24812" y="3214"/>
                </a:lnTo>
                <a:lnTo>
                  <a:pt x="12344" y="12611"/>
                </a:lnTo>
                <a:lnTo>
                  <a:pt x="3086" y="24976"/>
                </a:lnTo>
                <a:lnTo>
                  <a:pt x="0" y="40307"/>
                </a:lnTo>
                <a:lnTo>
                  <a:pt x="3086" y="55639"/>
                </a:lnTo>
                <a:lnTo>
                  <a:pt x="12344" y="68004"/>
                </a:lnTo>
                <a:lnTo>
                  <a:pt x="24812" y="77401"/>
                </a:lnTo>
                <a:lnTo>
                  <a:pt x="40120" y="80615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639"/>
                </a:lnTo>
                <a:lnTo>
                  <a:pt x="80240" y="40307"/>
                </a:lnTo>
                <a:lnTo>
                  <a:pt x="77154" y="24976"/>
                </a:lnTo>
                <a:lnTo>
                  <a:pt x="67772" y="12611"/>
                </a:lnTo>
                <a:lnTo>
                  <a:pt x="55427" y="3214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1" name="object 331"/>
          <p:cNvSpPr/>
          <p:nvPr/>
        </p:nvSpPr>
        <p:spPr>
          <a:xfrm>
            <a:off x="3626686" y="4613693"/>
            <a:ext cx="80240" cy="80615"/>
          </a:xfrm>
          <a:custGeom>
            <a:avLst/>
            <a:gdLst/>
            <a:ahLst/>
            <a:cxnLst/>
            <a:rect l="l" t="t" r="r" b="b"/>
            <a:pathLst>
              <a:path w="80240" h="80615">
                <a:moveTo>
                  <a:pt x="40120" y="0"/>
                </a:moveTo>
                <a:lnTo>
                  <a:pt x="55427" y="3214"/>
                </a:lnTo>
                <a:lnTo>
                  <a:pt x="67772" y="12611"/>
                </a:lnTo>
                <a:lnTo>
                  <a:pt x="77154" y="24976"/>
                </a:lnTo>
                <a:lnTo>
                  <a:pt x="80240" y="40307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40120" y="80615"/>
                </a:lnTo>
                <a:lnTo>
                  <a:pt x="24812" y="77401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4976"/>
                </a:lnTo>
                <a:lnTo>
                  <a:pt x="12344" y="12611"/>
                </a:lnTo>
                <a:lnTo>
                  <a:pt x="24812" y="3214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2" name="object 332"/>
          <p:cNvSpPr/>
          <p:nvPr/>
        </p:nvSpPr>
        <p:spPr>
          <a:xfrm>
            <a:off x="7290961" y="3319884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3338"/>
                </a:lnTo>
                <a:lnTo>
                  <a:pt x="12344" y="9273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674" y="74309"/>
                </a:lnTo>
                <a:lnTo>
                  <a:pt x="68019" y="68004"/>
                </a:lnTo>
                <a:lnTo>
                  <a:pt x="77401" y="55639"/>
                </a:lnTo>
                <a:lnTo>
                  <a:pt x="80487" y="40307"/>
                </a:lnTo>
                <a:lnTo>
                  <a:pt x="77401" y="24728"/>
                </a:lnTo>
                <a:lnTo>
                  <a:pt x="68019" y="9273"/>
                </a:lnTo>
                <a:lnTo>
                  <a:pt x="55674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3" name="object 333"/>
          <p:cNvSpPr/>
          <p:nvPr/>
        </p:nvSpPr>
        <p:spPr>
          <a:xfrm>
            <a:off x="7290961" y="3319884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674" y="3338"/>
                </a:lnTo>
                <a:lnTo>
                  <a:pt x="68019" y="9273"/>
                </a:lnTo>
                <a:lnTo>
                  <a:pt x="77401" y="24728"/>
                </a:lnTo>
                <a:lnTo>
                  <a:pt x="80487" y="40307"/>
                </a:lnTo>
                <a:lnTo>
                  <a:pt x="77401" y="55639"/>
                </a:lnTo>
                <a:lnTo>
                  <a:pt x="68019" y="68004"/>
                </a:lnTo>
                <a:lnTo>
                  <a:pt x="55674" y="74309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9273"/>
                </a:lnTo>
                <a:lnTo>
                  <a:pt x="24689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4" name="object 334"/>
          <p:cNvSpPr/>
          <p:nvPr/>
        </p:nvSpPr>
        <p:spPr>
          <a:xfrm>
            <a:off x="5146935" y="4372340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39996" y="80492"/>
                </a:lnTo>
                <a:lnTo>
                  <a:pt x="55427" y="77401"/>
                </a:lnTo>
                <a:lnTo>
                  <a:pt x="67772" y="68127"/>
                </a:lnTo>
                <a:lnTo>
                  <a:pt x="77030" y="55763"/>
                </a:lnTo>
                <a:lnTo>
                  <a:pt x="80117" y="40431"/>
                </a:lnTo>
                <a:lnTo>
                  <a:pt x="77030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5" name="object 335"/>
          <p:cNvSpPr/>
          <p:nvPr/>
        </p:nvSpPr>
        <p:spPr>
          <a:xfrm>
            <a:off x="5146935" y="4372340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030" y="24728"/>
                </a:lnTo>
                <a:lnTo>
                  <a:pt x="80117" y="40431"/>
                </a:lnTo>
                <a:lnTo>
                  <a:pt x="77030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39996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6" name="object 336"/>
          <p:cNvSpPr/>
          <p:nvPr/>
        </p:nvSpPr>
        <p:spPr>
          <a:xfrm>
            <a:off x="3561629" y="4914024"/>
            <a:ext cx="77401" cy="80368"/>
          </a:xfrm>
          <a:custGeom>
            <a:avLst/>
            <a:gdLst/>
            <a:ahLst/>
            <a:cxnLst/>
            <a:rect l="l" t="t" r="r" b="b"/>
            <a:pathLst>
              <a:path w="77401" h="80368">
                <a:moveTo>
                  <a:pt x="40367" y="0"/>
                </a:moveTo>
                <a:lnTo>
                  <a:pt x="21726" y="2967"/>
                </a:lnTo>
                <a:lnTo>
                  <a:pt x="9381" y="12240"/>
                </a:lnTo>
                <a:lnTo>
                  <a:pt x="3086" y="24605"/>
                </a:lnTo>
                <a:lnTo>
                  <a:pt x="0" y="40307"/>
                </a:lnTo>
                <a:lnTo>
                  <a:pt x="3086" y="55639"/>
                </a:lnTo>
                <a:lnTo>
                  <a:pt x="9381" y="68004"/>
                </a:lnTo>
                <a:lnTo>
                  <a:pt x="21726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4191" y="55639"/>
                </a:lnTo>
                <a:lnTo>
                  <a:pt x="77401" y="40307"/>
                </a:lnTo>
                <a:lnTo>
                  <a:pt x="74191" y="24605"/>
                </a:lnTo>
                <a:lnTo>
                  <a:pt x="68142" y="12240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7" name="object 337"/>
          <p:cNvSpPr/>
          <p:nvPr/>
        </p:nvSpPr>
        <p:spPr>
          <a:xfrm>
            <a:off x="3561629" y="4914024"/>
            <a:ext cx="77401" cy="80368"/>
          </a:xfrm>
          <a:custGeom>
            <a:avLst/>
            <a:gdLst/>
            <a:ahLst/>
            <a:cxnLst/>
            <a:rect l="l" t="t" r="r" b="b"/>
            <a:pathLst>
              <a:path w="77401" h="80368">
                <a:moveTo>
                  <a:pt x="40367" y="0"/>
                </a:moveTo>
                <a:lnTo>
                  <a:pt x="55798" y="2967"/>
                </a:lnTo>
                <a:lnTo>
                  <a:pt x="68142" y="12240"/>
                </a:lnTo>
                <a:lnTo>
                  <a:pt x="74191" y="24605"/>
                </a:lnTo>
                <a:lnTo>
                  <a:pt x="77401" y="40307"/>
                </a:lnTo>
                <a:lnTo>
                  <a:pt x="7419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367" y="80368"/>
                </a:lnTo>
                <a:lnTo>
                  <a:pt x="21726" y="77401"/>
                </a:lnTo>
                <a:lnTo>
                  <a:pt x="9381" y="68004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4605"/>
                </a:lnTo>
                <a:lnTo>
                  <a:pt x="9381" y="12240"/>
                </a:lnTo>
                <a:lnTo>
                  <a:pt x="21726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8" name="object 338"/>
          <p:cNvSpPr/>
          <p:nvPr/>
        </p:nvSpPr>
        <p:spPr>
          <a:xfrm>
            <a:off x="5529744" y="4294939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307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127"/>
                </a:lnTo>
                <a:lnTo>
                  <a:pt x="77524" y="55763"/>
                </a:lnTo>
                <a:lnTo>
                  <a:pt x="80487" y="40307"/>
                </a:lnTo>
                <a:lnTo>
                  <a:pt x="7752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9" name="object 339"/>
          <p:cNvSpPr/>
          <p:nvPr/>
        </p:nvSpPr>
        <p:spPr>
          <a:xfrm>
            <a:off x="5529744" y="4294939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524" y="24728"/>
                </a:lnTo>
                <a:lnTo>
                  <a:pt x="80487" y="40307"/>
                </a:lnTo>
                <a:lnTo>
                  <a:pt x="7752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307"/>
                </a:lnTo>
                <a:lnTo>
                  <a:pt x="3333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0" name="object 340"/>
          <p:cNvSpPr/>
          <p:nvPr/>
        </p:nvSpPr>
        <p:spPr>
          <a:xfrm>
            <a:off x="7284912" y="5901406"/>
            <a:ext cx="80117" cy="80430"/>
          </a:xfrm>
          <a:custGeom>
            <a:avLst/>
            <a:gdLst/>
            <a:ahLst/>
            <a:cxnLst/>
            <a:rect l="l" t="t" r="r" b="b"/>
            <a:pathLst>
              <a:path w="80117" h="80430">
                <a:moveTo>
                  <a:pt x="40120" y="0"/>
                </a:moveTo>
                <a:lnTo>
                  <a:pt x="24689" y="3004"/>
                </a:lnTo>
                <a:lnTo>
                  <a:pt x="9011" y="12352"/>
                </a:lnTo>
                <a:lnTo>
                  <a:pt x="3086" y="24691"/>
                </a:lnTo>
                <a:lnTo>
                  <a:pt x="0" y="40357"/>
                </a:lnTo>
                <a:lnTo>
                  <a:pt x="3086" y="55726"/>
                </a:lnTo>
                <a:lnTo>
                  <a:pt x="9011" y="68078"/>
                </a:lnTo>
                <a:lnTo>
                  <a:pt x="24689" y="77413"/>
                </a:lnTo>
                <a:lnTo>
                  <a:pt x="40120" y="80430"/>
                </a:lnTo>
                <a:lnTo>
                  <a:pt x="55427" y="77413"/>
                </a:lnTo>
                <a:lnTo>
                  <a:pt x="67772" y="68078"/>
                </a:lnTo>
                <a:lnTo>
                  <a:pt x="77154" y="55726"/>
                </a:lnTo>
                <a:lnTo>
                  <a:pt x="80117" y="40357"/>
                </a:lnTo>
                <a:lnTo>
                  <a:pt x="77154" y="24691"/>
                </a:lnTo>
                <a:lnTo>
                  <a:pt x="67772" y="12352"/>
                </a:lnTo>
                <a:lnTo>
                  <a:pt x="55427" y="3004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1" name="object 341"/>
          <p:cNvSpPr/>
          <p:nvPr/>
        </p:nvSpPr>
        <p:spPr>
          <a:xfrm>
            <a:off x="7284912" y="5901406"/>
            <a:ext cx="80117" cy="80430"/>
          </a:xfrm>
          <a:custGeom>
            <a:avLst/>
            <a:gdLst/>
            <a:ahLst/>
            <a:cxnLst/>
            <a:rect l="l" t="t" r="r" b="b"/>
            <a:pathLst>
              <a:path w="80117" h="80430">
                <a:moveTo>
                  <a:pt x="40120" y="0"/>
                </a:moveTo>
                <a:lnTo>
                  <a:pt x="55427" y="3004"/>
                </a:lnTo>
                <a:lnTo>
                  <a:pt x="67772" y="12352"/>
                </a:lnTo>
                <a:lnTo>
                  <a:pt x="77154" y="24691"/>
                </a:lnTo>
                <a:lnTo>
                  <a:pt x="80117" y="40357"/>
                </a:lnTo>
                <a:lnTo>
                  <a:pt x="77154" y="55726"/>
                </a:lnTo>
                <a:lnTo>
                  <a:pt x="67772" y="68078"/>
                </a:lnTo>
                <a:lnTo>
                  <a:pt x="55427" y="77413"/>
                </a:lnTo>
                <a:lnTo>
                  <a:pt x="40120" y="80430"/>
                </a:lnTo>
                <a:lnTo>
                  <a:pt x="24689" y="77413"/>
                </a:lnTo>
                <a:lnTo>
                  <a:pt x="9011" y="68078"/>
                </a:lnTo>
                <a:lnTo>
                  <a:pt x="3086" y="55726"/>
                </a:lnTo>
                <a:lnTo>
                  <a:pt x="0" y="40357"/>
                </a:lnTo>
                <a:lnTo>
                  <a:pt x="3086" y="24691"/>
                </a:lnTo>
                <a:lnTo>
                  <a:pt x="9011" y="12352"/>
                </a:lnTo>
                <a:lnTo>
                  <a:pt x="24689" y="3004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2" name="object 342"/>
          <p:cNvSpPr/>
          <p:nvPr/>
        </p:nvSpPr>
        <p:spPr>
          <a:xfrm>
            <a:off x="821108" y="2388104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24701" y="3338"/>
                </a:lnTo>
                <a:lnTo>
                  <a:pt x="12344" y="12364"/>
                </a:lnTo>
                <a:lnTo>
                  <a:pt x="3012" y="25099"/>
                </a:lnTo>
                <a:lnTo>
                  <a:pt x="0" y="40431"/>
                </a:lnTo>
                <a:lnTo>
                  <a:pt x="3012" y="55763"/>
                </a:lnTo>
                <a:lnTo>
                  <a:pt x="12344" y="71466"/>
                </a:lnTo>
                <a:lnTo>
                  <a:pt x="24701" y="77401"/>
                </a:lnTo>
                <a:lnTo>
                  <a:pt x="40070" y="80492"/>
                </a:lnTo>
                <a:lnTo>
                  <a:pt x="55736" y="77401"/>
                </a:lnTo>
                <a:lnTo>
                  <a:pt x="68080" y="68127"/>
                </a:lnTo>
                <a:lnTo>
                  <a:pt x="77425" y="55763"/>
                </a:lnTo>
                <a:lnTo>
                  <a:pt x="80438" y="40431"/>
                </a:lnTo>
                <a:lnTo>
                  <a:pt x="77425" y="25099"/>
                </a:lnTo>
                <a:lnTo>
                  <a:pt x="68080" y="12364"/>
                </a:lnTo>
                <a:lnTo>
                  <a:pt x="55736" y="3338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3" name="object 343"/>
          <p:cNvSpPr/>
          <p:nvPr/>
        </p:nvSpPr>
        <p:spPr>
          <a:xfrm>
            <a:off x="821108" y="2388104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55736" y="3338"/>
                </a:lnTo>
                <a:lnTo>
                  <a:pt x="68080" y="12364"/>
                </a:lnTo>
                <a:lnTo>
                  <a:pt x="77425" y="25099"/>
                </a:lnTo>
                <a:lnTo>
                  <a:pt x="80438" y="40431"/>
                </a:lnTo>
                <a:lnTo>
                  <a:pt x="77425" y="55763"/>
                </a:lnTo>
                <a:lnTo>
                  <a:pt x="68080" y="68127"/>
                </a:lnTo>
                <a:lnTo>
                  <a:pt x="55736" y="77401"/>
                </a:lnTo>
                <a:lnTo>
                  <a:pt x="40070" y="80492"/>
                </a:lnTo>
                <a:lnTo>
                  <a:pt x="24701" y="77401"/>
                </a:lnTo>
                <a:lnTo>
                  <a:pt x="12344" y="71466"/>
                </a:lnTo>
                <a:lnTo>
                  <a:pt x="3012" y="55763"/>
                </a:lnTo>
                <a:lnTo>
                  <a:pt x="0" y="40431"/>
                </a:lnTo>
                <a:lnTo>
                  <a:pt x="3012" y="25099"/>
                </a:lnTo>
                <a:lnTo>
                  <a:pt x="12344" y="12364"/>
                </a:lnTo>
                <a:lnTo>
                  <a:pt x="24701" y="3338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4" name="object 344"/>
          <p:cNvSpPr/>
          <p:nvPr/>
        </p:nvSpPr>
        <p:spPr>
          <a:xfrm>
            <a:off x="7535016" y="409673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24689" y="3338"/>
                </a:lnTo>
                <a:lnTo>
                  <a:pt x="12344" y="9273"/>
                </a:lnTo>
                <a:lnTo>
                  <a:pt x="3333" y="21637"/>
                </a:lnTo>
                <a:lnTo>
                  <a:pt x="0" y="40307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4433"/>
                </a:lnTo>
                <a:lnTo>
                  <a:pt x="40367" y="80739"/>
                </a:lnTo>
                <a:lnTo>
                  <a:pt x="55674" y="74433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307"/>
                </a:lnTo>
                <a:lnTo>
                  <a:pt x="77401" y="24976"/>
                </a:lnTo>
                <a:lnTo>
                  <a:pt x="68019" y="9273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5" name="object 345"/>
          <p:cNvSpPr/>
          <p:nvPr/>
        </p:nvSpPr>
        <p:spPr>
          <a:xfrm>
            <a:off x="7535016" y="409673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55674" y="3338"/>
                </a:lnTo>
                <a:lnTo>
                  <a:pt x="68019" y="9273"/>
                </a:lnTo>
                <a:lnTo>
                  <a:pt x="77401" y="24976"/>
                </a:lnTo>
                <a:lnTo>
                  <a:pt x="80363" y="40307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4433"/>
                </a:lnTo>
                <a:lnTo>
                  <a:pt x="40367" y="80739"/>
                </a:lnTo>
                <a:lnTo>
                  <a:pt x="24689" y="74433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307"/>
                </a:lnTo>
                <a:lnTo>
                  <a:pt x="3333" y="21637"/>
                </a:lnTo>
                <a:lnTo>
                  <a:pt x="12344" y="9273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6" name="object 346"/>
          <p:cNvSpPr/>
          <p:nvPr/>
        </p:nvSpPr>
        <p:spPr>
          <a:xfrm>
            <a:off x="5603935" y="277523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060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368"/>
                </a:lnTo>
                <a:lnTo>
                  <a:pt x="58760" y="77401"/>
                </a:lnTo>
                <a:lnTo>
                  <a:pt x="71105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71105" y="12364"/>
                </a:lnTo>
                <a:lnTo>
                  <a:pt x="58760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7" name="object 347"/>
          <p:cNvSpPr/>
          <p:nvPr/>
        </p:nvSpPr>
        <p:spPr>
          <a:xfrm>
            <a:off x="5603935" y="277523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71105" y="68127"/>
                </a:lnTo>
                <a:lnTo>
                  <a:pt x="58760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060"/>
                </a:lnTo>
                <a:lnTo>
                  <a:pt x="3333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8" name="object 348"/>
          <p:cNvSpPr/>
          <p:nvPr/>
        </p:nvSpPr>
        <p:spPr>
          <a:xfrm>
            <a:off x="7158132" y="5467936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39996" y="0"/>
                </a:moveTo>
                <a:lnTo>
                  <a:pt x="24689" y="3313"/>
                </a:lnTo>
                <a:lnTo>
                  <a:pt x="12344" y="12648"/>
                </a:lnTo>
                <a:lnTo>
                  <a:pt x="2962" y="25000"/>
                </a:lnTo>
                <a:lnTo>
                  <a:pt x="0" y="40357"/>
                </a:lnTo>
                <a:lnTo>
                  <a:pt x="2962" y="55726"/>
                </a:lnTo>
                <a:lnTo>
                  <a:pt x="12344" y="68375"/>
                </a:lnTo>
                <a:lnTo>
                  <a:pt x="24689" y="77413"/>
                </a:lnTo>
                <a:lnTo>
                  <a:pt x="39996" y="80727"/>
                </a:lnTo>
                <a:lnTo>
                  <a:pt x="55674" y="77413"/>
                </a:lnTo>
                <a:lnTo>
                  <a:pt x="68019" y="68375"/>
                </a:lnTo>
                <a:lnTo>
                  <a:pt x="77401" y="55726"/>
                </a:lnTo>
                <a:lnTo>
                  <a:pt x="80363" y="40357"/>
                </a:lnTo>
                <a:lnTo>
                  <a:pt x="77401" y="25000"/>
                </a:lnTo>
                <a:lnTo>
                  <a:pt x="68019" y="12648"/>
                </a:lnTo>
                <a:lnTo>
                  <a:pt x="55674" y="3313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9" name="object 349"/>
          <p:cNvSpPr/>
          <p:nvPr/>
        </p:nvSpPr>
        <p:spPr>
          <a:xfrm>
            <a:off x="7158132" y="5467936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39996" y="0"/>
                </a:moveTo>
                <a:lnTo>
                  <a:pt x="55674" y="3313"/>
                </a:lnTo>
                <a:lnTo>
                  <a:pt x="68019" y="12648"/>
                </a:lnTo>
                <a:lnTo>
                  <a:pt x="77401" y="25000"/>
                </a:lnTo>
                <a:lnTo>
                  <a:pt x="80363" y="40357"/>
                </a:lnTo>
                <a:lnTo>
                  <a:pt x="77401" y="55726"/>
                </a:lnTo>
                <a:lnTo>
                  <a:pt x="68019" y="68375"/>
                </a:lnTo>
                <a:lnTo>
                  <a:pt x="55674" y="77413"/>
                </a:lnTo>
                <a:lnTo>
                  <a:pt x="39996" y="80727"/>
                </a:lnTo>
                <a:lnTo>
                  <a:pt x="24689" y="77413"/>
                </a:lnTo>
                <a:lnTo>
                  <a:pt x="12344" y="68375"/>
                </a:lnTo>
                <a:lnTo>
                  <a:pt x="2962" y="55726"/>
                </a:lnTo>
                <a:lnTo>
                  <a:pt x="0" y="40357"/>
                </a:lnTo>
                <a:lnTo>
                  <a:pt x="2962" y="25000"/>
                </a:lnTo>
                <a:lnTo>
                  <a:pt x="12344" y="12648"/>
                </a:lnTo>
                <a:lnTo>
                  <a:pt x="24689" y="3313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0" name="object 350"/>
          <p:cNvSpPr/>
          <p:nvPr/>
        </p:nvSpPr>
        <p:spPr>
          <a:xfrm>
            <a:off x="5838855" y="5133862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48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1" name="object 351"/>
          <p:cNvSpPr/>
          <p:nvPr/>
        </p:nvSpPr>
        <p:spPr>
          <a:xfrm>
            <a:off x="5838855" y="5133862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487" y="40060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2" name="object 352"/>
          <p:cNvSpPr/>
          <p:nvPr/>
        </p:nvSpPr>
        <p:spPr>
          <a:xfrm>
            <a:off x="4896584" y="245017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24689" y="3091"/>
                </a:lnTo>
                <a:lnTo>
                  <a:pt x="9258" y="9396"/>
                </a:lnTo>
                <a:lnTo>
                  <a:pt x="2962" y="21761"/>
                </a:lnTo>
                <a:lnTo>
                  <a:pt x="0" y="37093"/>
                </a:lnTo>
                <a:lnTo>
                  <a:pt x="2962" y="52795"/>
                </a:lnTo>
                <a:lnTo>
                  <a:pt x="9258" y="68127"/>
                </a:lnTo>
                <a:lnTo>
                  <a:pt x="24689" y="74186"/>
                </a:lnTo>
                <a:lnTo>
                  <a:pt x="39996" y="77401"/>
                </a:lnTo>
                <a:lnTo>
                  <a:pt x="55427" y="74186"/>
                </a:lnTo>
                <a:lnTo>
                  <a:pt x="67772" y="68127"/>
                </a:lnTo>
                <a:lnTo>
                  <a:pt x="77030" y="52795"/>
                </a:lnTo>
                <a:lnTo>
                  <a:pt x="80117" y="37093"/>
                </a:lnTo>
                <a:lnTo>
                  <a:pt x="77030" y="21761"/>
                </a:lnTo>
                <a:lnTo>
                  <a:pt x="67772" y="9396"/>
                </a:lnTo>
                <a:lnTo>
                  <a:pt x="55427" y="3091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3" name="object 353"/>
          <p:cNvSpPr/>
          <p:nvPr/>
        </p:nvSpPr>
        <p:spPr>
          <a:xfrm>
            <a:off x="4896584" y="245017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55427" y="3091"/>
                </a:lnTo>
                <a:lnTo>
                  <a:pt x="67772" y="9396"/>
                </a:lnTo>
                <a:lnTo>
                  <a:pt x="77030" y="21761"/>
                </a:lnTo>
                <a:lnTo>
                  <a:pt x="80117" y="37093"/>
                </a:lnTo>
                <a:lnTo>
                  <a:pt x="77030" y="52795"/>
                </a:lnTo>
                <a:lnTo>
                  <a:pt x="67772" y="68127"/>
                </a:lnTo>
                <a:lnTo>
                  <a:pt x="55427" y="74186"/>
                </a:lnTo>
                <a:lnTo>
                  <a:pt x="39996" y="77401"/>
                </a:lnTo>
                <a:lnTo>
                  <a:pt x="24689" y="74186"/>
                </a:lnTo>
                <a:lnTo>
                  <a:pt x="9258" y="68127"/>
                </a:lnTo>
                <a:lnTo>
                  <a:pt x="2962" y="52795"/>
                </a:lnTo>
                <a:lnTo>
                  <a:pt x="0" y="37093"/>
                </a:lnTo>
                <a:lnTo>
                  <a:pt x="2962" y="21761"/>
                </a:lnTo>
                <a:lnTo>
                  <a:pt x="9258" y="9396"/>
                </a:lnTo>
                <a:lnTo>
                  <a:pt x="24689" y="3091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4" name="object 354"/>
          <p:cNvSpPr/>
          <p:nvPr/>
        </p:nvSpPr>
        <p:spPr>
          <a:xfrm>
            <a:off x="5681336" y="207874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24689" y="3091"/>
                </a:lnTo>
                <a:lnTo>
                  <a:pt x="9381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9381" y="71095"/>
                </a:lnTo>
                <a:lnTo>
                  <a:pt x="24689" y="77401"/>
                </a:lnTo>
                <a:lnTo>
                  <a:pt x="39996" y="80492"/>
                </a:lnTo>
                <a:lnTo>
                  <a:pt x="55427" y="77401"/>
                </a:lnTo>
                <a:lnTo>
                  <a:pt x="67772" y="71095"/>
                </a:lnTo>
                <a:lnTo>
                  <a:pt x="77154" y="55763"/>
                </a:lnTo>
                <a:lnTo>
                  <a:pt x="8011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3091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5" name="object 355"/>
          <p:cNvSpPr/>
          <p:nvPr/>
        </p:nvSpPr>
        <p:spPr>
          <a:xfrm>
            <a:off x="5681336" y="207874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55427" y="3091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763"/>
                </a:lnTo>
                <a:lnTo>
                  <a:pt x="67772" y="71095"/>
                </a:lnTo>
                <a:lnTo>
                  <a:pt x="55427" y="77401"/>
                </a:lnTo>
                <a:lnTo>
                  <a:pt x="39996" y="80492"/>
                </a:lnTo>
                <a:lnTo>
                  <a:pt x="24689" y="77401"/>
                </a:lnTo>
                <a:lnTo>
                  <a:pt x="9381" y="71095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9381" y="12364"/>
                </a:lnTo>
                <a:lnTo>
                  <a:pt x="24689" y="3091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6" name="object 356"/>
          <p:cNvSpPr/>
          <p:nvPr/>
        </p:nvSpPr>
        <p:spPr>
          <a:xfrm>
            <a:off x="6500160" y="400400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2967"/>
                </a:lnTo>
                <a:lnTo>
                  <a:pt x="9011" y="12240"/>
                </a:lnTo>
                <a:lnTo>
                  <a:pt x="2962" y="24605"/>
                </a:lnTo>
                <a:lnTo>
                  <a:pt x="0" y="40307"/>
                </a:lnTo>
                <a:lnTo>
                  <a:pt x="2962" y="55639"/>
                </a:lnTo>
                <a:lnTo>
                  <a:pt x="9011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40307"/>
                </a:lnTo>
                <a:lnTo>
                  <a:pt x="77154" y="24605"/>
                </a:lnTo>
                <a:lnTo>
                  <a:pt x="67772" y="12240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7" name="object 357"/>
          <p:cNvSpPr/>
          <p:nvPr/>
        </p:nvSpPr>
        <p:spPr>
          <a:xfrm>
            <a:off x="6500160" y="400400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2967"/>
                </a:lnTo>
                <a:lnTo>
                  <a:pt x="67772" y="12240"/>
                </a:lnTo>
                <a:lnTo>
                  <a:pt x="77154" y="24605"/>
                </a:lnTo>
                <a:lnTo>
                  <a:pt x="80117" y="40307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9011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605"/>
                </a:lnTo>
                <a:lnTo>
                  <a:pt x="9011" y="12240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8" name="object 358"/>
          <p:cNvSpPr/>
          <p:nvPr/>
        </p:nvSpPr>
        <p:spPr>
          <a:xfrm>
            <a:off x="2190011" y="183121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36969"/>
                </a:lnTo>
                <a:lnTo>
                  <a:pt x="3086" y="55639"/>
                </a:lnTo>
                <a:lnTo>
                  <a:pt x="12344" y="68004"/>
                </a:lnTo>
                <a:lnTo>
                  <a:pt x="24689" y="74062"/>
                </a:lnTo>
                <a:lnTo>
                  <a:pt x="40120" y="77401"/>
                </a:lnTo>
                <a:lnTo>
                  <a:pt x="55427" y="74062"/>
                </a:lnTo>
                <a:lnTo>
                  <a:pt x="70858" y="68004"/>
                </a:lnTo>
                <a:lnTo>
                  <a:pt x="77154" y="55639"/>
                </a:lnTo>
                <a:lnTo>
                  <a:pt x="80117" y="36969"/>
                </a:lnTo>
                <a:lnTo>
                  <a:pt x="77154" y="21637"/>
                </a:lnTo>
                <a:lnTo>
                  <a:pt x="70858" y="9273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9" name="object 359"/>
          <p:cNvSpPr/>
          <p:nvPr/>
        </p:nvSpPr>
        <p:spPr>
          <a:xfrm>
            <a:off x="2190011" y="183121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55427" y="2967"/>
                </a:lnTo>
                <a:lnTo>
                  <a:pt x="70858" y="9273"/>
                </a:lnTo>
                <a:lnTo>
                  <a:pt x="77154" y="21637"/>
                </a:lnTo>
                <a:lnTo>
                  <a:pt x="80117" y="36969"/>
                </a:lnTo>
                <a:lnTo>
                  <a:pt x="77154" y="55639"/>
                </a:lnTo>
                <a:lnTo>
                  <a:pt x="70858" y="68004"/>
                </a:lnTo>
                <a:lnTo>
                  <a:pt x="55427" y="74062"/>
                </a:lnTo>
                <a:lnTo>
                  <a:pt x="40120" y="77401"/>
                </a:lnTo>
                <a:lnTo>
                  <a:pt x="24689" y="74062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36969"/>
                </a:lnTo>
                <a:lnTo>
                  <a:pt x="3086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0" name="object 360"/>
          <p:cNvSpPr/>
          <p:nvPr/>
        </p:nvSpPr>
        <p:spPr>
          <a:xfrm>
            <a:off x="663552" y="3511779"/>
            <a:ext cx="80425" cy="80368"/>
          </a:xfrm>
          <a:custGeom>
            <a:avLst/>
            <a:gdLst/>
            <a:ahLst/>
            <a:cxnLst/>
            <a:rect l="l" t="t" r="r" b="b"/>
            <a:pathLst>
              <a:path w="80425" h="80368">
                <a:moveTo>
                  <a:pt x="40058" y="0"/>
                </a:moveTo>
                <a:lnTo>
                  <a:pt x="21689" y="3214"/>
                </a:lnTo>
                <a:lnTo>
                  <a:pt x="9332" y="9273"/>
                </a:lnTo>
                <a:lnTo>
                  <a:pt x="3012" y="24976"/>
                </a:lnTo>
                <a:lnTo>
                  <a:pt x="0" y="40307"/>
                </a:lnTo>
                <a:lnTo>
                  <a:pt x="3012" y="55639"/>
                </a:lnTo>
                <a:lnTo>
                  <a:pt x="9332" y="68004"/>
                </a:lnTo>
                <a:lnTo>
                  <a:pt x="21689" y="77401"/>
                </a:lnTo>
                <a:lnTo>
                  <a:pt x="40058" y="80368"/>
                </a:lnTo>
                <a:lnTo>
                  <a:pt x="55723" y="77401"/>
                </a:lnTo>
                <a:lnTo>
                  <a:pt x="68080" y="68004"/>
                </a:lnTo>
                <a:lnTo>
                  <a:pt x="74105" y="55639"/>
                </a:lnTo>
                <a:lnTo>
                  <a:pt x="80425" y="40307"/>
                </a:lnTo>
                <a:lnTo>
                  <a:pt x="74105" y="24976"/>
                </a:lnTo>
                <a:lnTo>
                  <a:pt x="68080" y="12364"/>
                </a:lnTo>
                <a:lnTo>
                  <a:pt x="55723" y="3214"/>
                </a:lnTo>
                <a:lnTo>
                  <a:pt x="40058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1" name="object 361"/>
          <p:cNvSpPr/>
          <p:nvPr/>
        </p:nvSpPr>
        <p:spPr>
          <a:xfrm>
            <a:off x="663552" y="3511779"/>
            <a:ext cx="80425" cy="80368"/>
          </a:xfrm>
          <a:custGeom>
            <a:avLst/>
            <a:gdLst/>
            <a:ahLst/>
            <a:cxnLst/>
            <a:rect l="l" t="t" r="r" b="b"/>
            <a:pathLst>
              <a:path w="80425" h="80368">
                <a:moveTo>
                  <a:pt x="40058" y="0"/>
                </a:moveTo>
                <a:lnTo>
                  <a:pt x="55723" y="3214"/>
                </a:lnTo>
                <a:lnTo>
                  <a:pt x="68080" y="12364"/>
                </a:lnTo>
                <a:lnTo>
                  <a:pt x="74105" y="24976"/>
                </a:lnTo>
                <a:lnTo>
                  <a:pt x="80425" y="40307"/>
                </a:lnTo>
                <a:lnTo>
                  <a:pt x="74105" y="55639"/>
                </a:lnTo>
                <a:lnTo>
                  <a:pt x="68080" y="68004"/>
                </a:lnTo>
                <a:lnTo>
                  <a:pt x="55723" y="77401"/>
                </a:lnTo>
                <a:lnTo>
                  <a:pt x="40058" y="80368"/>
                </a:lnTo>
                <a:lnTo>
                  <a:pt x="21689" y="77401"/>
                </a:lnTo>
                <a:lnTo>
                  <a:pt x="9332" y="68004"/>
                </a:lnTo>
                <a:lnTo>
                  <a:pt x="3012" y="55639"/>
                </a:lnTo>
                <a:lnTo>
                  <a:pt x="0" y="40307"/>
                </a:lnTo>
                <a:lnTo>
                  <a:pt x="3012" y="24976"/>
                </a:lnTo>
                <a:lnTo>
                  <a:pt x="9332" y="9273"/>
                </a:lnTo>
                <a:lnTo>
                  <a:pt x="21689" y="3214"/>
                </a:lnTo>
                <a:lnTo>
                  <a:pt x="40058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2" name="object 362"/>
          <p:cNvSpPr/>
          <p:nvPr/>
        </p:nvSpPr>
        <p:spPr>
          <a:xfrm>
            <a:off x="4510319" y="313429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3082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6048" y="24728"/>
                </a:lnTo>
                <a:lnTo>
                  <a:pt x="0" y="40060"/>
                </a:lnTo>
                <a:lnTo>
                  <a:pt x="6048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3082" y="80368"/>
                </a:lnTo>
                <a:lnTo>
                  <a:pt x="58760" y="77401"/>
                </a:lnTo>
                <a:lnTo>
                  <a:pt x="71105" y="68127"/>
                </a:lnTo>
                <a:lnTo>
                  <a:pt x="77154" y="55763"/>
                </a:lnTo>
                <a:lnTo>
                  <a:pt x="80117" y="40060"/>
                </a:lnTo>
                <a:lnTo>
                  <a:pt x="77154" y="24728"/>
                </a:lnTo>
                <a:lnTo>
                  <a:pt x="71105" y="12364"/>
                </a:lnTo>
                <a:lnTo>
                  <a:pt x="58760" y="2967"/>
                </a:lnTo>
                <a:lnTo>
                  <a:pt x="43082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3" name="object 363"/>
          <p:cNvSpPr/>
          <p:nvPr/>
        </p:nvSpPr>
        <p:spPr>
          <a:xfrm>
            <a:off x="4510319" y="313429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3082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763"/>
                </a:lnTo>
                <a:lnTo>
                  <a:pt x="71105" y="68127"/>
                </a:lnTo>
                <a:lnTo>
                  <a:pt x="58760" y="77401"/>
                </a:lnTo>
                <a:lnTo>
                  <a:pt x="43082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6048" y="55763"/>
                </a:lnTo>
                <a:lnTo>
                  <a:pt x="0" y="40060"/>
                </a:lnTo>
                <a:lnTo>
                  <a:pt x="6048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3082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4" name="object 364"/>
          <p:cNvSpPr/>
          <p:nvPr/>
        </p:nvSpPr>
        <p:spPr>
          <a:xfrm>
            <a:off x="6014767" y="4047280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812" y="3091"/>
                </a:lnTo>
                <a:lnTo>
                  <a:pt x="12344" y="9396"/>
                </a:lnTo>
                <a:lnTo>
                  <a:pt x="3333" y="21761"/>
                </a:lnTo>
                <a:lnTo>
                  <a:pt x="0" y="37093"/>
                </a:lnTo>
                <a:lnTo>
                  <a:pt x="3333" y="52795"/>
                </a:lnTo>
                <a:lnTo>
                  <a:pt x="12344" y="68127"/>
                </a:lnTo>
                <a:lnTo>
                  <a:pt x="24812" y="74433"/>
                </a:lnTo>
                <a:lnTo>
                  <a:pt x="40367" y="77401"/>
                </a:lnTo>
                <a:lnTo>
                  <a:pt x="55798" y="74433"/>
                </a:lnTo>
                <a:lnTo>
                  <a:pt x="68142" y="68127"/>
                </a:lnTo>
                <a:lnTo>
                  <a:pt x="77524" y="52795"/>
                </a:lnTo>
                <a:lnTo>
                  <a:pt x="80487" y="37093"/>
                </a:lnTo>
                <a:lnTo>
                  <a:pt x="77524" y="21761"/>
                </a:lnTo>
                <a:lnTo>
                  <a:pt x="68142" y="9396"/>
                </a:lnTo>
                <a:lnTo>
                  <a:pt x="55798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5" name="object 365"/>
          <p:cNvSpPr/>
          <p:nvPr/>
        </p:nvSpPr>
        <p:spPr>
          <a:xfrm>
            <a:off x="6014767" y="4047280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3091"/>
                </a:lnTo>
                <a:lnTo>
                  <a:pt x="68142" y="9396"/>
                </a:lnTo>
                <a:lnTo>
                  <a:pt x="77524" y="21761"/>
                </a:lnTo>
                <a:lnTo>
                  <a:pt x="80487" y="37093"/>
                </a:lnTo>
                <a:lnTo>
                  <a:pt x="77524" y="52795"/>
                </a:lnTo>
                <a:lnTo>
                  <a:pt x="68142" y="68127"/>
                </a:lnTo>
                <a:lnTo>
                  <a:pt x="55798" y="74433"/>
                </a:lnTo>
                <a:lnTo>
                  <a:pt x="40367" y="77401"/>
                </a:lnTo>
                <a:lnTo>
                  <a:pt x="24812" y="74433"/>
                </a:lnTo>
                <a:lnTo>
                  <a:pt x="12344" y="68127"/>
                </a:lnTo>
                <a:lnTo>
                  <a:pt x="3333" y="52795"/>
                </a:lnTo>
                <a:lnTo>
                  <a:pt x="0" y="37093"/>
                </a:lnTo>
                <a:lnTo>
                  <a:pt x="3333" y="21761"/>
                </a:lnTo>
                <a:lnTo>
                  <a:pt x="12344" y="9396"/>
                </a:lnTo>
                <a:lnTo>
                  <a:pt x="24812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6" name="object 366"/>
          <p:cNvSpPr/>
          <p:nvPr/>
        </p:nvSpPr>
        <p:spPr>
          <a:xfrm>
            <a:off x="7868816" y="2815294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24689" y="3338"/>
                </a:lnTo>
                <a:lnTo>
                  <a:pt x="12344" y="12364"/>
                </a:lnTo>
                <a:lnTo>
                  <a:pt x="2962" y="24976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39996" y="80368"/>
                </a:lnTo>
                <a:lnTo>
                  <a:pt x="55674" y="77401"/>
                </a:lnTo>
                <a:lnTo>
                  <a:pt x="68019" y="68127"/>
                </a:lnTo>
                <a:lnTo>
                  <a:pt x="77030" y="55763"/>
                </a:lnTo>
                <a:lnTo>
                  <a:pt x="80363" y="40307"/>
                </a:lnTo>
                <a:lnTo>
                  <a:pt x="77030" y="24976"/>
                </a:lnTo>
                <a:lnTo>
                  <a:pt x="68019" y="12364"/>
                </a:lnTo>
                <a:lnTo>
                  <a:pt x="55674" y="3338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7" name="object 367"/>
          <p:cNvSpPr/>
          <p:nvPr/>
        </p:nvSpPr>
        <p:spPr>
          <a:xfrm>
            <a:off x="7868816" y="2815294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55674" y="3338"/>
                </a:lnTo>
                <a:lnTo>
                  <a:pt x="68019" y="12364"/>
                </a:lnTo>
                <a:lnTo>
                  <a:pt x="77030" y="24976"/>
                </a:lnTo>
                <a:lnTo>
                  <a:pt x="80363" y="40307"/>
                </a:lnTo>
                <a:lnTo>
                  <a:pt x="77030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976"/>
                </a:lnTo>
                <a:lnTo>
                  <a:pt x="12344" y="12364"/>
                </a:lnTo>
                <a:lnTo>
                  <a:pt x="24689" y="3338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8" name="object 368"/>
          <p:cNvSpPr/>
          <p:nvPr/>
        </p:nvSpPr>
        <p:spPr>
          <a:xfrm>
            <a:off x="1763501" y="1623615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338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8637" y="77401"/>
                </a:lnTo>
                <a:lnTo>
                  <a:pt x="70981" y="68127"/>
                </a:lnTo>
                <a:lnTo>
                  <a:pt x="77401" y="55763"/>
                </a:lnTo>
                <a:lnTo>
                  <a:pt x="80363" y="40307"/>
                </a:lnTo>
                <a:lnTo>
                  <a:pt x="77401" y="24728"/>
                </a:lnTo>
                <a:lnTo>
                  <a:pt x="70981" y="12364"/>
                </a:lnTo>
                <a:lnTo>
                  <a:pt x="58637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9" name="object 369"/>
          <p:cNvSpPr/>
          <p:nvPr/>
        </p:nvSpPr>
        <p:spPr>
          <a:xfrm>
            <a:off x="1763501" y="1623615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8637" y="3338"/>
                </a:lnTo>
                <a:lnTo>
                  <a:pt x="70981" y="12364"/>
                </a:lnTo>
                <a:lnTo>
                  <a:pt x="77401" y="24728"/>
                </a:lnTo>
                <a:lnTo>
                  <a:pt x="80363" y="40307"/>
                </a:lnTo>
                <a:lnTo>
                  <a:pt x="77401" y="55763"/>
                </a:lnTo>
                <a:lnTo>
                  <a:pt x="70981" y="68127"/>
                </a:lnTo>
                <a:lnTo>
                  <a:pt x="58637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0" name="object 370"/>
          <p:cNvSpPr/>
          <p:nvPr/>
        </p:nvSpPr>
        <p:spPr>
          <a:xfrm>
            <a:off x="4337123" y="4304336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12344" y="12240"/>
                </a:lnTo>
                <a:lnTo>
                  <a:pt x="3333" y="24605"/>
                </a:lnTo>
                <a:lnTo>
                  <a:pt x="0" y="40060"/>
                </a:lnTo>
                <a:lnTo>
                  <a:pt x="3333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674" y="77401"/>
                </a:lnTo>
                <a:lnTo>
                  <a:pt x="68019" y="68004"/>
                </a:lnTo>
                <a:lnTo>
                  <a:pt x="77401" y="55639"/>
                </a:lnTo>
                <a:lnTo>
                  <a:pt x="80363" y="40060"/>
                </a:lnTo>
                <a:lnTo>
                  <a:pt x="77401" y="24605"/>
                </a:lnTo>
                <a:lnTo>
                  <a:pt x="68019" y="12240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1" name="object 371"/>
          <p:cNvSpPr/>
          <p:nvPr/>
        </p:nvSpPr>
        <p:spPr>
          <a:xfrm>
            <a:off x="4337123" y="4304336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5674" y="2967"/>
                </a:lnTo>
                <a:lnTo>
                  <a:pt x="68019" y="12240"/>
                </a:lnTo>
                <a:lnTo>
                  <a:pt x="77401" y="24605"/>
                </a:lnTo>
                <a:lnTo>
                  <a:pt x="80363" y="40060"/>
                </a:lnTo>
                <a:lnTo>
                  <a:pt x="77401" y="55639"/>
                </a:lnTo>
                <a:lnTo>
                  <a:pt x="68019" y="68004"/>
                </a:lnTo>
                <a:lnTo>
                  <a:pt x="55674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333" y="55639"/>
                </a:lnTo>
                <a:lnTo>
                  <a:pt x="0" y="40060"/>
                </a:lnTo>
                <a:lnTo>
                  <a:pt x="3333" y="24605"/>
                </a:lnTo>
                <a:lnTo>
                  <a:pt x="12344" y="12240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2" name="object 372"/>
          <p:cNvSpPr/>
          <p:nvPr/>
        </p:nvSpPr>
        <p:spPr>
          <a:xfrm>
            <a:off x="5662696" y="3914240"/>
            <a:ext cx="80363" cy="77401"/>
          </a:xfrm>
          <a:custGeom>
            <a:avLst/>
            <a:gdLst/>
            <a:ahLst/>
            <a:cxnLst/>
            <a:rect l="l" t="t" r="r" b="b"/>
            <a:pathLst>
              <a:path w="80363" h="77401">
                <a:moveTo>
                  <a:pt x="40367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3209" y="21637"/>
                </a:lnTo>
                <a:lnTo>
                  <a:pt x="0" y="36969"/>
                </a:lnTo>
                <a:lnTo>
                  <a:pt x="3209" y="55639"/>
                </a:lnTo>
                <a:lnTo>
                  <a:pt x="12344" y="68004"/>
                </a:lnTo>
                <a:lnTo>
                  <a:pt x="24689" y="74309"/>
                </a:lnTo>
                <a:lnTo>
                  <a:pt x="40367" y="77401"/>
                </a:lnTo>
                <a:lnTo>
                  <a:pt x="55674" y="74309"/>
                </a:lnTo>
                <a:lnTo>
                  <a:pt x="68019" y="68004"/>
                </a:lnTo>
                <a:lnTo>
                  <a:pt x="77401" y="52672"/>
                </a:lnTo>
                <a:lnTo>
                  <a:pt x="80363" y="36969"/>
                </a:lnTo>
                <a:lnTo>
                  <a:pt x="77401" y="21637"/>
                </a:lnTo>
                <a:lnTo>
                  <a:pt x="68019" y="9273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3" name="object 373"/>
          <p:cNvSpPr/>
          <p:nvPr/>
        </p:nvSpPr>
        <p:spPr>
          <a:xfrm>
            <a:off x="5662696" y="3914240"/>
            <a:ext cx="80363" cy="77401"/>
          </a:xfrm>
          <a:custGeom>
            <a:avLst/>
            <a:gdLst/>
            <a:ahLst/>
            <a:cxnLst/>
            <a:rect l="l" t="t" r="r" b="b"/>
            <a:pathLst>
              <a:path w="80363" h="77401">
                <a:moveTo>
                  <a:pt x="40367" y="0"/>
                </a:moveTo>
                <a:lnTo>
                  <a:pt x="55674" y="2967"/>
                </a:lnTo>
                <a:lnTo>
                  <a:pt x="68019" y="9273"/>
                </a:lnTo>
                <a:lnTo>
                  <a:pt x="77401" y="21637"/>
                </a:lnTo>
                <a:lnTo>
                  <a:pt x="80363" y="36969"/>
                </a:lnTo>
                <a:lnTo>
                  <a:pt x="77401" y="52672"/>
                </a:lnTo>
                <a:lnTo>
                  <a:pt x="68019" y="68004"/>
                </a:lnTo>
                <a:lnTo>
                  <a:pt x="55674" y="74309"/>
                </a:lnTo>
                <a:lnTo>
                  <a:pt x="40367" y="77401"/>
                </a:lnTo>
                <a:lnTo>
                  <a:pt x="24689" y="74309"/>
                </a:lnTo>
                <a:lnTo>
                  <a:pt x="12344" y="68004"/>
                </a:lnTo>
                <a:lnTo>
                  <a:pt x="3209" y="55639"/>
                </a:lnTo>
                <a:lnTo>
                  <a:pt x="0" y="36969"/>
                </a:lnTo>
                <a:lnTo>
                  <a:pt x="3209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4" name="object 374"/>
          <p:cNvSpPr/>
          <p:nvPr/>
        </p:nvSpPr>
        <p:spPr>
          <a:xfrm>
            <a:off x="6840009" y="3093987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2962" y="21637"/>
                </a:lnTo>
                <a:lnTo>
                  <a:pt x="0" y="36969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4309"/>
                </a:lnTo>
                <a:lnTo>
                  <a:pt x="39996" y="77401"/>
                </a:lnTo>
                <a:lnTo>
                  <a:pt x="55427" y="74309"/>
                </a:lnTo>
                <a:lnTo>
                  <a:pt x="71105" y="68004"/>
                </a:lnTo>
                <a:lnTo>
                  <a:pt x="77030" y="52672"/>
                </a:lnTo>
                <a:lnTo>
                  <a:pt x="80117" y="36969"/>
                </a:lnTo>
                <a:lnTo>
                  <a:pt x="77030" y="21637"/>
                </a:lnTo>
                <a:lnTo>
                  <a:pt x="71105" y="9273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5" name="object 375"/>
          <p:cNvSpPr/>
          <p:nvPr/>
        </p:nvSpPr>
        <p:spPr>
          <a:xfrm>
            <a:off x="6840009" y="3093987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55427" y="2967"/>
                </a:lnTo>
                <a:lnTo>
                  <a:pt x="71105" y="9273"/>
                </a:lnTo>
                <a:lnTo>
                  <a:pt x="77030" y="21637"/>
                </a:lnTo>
                <a:lnTo>
                  <a:pt x="80117" y="36969"/>
                </a:lnTo>
                <a:lnTo>
                  <a:pt x="77030" y="52672"/>
                </a:lnTo>
                <a:lnTo>
                  <a:pt x="71105" y="68004"/>
                </a:lnTo>
                <a:lnTo>
                  <a:pt x="55427" y="74309"/>
                </a:lnTo>
                <a:lnTo>
                  <a:pt x="39996" y="77401"/>
                </a:lnTo>
                <a:lnTo>
                  <a:pt x="24689" y="74309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36969"/>
                </a:lnTo>
                <a:lnTo>
                  <a:pt x="2962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6" name="object 376"/>
          <p:cNvSpPr/>
          <p:nvPr/>
        </p:nvSpPr>
        <p:spPr>
          <a:xfrm>
            <a:off x="1522434" y="1920978"/>
            <a:ext cx="80438" cy="80368"/>
          </a:xfrm>
          <a:custGeom>
            <a:avLst/>
            <a:gdLst/>
            <a:ahLst/>
            <a:cxnLst/>
            <a:rect l="l" t="t" r="r" b="b"/>
            <a:pathLst>
              <a:path w="80438" h="80368">
                <a:moveTo>
                  <a:pt x="40367" y="0"/>
                </a:moveTo>
                <a:lnTo>
                  <a:pt x="24701" y="2967"/>
                </a:lnTo>
                <a:lnTo>
                  <a:pt x="12357" y="12364"/>
                </a:lnTo>
                <a:lnTo>
                  <a:pt x="3320" y="24605"/>
                </a:lnTo>
                <a:lnTo>
                  <a:pt x="0" y="40060"/>
                </a:lnTo>
                <a:lnTo>
                  <a:pt x="3320" y="55639"/>
                </a:lnTo>
                <a:lnTo>
                  <a:pt x="12357" y="68004"/>
                </a:lnTo>
                <a:lnTo>
                  <a:pt x="24701" y="77401"/>
                </a:lnTo>
                <a:lnTo>
                  <a:pt x="40367" y="80368"/>
                </a:lnTo>
                <a:lnTo>
                  <a:pt x="55736" y="77401"/>
                </a:lnTo>
                <a:lnTo>
                  <a:pt x="68093" y="68004"/>
                </a:lnTo>
                <a:lnTo>
                  <a:pt x="77425" y="55639"/>
                </a:lnTo>
                <a:lnTo>
                  <a:pt x="80438" y="40060"/>
                </a:lnTo>
                <a:lnTo>
                  <a:pt x="77425" y="24605"/>
                </a:lnTo>
                <a:lnTo>
                  <a:pt x="68093" y="12364"/>
                </a:lnTo>
                <a:lnTo>
                  <a:pt x="55736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7" name="object 377"/>
          <p:cNvSpPr/>
          <p:nvPr/>
        </p:nvSpPr>
        <p:spPr>
          <a:xfrm>
            <a:off x="1522434" y="1920978"/>
            <a:ext cx="80438" cy="80368"/>
          </a:xfrm>
          <a:custGeom>
            <a:avLst/>
            <a:gdLst/>
            <a:ahLst/>
            <a:cxnLst/>
            <a:rect l="l" t="t" r="r" b="b"/>
            <a:pathLst>
              <a:path w="80438" h="80368">
                <a:moveTo>
                  <a:pt x="40367" y="0"/>
                </a:moveTo>
                <a:lnTo>
                  <a:pt x="55736" y="2967"/>
                </a:lnTo>
                <a:lnTo>
                  <a:pt x="68093" y="12364"/>
                </a:lnTo>
                <a:lnTo>
                  <a:pt x="77425" y="24605"/>
                </a:lnTo>
                <a:lnTo>
                  <a:pt x="80438" y="40060"/>
                </a:lnTo>
                <a:lnTo>
                  <a:pt x="77425" y="55639"/>
                </a:lnTo>
                <a:lnTo>
                  <a:pt x="68093" y="68004"/>
                </a:lnTo>
                <a:lnTo>
                  <a:pt x="55736" y="77401"/>
                </a:lnTo>
                <a:lnTo>
                  <a:pt x="40367" y="80368"/>
                </a:lnTo>
                <a:lnTo>
                  <a:pt x="24701" y="77401"/>
                </a:lnTo>
                <a:lnTo>
                  <a:pt x="12357" y="68004"/>
                </a:lnTo>
                <a:lnTo>
                  <a:pt x="3320" y="55639"/>
                </a:lnTo>
                <a:lnTo>
                  <a:pt x="0" y="40060"/>
                </a:lnTo>
                <a:lnTo>
                  <a:pt x="3320" y="24605"/>
                </a:lnTo>
                <a:lnTo>
                  <a:pt x="12357" y="12364"/>
                </a:lnTo>
                <a:lnTo>
                  <a:pt x="24701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8" name="object 378"/>
          <p:cNvSpPr/>
          <p:nvPr/>
        </p:nvSpPr>
        <p:spPr>
          <a:xfrm>
            <a:off x="7624761" y="3041191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24689" y="3338"/>
                </a:lnTo>
                <a:lnTo>
                  <a:pt x="12344" y="12611"/>
                </a:lnTo>
                <a:lnTo>
                  <a:pt x="2962" y="24976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71466"/>
                </a:lnTo>
                <a:lnTo>
                  <a:pt x="24689" y="77401"/>
                </a:lnTo>
                <a:lnTo>
                  <a:pt x="39996" y="80739"/>
                </a:lnTo>
                <a:lnTo>
                  <a:pt x="55427" y="77401"/>
                </a:lnTo>
                <a:lnTo>
                  <a:pt x="67772" y="68375"/>
                </a:lnTo>
                <a:lnTo>
                  <a:pt x="77154" y="55763"/>
                </a:lnTo>
                <a:lnTo>
                  <a:pt x="80117" y="40431"/>
                </a:lnTo>
                <a:lnTo>
                  <a:pt x="77154" y="24976"/>
                </a:lnTo>
                <a:lnTo>
                  <a:pt x="67772" y="12611"/>
                </a:lnTo>
                <a:lnTo>
                  <a:pt x="55427" y="3338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9" name="object 379"/>
          <p:cNvSpPr/>
          <p:nvPr/>
        </p:nvSpPr>
        <p:spPr>
          <a:xfrm>
            <a:off x="7624761" y="3041191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55427" y="3338"/>
                </a:lnTo>
                <a:lnTo>
                  <a:pt x="67772" y="12611"/>
                </a:lnTo>
                <a:lnTo>
                  <a:pt x="77154" y="24976"/>
                </a:lnTo>
                <a:lnTo>
                  <a:pt x="80117" y="40431"/>
                </a:lnTo>
                <a:lnTo>
                  <a:pt x="77154" y="55763"/>
                </a:lnTo>
                <a:lnTo>
                  <a:pt x="67772" y="68375"/>
                </a:lnTo>
                <a:lnTo>
                  <a:pt x="55427" y="77401"/>
                </a:lnTo>
                <a:lnTo>
                  <a:pt x="39996" y="80739"/>
                </a:lnTo>
                <a:lnTo>
                  <a:pt x="24689" y="77401"/>
                </a:lnTo>
                <a:lnTo>
                  <a:pt x="12344" y="71466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976"/>
                </a:lnTo>
                <a:lnTo>
                  <a:pt x="12344" y="12611"/>
                </a:lnTo>
                <a:lnTo>
                  <a:pt x="24689" y="3338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0" name="object 380"/>
          <p:cNvSpPr/>
          <p:nvPr/>
        </p:nvSpPr>
        <p:spPr>
          <a:xfrm>
            <a:off x="2248524" y="2623398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338"/>
                </a:lnTo>
                <a:lnTo>
                  <a:pt x="12344" y="12364"/>
                </a:lnTo>
                <a:lnTo>
                  <a:pt x="3209" y="24728"/>
                </a:lnTo>
                <a:lnTo>
                  <a:pt x="0" y="40431"/>
                </a:lnTo>
                <a:lnTo>
                  <a:pt x="3209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5674" y="77401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1" name="object 381"/>
          <p:cNvSpPr/>
          <p:nvPr/>
        </p:nvSpPr>
        <p:spPr>
          <a:xfrm>
            <a:off x="2248524" y="2623398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338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209" y="55763"/>
                </a:lnTo>
                <a:lnTo>
                  <a:pt x="0" y="40431"/>
                </a:lnTo>
                <a:lnTo>
                  <a:pt x="3209" y="24728"/>
                </a:lnTo>
                <a:lnTo>
                  <a:pt x="12344" y="12364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2" name="object 382"/>
          <p:cNvSpPr/>
          <p:nvPr/>
        </p:nvSpPr>
        <p:spPr>
          <a:xfrm>
            <a:off x="1037411" y="1821816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24701" y="2967"/>
                </a:lnTo>
                <a:lnTo>
                  <a:pt x="12344" y="12364"/>
                </a:lnTo>
                <a:lnTo>
                  <a:pt x="3012" y="24728"/>
                </a:lnTo>
                <a:lnTo>
                  <a:pt x="0" y="40060"/>
                </a:lnTo>
                <a:lnTo>
                  <a:pt x="3012" y="55763"/>
                </a:lnTo>
                <a:lnTo>
                  <a:pt x="12344" y="68127"/>
                </a:lnTo>
                <a:lnTo>
                  <a:pt x="24701" y="77401"/>
                </a:lnTo>
                <a:lnTo>
                  <a:pt x="40070" y="80492"/>
                </a:lnTo>
                <a:lnTo>
                  <a:pt x="55736" y="77401"/>
                </a:lnTo>
                <a:lnTo>
                  <a:pt x="68080" y="68127"/>
                </a:lnTo>
                <a:lnTo>
                  <a:pt x="77117" y="55763"/>
                </a:lnTo>
                <a:lnTo>
                  <a:pt x="80438" y="40060"/>
                </a:lnTo>
                <a:lnTo>
                  <a:pt x="77117" y="24728"/>
                </a:lnTo>
                <a:lnTo>
                  <a:pt x="68080" y="12364"/>
                </a:lnTo>
                <a:lnTo>
                  <a:pt x="55736" y="2967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3" name="object 383"/>
          <p:cNvSpPr/>
          <p:nvPr/>
        </p:nvSpPr>
        <p:spPr>
          <a:xfrm>
            <a:off x="1037411" y="1821816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55736" y="2967"/>
                </a:lnTo>
                <a:lnTo>
                  <a:pt x="68080" y="12364"/>
                </a:lnTo>
                <a:lnTo>
                  <a:pt x="77117" y="24728"/>
                </a:lnTo>
                <a:lnTo>
                  <a:pt x="80438" y="40060"/>
                </a:lnTo>
                <a:lnTo>
                  <a:pt x="77117" y="55763"/>
                </a:lnTo>
                <a:lnTo>
                  <a:pt x="68080" y="68127"/>
                </a:lnTo>
                <a:lnTo>
                  <a:pt x="55736" y="77401"/>
                </a:lnTo>
                <a:lnTo>
                  <a:pt x="40070" y="80492"/>
                </a:lnTo>
                <a:lnTo>
                  <a:pt x="24701" y="77401"/>
                </a:lnTo>
                <a:lnTo>
                  <a:pt x="12344" y="68127"/>
                </a:lnTo>
                <a:lnTo>
                  <a:pt x="3012" y="55763"/>
                </a:lnTo>
                <a:lnTo>
                  <a:pt x="0" y="40060"/>
                </a:lnTo>
                <a:lnTo>
                  <a:pt x="3012" y="24728"/>
                </a:lnTo>
                <a:lnTo>
                  <a:pt x="12344" y="12364"/>
                </a:lnTo>
                <a:lnTo>
                  <a:pt x="24701" y="2967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4" name="object 384"/>
          <p:cNvSpPr/>
          <p:nvPr/>
        </p:nvSpPr>
        <p:spPr>
          <a:xfrm>
            <a:off x="2023110" y="443737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24689" y="3091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11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3091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5" name="object 385"/>
          <p:cNvSpPr/>
          <p:nvPr/>
        </p:nvSpPr>
        <p:spPr>
          <a:xfrm>
            <a:off x="2023110" y="443737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55427" y="3091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3091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6" name="object 386"/>
          <p:cNvSpPr/>
          <p:nvPr/>
        </p:nvSpPr>
        <p:spPr>
          <a:xfrm>
            <a:off x="3292885" y="3660523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812" y="3091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127"/>
                </a:lnTo>
                <a:lnTo>
                  <a:pt x="24812" y="77153"/>
                </a:lnTo>
                <a:lnTo>
                  <a:pt x="40120" y="80492"/>
                </a:lnTo>
                <a:lnTo>
                  <a:pt x="55798" y="77153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060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3091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7" name="object 387"/>
          <p:cNvSpPr/>
          <p:nvPr/>
        </p:nvSpPr>
        <p:spPr>
          <a:xfrm>
            <a:off x="3292885" y="3660523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3091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060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153"/>
                </a:lnTo>
                <a:lnTo>
                  <a:pt x="40120" y="80492"/>
                </a:lnTo>
                <a:lnTo>
                  <a:pt x="24812" y="77153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812" y="3091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8" name="object 388"/>
          <p:cNvSpPr/>
          <p:nvPr/>
        </p:nvSpPr>
        <p:spPr>
          <a:xfrm>
            <a:off x="7226151" y="396394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24689" y="2967"/>
                </a:lnTo>
                <a:lnTo>
                  <a:pt x="12344" y="9025"/>
                </a:lnTo>
                <a:lnTo>
                  <a:pt x="3086" y="24605"/>
                </a:lnTo>
                <a:lnTo>
                  <a:pt x="0" y="40060"/>
                </a:lnTo>
                <a:lnTo>
                  <a:pt x="3086" y="55639"/>
                </a:lnTo>
                <a:lnTo>
                  <a:pt x="12344" y="68004"/>
                </a:lnTo>
                <a:lnTo>
                  <a:pt x="24689" y="77030"/>
                </a:lnTo>
                <a:lnTo>
                  <a:pt x="40120" y="80368"/>
                </a:lnTo>
                <a:lnTo>
                  <a:pt x="55427" y="77030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40060"/>
                </a:lnTo>
                <a:lnTo>
                  <a:pt x="77154" y="24605"/>
                </a:lnTo>
                <a:lnTo>
                  <a:pt x="67772" y="9025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9" name="object 389"/>
          <p:cNvSpPr/>
          <p:nvPr/>
        </p:nvSpPr>
        <p:spPr>
          <a:xfrm>
            <a:off x="7226151" y="396394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55427" y="2967"/>
                </a:lnTo>
                <a:lnTo>
                  <a:pt x="67772" y="9025"/>
                </a:lnTo>
                <a:lnTo>
                  <a:pt x="77154" y="24605"/>
                </a:lnTo>
                <a:lnTo>
                  <a:pt x="80117" y="40060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030"/>
                </a:lnTo>
                <a:lnTo>
                  <a:pt x="40120" y="80368"/>
                </a:lnTo>
                <a:lnTo>
                  <a:pt x="24689" y="77030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40060"/>
                </a:lnTo>
                <a:lnTo>
                  <a:pt x="3086" y="24605"/>
                </a:lnTo>
                <a:lnTo>
                  <a:pt x="12344" y="9025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0" name="object 390"/>
          <p:cNvSpPr/>
          <p:nvPr/>
        </p:nvSpPr>
        <p:spPr>
          <a:xfrm>
            <a:off x="1105492" y="3035132"/>
            <a:ext cx="80141" cy="80492"/>
          </a:xfrm>
          <a:custGeom>
            <a:avLst/>
            <a:gdLst/>
            <a:ahLst/>
            <a:cxnLst/>
            <a:rect l="l" t="t" r="r" b="b"/>
            <a:pathLst>
              <a:path w="80141" h="80492">
                <a:moveTo>
                  <a:pt x="40070" y="0"/>
                </a:moveTo>
                <a:lnTo>
                  <a:pt x="24701" y="3091"/>
                </a:lnTo>
                <a:lnTo>
                  <a:pt x="12357" y="9396"/>
                </a:lnTo>
                <a:lnTo>
                  <a:pt x="3012" y="24728"/>
                </a:lnTo>
                <a:lnTo>
                  <a:pt x="0" y="40060"/>
                </a:lnTo>
                <a:lnTo>
                  <a:pt x="3012" y="55763"/>
                </a:lnTo>
                <a:lnTo>
                  <a:pt x="12357" y="68127"/>
                </a:lnTo>
                <a:lnTo>
                  <a:pt x="24701" y="77524"/>
                </a:lnTo>
                <a:lnTo>
                  <a:pt x="40070" y="80492"/>
                </a:lnTo>
                <a:lnTo>
                  <a:pt x="55427" y="77524"/>
                </a:lnTo>
                <a:lnTo>
                  <a:pt x="67784" y="68127"/>
                </a:lnTo>
                <a:lnTo>
                  <a:pt x="77129" y="55763"/>
                </a:lnTo>
                <a:lnTo>
                  <a:pt x="80141" y="40060"/>
                </a:lnTo>
                <a:lnTo>
                  <a:pt x="77129" y="24728"/>
                </a:lnTo>
                <a:lnTo>
                  <a:pt x="67784" y="12364"/>
                </a:lnTo>
                <a:lnTo>
                  <a:pt x="55427" y="3091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1" name="object 391"/>
          <p:cNvSpPr/>
          <p:nvPr/>
        </p:nvSpPr>
        <p:spPr>
          <a:xfrm>
            <a:off x="1105492" y="3035132"/>
            <a:ext cx="80141" cy="80492"/>
          </a:xfrm>
          <a:custGeom>
            <a:avLst/>
            <a:gdLst/>
            <a:ahLst/>
            <a:cxnLst/>
            <a:rect l="l" t="t" r="r" b="b"/>
            <a:pathLst>
              <a:path w="80141" h="80492">
                <a:moveTo>
                  <a:pt x="40070" y="0"/>
                </a:moveTo>
                <a:lnTo>
                  <a:pt x="55427" y="3091"/>
                </a:lnTo>
                <a:lnTo>
                  <a:pt x="67784" y="12364"/>
                </a:lnTo>
                <a:lnTo>
                  <a:pt x="77129" y="24728"/>
                </a:lnTo>
                <a:lnTo>
                  <a:pt x="80141" y="40060"/>
                </a:lnTo>
                <a:lnTo>
                  <a:pt x="77129" y="55763"/>
                </a:lnTo>
                <a:lnTo>
                  <a:pt x="67784" y="68127"/>
                </a:lnTo>
                <a:lnTo>
                  <a:pt x="55427" y="77524"/>
                </a:lnTo>
                <a:lnTo>
                  <a:pt x="40070" y="80492"/>
                </a:lnTo>
                <a:lnTo>
                  <a:pt x="24701" y="77524"/>
                </a:lnTo>
                <a:lnTo>
                  <a:pt x="12357" y="68127"/>
                </a:lnTo>
                <a:lnTo>
                  <a:pt x="3012" y="55763"/>
                </a:lnTo>
                <a:lnTo>
                  <a:pt x="0" y="40060"/>
                </a:lnTo>
                <a:lnTo>
                  <a:pt x="3012" y="24728"/>
                </a:lnTo>
                <a:lnTo>
                  <a:pt x="12357" y="9396"/>
                </a:lnTo>
                <a:lnTo>
                  <a:pt x="24701" y="3091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2" name="object 392"/>
          <p:cNvSpPr/>
          <p:nvPr/>
        </p:nvSpPr>
        <p:spPr>
          <a:xfrm>
            <a:off x="2826256" y="2682129"/>
            <a:ext cx="80487" cy="80739"/>
          </a:xfrm>
          <a:custGeom>
            <a:avLst/>
            <a:gdLst/>
            <a:ahLst/>
            <a:cxnLst/>
            <a:rect l="l" t="t" r="r" b="b"/>
            <a:pathLst>
              <a:path w="80487" h="80739">
                <a:moveTo>
                  <a:pt x="40367" y="0"/>
                </a:moveTo>
                <a:lnTo>
                  <a:pt x="24689" y="3338"/>
                </a:lnTo>
                <a:lnTo>
                  <a:pt x="9381" y="12611"/>
                </a:lnTo>
                <a:lnTo>
                  <a:pt x="3333" y="24976"/>
                </a:lnTo>
                <a:lnTo>
                  <a:pt x="0" y="40431"/>
                </a:lnTo>
                <a:lnTo>
                  <a:pt x="3333" y="55763"/>
                </a:lnTo>
                <a:lnTo>
                  <a:pt x="9381" y="68375"/>
                </a:lnTo>
                <a:lnTo>
                  <a:pt x="24689" y="77401"/>
                </a:lnTo>
                <a:lnTo>
                  <a:pt x="40367" y="80739"/>
                </a:lnTo>
                <a:lnTo>
                  <a:pt x="55798" y="77401"/>
                </a:lnTo>
                <a:lnTo>
                  <a:pt x="68142" y="68375"/>
                </a:lnTo>
                <a:lnTo>
                  <a:pt x="77401" y="55763"/>
                </a:lnTo>
                <a:lnTo>
                  <a:pt x="80487" y="40431"/>
                </a:lnTo>
                <a:lnTo>
                  <a:pt x="77401" y="24976"/>
                </a:lnTo>
                <a:lnTo>
                  <a:pt x="68142" y="12611"/>
                </a:lnTo>
                <a:lnTo>
                  <a:pt x="55798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3" name="object 393"/>
          <p:cNvSpPr/>
          <p:nvPr/>
        </p:nvSpPr>
        <p:spPr>
          <a:xfrm>
            <a:off x="2826256" y="2682129"/>
            <a:ext cx="80487" cy="80739"/>
          </a:xfrm>
          <a:custGeom>
            <a:avLst/>
            <a:gdLst/>
            <a:ahLst/>
            <a:cxnLst/>
            <a:rect l="l" t="t" r="r" b="b"/>
            <a:pathLst>
              <a:path w="80487" h="80739">
                <a:moveTo>
                  <a:pt x="40367" y="0"/>
                </a:moveTo>
                <a:lnTo>
                  <a:pt x="55798" y="3338"/>
                </a:lnTo>
                <a:lnTo>
                  <a:pt x="68142" y="12611"/>
                </a:lnTo>
                <a:lnTo>
                  <a:pt x="77401" y="24976"/>
                </a:lnTo>
                <a:lnTo>
                  <a:pt x="80487" y="40431"/>
                </a:lnTo>
                <a:lnTo>
                  <a:pt x="77401" y="55763"/>
                </a:lnTo>
                <a:lnTo>
                  <a:pt x="68142" y="68375"/>
                </a:lnTo>
                <a:lnTo>
                  <a:pt x="55798" y="77401"/>
                </a:lnTo>
                <a:lnTo>
                  <a:pt x="40367" y="80739"/>
                </a:lnTo>
                <a:lnTo>
                  <a:pt x="24689" y="77401"/>
                </a:lnTo>
                <a:lnTo>
                  <a:pt x="9381" y="68375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976"/>
                </a:lnTo>
                <a:lnTo>
                  <a:pt x="9381" y="12611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4" name="object 394"/>
          <p:cNvSpPr/>
          <p:nvPr/>
        </p:nvSpPr>
        <p:spPr>
          <a:xfrm>
            <a:off x="6691750" y="355208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11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5" name="object 395"/>
          <p:cNvSpPr/>
          <p:nvPr/>
        </p:nvSpPr>
        <p:spPr>
          <a:xfrm>
            <a:off x="6691750" y="355208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6" name="object 396"/>
          <p:cNvSpPr/>
          <p:nvPr/>
        </p:nvSpPr>
        <p:spPr>
          <a:xfrm>
            <a:off x="6917040" y="3737676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812" y="3338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37340"/>
                </a:lnTo>
                <a:lnTo>
                  <a:pt x="3086" y="55763"/>
                </a:lnTo>
                <a:lnTo>
                  <a:pt x="12344" y="68375"/>
                </a:lnTo>
                <a:lnTo>
                  <a:pt x="24812" y="74433"/>
                </a:lnTo>
                <a:lnTo>
                  <a:pt x="40367" y="77401"/>
                </a:lnTo>
                <a:lnTo>
                  <a:pt x="55798" y="74433"/>
                </a:lnTo>
                <a:lnTo>
                  <a:pt x="68142" y="68375"/>
                </a:lnTo>
                <a:lnTo>
                  <a:pt x="77524" y="52672"/>
                </a:lnTo>
                <a:lnTo>
                  <a:pt x="80487" y="37340"/>
                </a:lnTo>
                <a:lnTo>
                  <a:pt x="77524" y="21637"/>
                </a:lnTo>
                <a:lnTo>
                  <a:pt x="68142" y="9273"/>
                </a:lnTo>
                <a:lnTo>
                  <a:pt x="55798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7" name="object 397"/>
          <p:cNvSpPr/>
          <p:nvPr/>
        </p:nvSpPr>
        <p:spPr>
          <a:xfrm>
            <a:off x="6917040" y="3737676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3338"/>
                </a:lnTo>
                <a:lnTo>
                  <a:pt x="68142" y="9273"/>
                </a:lnTo>
                <a:lnTo>
                  <a:pt x="77524" y="21637"/>
                </a:lnTo>
                <a:lnTo>
                  <a:pt x="80487" y="37340"/>
                </a:lnTo>
                <a:lnTo>
                  <a:pt x="77524" y="52672"/>
                </a:lnTo>
                <a:lnTo>
                  <a:pt x="68142" y="68375"/>
                </a:lnTo>
                <a:lnTo>
                  <a:pt x="55798" y="74433"/>
                </a:lnTo>
                <a:lnTo>
                  <a:pt x="40367" y="77401"/>
                </a:lnTo>
                <a:lnTo>
                  <a:pt x="24812" y="74433"/>
                </a:lnTo>
                <a:lnTo>
                  <a:pt x="12344" y="68375"/>
                </a:lnTo>
                <a:lnTo>
                  <a:pt x="3086" y="55763"/>
                </a:lnTo>
                <a:lnTo>
                  <a:pt x="0" y="37340"/>
                </a:lnTo>
                <a:lnTo>
                  <a:pt x="3086" y="21637"/>
                </a:lnTo>
                <a:lnTo>
                  <a:pt x="12344" y="9273"/>
                </a:lnTo>
                <a:lnTo>
                  <a:pt x="24812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8" name="object 398"/>
          <p:cNvSpPr/>
          <p:nvPr/>
        </p:nvSpPr>
        <p:spPr>
          <a:xfrm>
            <a:off x="830440" y="3152718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070" y="0"/>
                </a:moveTo>
                <a:lnTo>
                  <a:pt x="24701" y="3214"/>
                </a:lnTo>
                <a:lnTo>
                  <a:pt x="12357" y="9273"/>
                </a:lnTo>
                <a:lnTo>
                  <a:pt x="3012" y="21637"/>
                </a:lnTo>
                <a:lnTo>
                  <a:pt x="0" y="40307"/>
                </a:lnTo>
                <a:lnTo>
                  <a:pt x="3012" y="55639"/>
                </a:lnTo>
                <a:lnTo>
                  <a:pt x="12357" y="68004"/>
                </a:lnTo>
                <a:lnTo>
                  <a:pt x="24701" y="74309"/>
                </a:lnTo>
                <a:lnTo>
                  <a:pt x="40070" y="80739"/>
                </a:lnTo>
                <a:lnTo>
                  <a:pt x="55736" y="74309"/>
                </a:lnTo>
                <a:lnTo>
                  <a:pt x="68093" y="68004"/>
                </a:lnTo>
                <a:lnTo>
                  <a:pt x="77129" y="55639"/>
                </a:lnTo>
                <a:lnTo>
                  <a:pt x="80438" y="40307"/>
                </a:lnTo>
                <a:lnTo>
                  <a:pt x="77129" y="24976"/>
                </a:lnTo>
                <a:lnTo>
                  <a:pt x="68093" y="9273"/>
                </a:lnTo>
                <a:lnTo>
                  <a:pt x="55736" y="3214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9" name="object 399"/>
          <p:cNvSpPr/>
          <p:nvPr/>
        </p:nvSpPr>
        <p:spPr>
          <a:xfrm>
            <a:off x="830440" y="3152718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070" y="0"/>
                </a:moveTo>
                <a:lnTo>
                  <a:pt x="55736" y="3214"/>
                </a:lnTo>
                <a:lnTo>
                  <a:pt x="68093" y="9273"/>
                </a:lnTo>
                <a:lnTo>
                  <a:pt x="77129" y="24976"/>
                </a:lnTo>
                <a:lnTo>
                  <a:pt x="80438" y="40307"/>
                </a:lnTo>
                <a:lnTo>
                  <a:pt x="77129" y="55639"/>
                </a:lnTo>
                <a:lnTo>
                  <a:pt x="68093" y="68004"/>
                </a:lnTo>
                <a:lnTo>
                  <a:pt x="55736" y="74309"/>
                </a:lnTo>
                <a:lnTo>
                  <a:pt x="40070" y="80739"/>
                </a:lnTo>
                <a:lnTo>
                  <a:pt x="24701" y="74309"/>
                </a:lnTo>
                <a:lnTo>
                  <a:pt x="12357" y="68004"/>
                </a:lnTo>
                <a:lnTo>
                  <a:pt x="3012" y="55639"/>
                </a:lnTo>
                <a:lnTo>
                  <a:pt x="0" y="40307"/>
                </a:lnTo>
                <a:lnTo>
                  <a:pt x="3012" y="21637"/>
                </a:lnTo>
                <a:lnTo>
                  <a:pt x="12357" y="9273"/>
                </a:lnTo>
                <a:lnTo>
                  <a:pt x="24701" y="3214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0" name="object 400"/>
          <p:cNvSpPr/>
          <p:nvPr/>
        </p:nvSpPr>
        <p:spPr>
          <a:xfrm>
            <a:off x="1154896" y="1422446"/>
            <a:ext cx="80141" cy="80368"/>
          </a:xfrm>
          <a:custGeom>
            <a:avLst/>
            <a:gdLst/>
            <a:ahLst/>
            <a:cxnLst/>
            <a:rect l="l" t="t" r="r" b="b"/>
            <a:pathLst>
              <a:path w="80141" h="80368">
                <a:moveTo>
                  <a:pt x="40070" y="0"/>
                </a:moveTo>
                <a:lnTo>
                  <a:pt x="24714" y="3214"/>
                </a:lnTo>
                <a:lnTo>
                  <a:pt x="12357" y="12240"/>
                </a:lnTo>
                <a:lnTo>
                  <a:pt x="3012" y="24976"/>
                </a:lnTo>
                <a:lnTo>
                  <a:pt x="0" y="40307"/>
                </a:lnTo>
                <a:lnTo>
                  <a:pt x="3012" y="55639"/>
                </a:lnTo>
                <a:lnTo>
                  <a:pt x="12357" y="71342"/>
                </a:lnTo>
                <a:lnTo>
                  <a:pt x="24714" y="77401"/>
                </a:lnTo>
                <a:lnTo>
                  <a:pt x="40070" y="80368"/>
                </a:lnTo>
                <a:lnTo>
                  <a:pt x="55440" y="77401"/>
                </a:lnTo>
                <a:lnTo>
                  <a:pt x="67784" y="71342"/>
                </a:lnTo>
                <a:lnTo>
                  <a:pt x="77129" y="55639"/>
                </a:lnTo>
                <a:lnTo>
                  <a:pt x="80141" y="40307"/>
                </a:lnTo>
                <a:lnTo>
                  <a:pt x="77129" y="24976"/>
                </a:lnTo>
                <a:lnTo>
                  <a:pt x="67784" y="12240"/>
                </a:lnTo>
                <a:lnTo>
                  <a:pt x="55440" y="3214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1" name="object 401"/>
          <p:cNvSpPr/>
          <p:nvPr/>
        </p:nvSpPr>
        <p:spPr>
          <a:xfrm>
            <a:off x="1154896" y="1422446"/>
            <a:ext cx="80141" cy="80368"/>
          </a:xfrm>
          <a:custGeom>
            <a:avLst/>
            <a:gdLst/>
            <a:ahLst/>
            <a:cxnLst/>
            <a:rect l="l" t="t" r="r" b="b"/>
            <a:pathLst>
              <a:path w="80141" h="80368">
                <a:moveTo>
                  <a:pt x="40070" y="0"/>
                </a:moveTo>
                <a:lnTo>
                  <a:pt x="55440" y="3214"/>
                </a:lnTo>
                <a:lnTo>
                  <a:pt x="67784" y="12240"/>
                </a:lnTo>
                <a:lnTo>
                  <a:pt x="77129" y="24976"/>
                </a:lnTo>
                <a:lnTo>
                  <a:pt x="80141" y="40307"/>
                </a:lnTo>
                <a:lnTo>
                  <a:pt x="77129" y="55639"/>
                </a:lnTo>
                <a:lnTo>
                  <a:pt x="67784" y="71342"/>
                </a:lnTo>
                <a:lnTo>
                  <a:pt x="55440" y="77401"/>
                </a:lnTo>
                <a:lnTo>
                  <a:pt x="40070" y="80368"/>
                </a:lnTo>
                <a:lnTo>
                  <a:pt x="24714" y="77401"/>
                </a:lnTo>
                <a:lnTo>
                  <a:pt x="12357" y="71342"/>
                </a:lnTo>
                <a:lnTo>
                  <a:pt x="3012" y="55639"/>
                </a:lnTo>
                <a:lnTo>
                  <a:pt x="0" y="40307"/>
                </a:lnTo>
                <a:lnTo>
                  <a:pt x="3012" y="24976"/>
                </a:lnTo>
                <a:lnTo>
                  <a:pt x="12357" y="12240"/>
                </a:lnTo>
                <a:lnTo>
                  <a:pt x="24714" y="3214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2" name="object 402"/>
          <p:cNvSpPr/>
          <p:nvPr/>
        </p:nvSpPr>
        <p:spPr>
          <a:xfrm>
            <a:off x="4952012" y="3920545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605"/>
                </a:lnTo>
                <a:lnTo>
                  <a:pt x="0" y="40060"/>
                </a:lnTo>
                <a:lnTo>
                  <a:pt x="3333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8760" y="77401"/>
                </a:lnTo>
                <a:lnTo>
                  <a:pt x="71105" y="68004"/>
                </a:lnTo>
                <a:lnTo>
                  <a:pt x="77401" y="55639"/>
                </a:lnTo>
                <a:lnTo>
                  <a:pt x="80363" y="40060"/>
                </a:lnTo>
                <a:lnTo>
                  <a:pt x="77401" y="24605"/>
                </a:lnTo>
                <a:lnTo>
                  <a:pt x="71105" y="12364"/>
                </a:lnTo>
                <a:lnTo>
                  <a:pt x="58760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3" name="object 403"/>
          <p:cNvSpPr/>
          <p:nvPr/>
        </p:nvSpPr>
        <p:spPr>
          <a:xfrm>
            <a:off x="4952012" y="3920545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401" y="24605"/>
                </a:lnTo>
                <a:lnTo>
                  <a:pt x="80363" y="40060"/>
                </a:lnTo>
                <a:lnTo>
                  <a:pt x="77401" y="55639"/>
                </a:lnTo>
                <a:lnTo>
                  <a:pt x="71105" y="68004"/>
                </a:lnTo>
                <a:lnTo>
                  <a:pt x="58760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333" y="55639"/>
                </a:lnTo>
                <a:lnTo>
                  <a:pt x="0" y="40060"/>
                </a:lnTo>
                <a:lnTo>
                  <a:pt x="3333" y="24605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4" name="object 404"/>
          <p:cNvSpPr/>
          <p:nvPr/>
        </p:nvSpPr>
        <p:spPr>
          <a:xfrm>
            <a:off x="1213644" y="4381737"/>
            <a:ext cx="80141" cy="77401"/>
          </a:xfrm>
          <a:custGeom>
            <a:avLst/>
            <a:gdLst/>
            <a:ahLst/>
            <a:cxnLst/>
            <a:rect l="l" t="t" r="r" b="b"/>
            <a:pathLst>
              <a:path w="80141" h="77401">
                <a:moveTo>
                  <a:pt x="40070" y="0"/>
                </a:moveTo>
                <a:lnTo>
                  <a:pt x="24701" y="2967"/>
                </a:lnTo>
                <a:lnTo>
                  <a:pt x="12357" y="9273"/>
                </a:lnTo>
                <a:lnTo>
                  <a:pt x="3012" y="21637"/>
                </a:lnTo>
                <a:lnTo>
                  <a:pt x="0" y="36969"/>
                </a:lnTo>
                <a:lnTo>
                  <a:pt x="3012" y="55639"/>
                </a:lnTo>
                <a:lnTo>
                  <a:pt x="12357" y="68004"/>
                </a:lnTo>
                <a:lnTo>
                  <a:pt x="24701" y="74062"/>
                </a:lnTo>
                <a:lnTo>
                  <a:pt x="40070" y="77401"/>
                </a:lnTo>
                <a:lnTo>
                  <a:pt x="55427" y="74062"/>
                </a:lnTo>
                <a:lnTo>
                  <a:pt x="67784" y="68004"/>
                </a:lnTo>
                <a:lnTo>
                  <a:pt x="77129" y="52424"/>
                </a:lnTo>
                <a:lnTo>
                  <a:pt x="80141" y="36969"/>
                </a:lnTo>
                <a:lnTo>
                  <a:pt x="77129" y="21637"/>
                </a:lnTo>
                <a:lnTo>
                  <a:pt x="67784" y="9273"/>
                </a:lnTo>
                <a:lnTo>
                  <a:pt x="55427" y="2967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5" name="object 405"/>
          <p:cNvSpPr/>
          <p:nvPr/>
        </p:nvSpPr>
        <p:spPr>
          <a:xfrm>
            <a:off x="1213644" y="4381737"/>
            <a:ext cx="80141" cy="77401"/>
          </a:xfrm>
          <a:custGeom>
            <a:avLst/>
            <a:gdLst/>
            <a:ahLst/>
            <a:cxnLst/>
            <a:rect l="l" t="t" r="r" b="b"/>
            <a:pathLst>
              <a:path w="80141" h="77401">
                <a:moveTo>
                  <a:pt x="40070" y="0"/>
                </a:moveTo>
                <a:lnTo>
                  <a:pt x="55427" y="2967"/>
                </a:lnTo>
                <a:lnTo>
                  <a:pt x="67784" y="9273"/>
                </a:lnTo>
                <a:lnTo>
                  <a:pt x="77129" y="21637"/>
                </a:lnTo>
                <a:lnTo>
                  <a:pt x="80141" y="36969"/>
                </a:lnTo>
                <a:lnTo>
                  <a:pt x="77129" y="52424"/>
                </a:lnTo>
                <a:lnTo>
                  <a:pt x="67784" y="68004"/>
                </a:lnTo>
                <a:lnTo>
                  <a:pt x="55427" y="74062"/>
                </a:lnTo>
                <a:lnTo>
                  <a:pt x="40070" y="77401"/>
                </a:lnTo>
                <a:lnTo>
                  <a:pt x="24701" y="74062"/>
                </a:lnTo>
                <a:lnTo>
                  <a:pt x="12357" y="68004"/>
                </a:lnTo>
                <a:lnTo>
                  <a:pt x="3012" y="55639"/>
                </a:lnTo>
                <a:lnTo>
                  <a:pt x="0" y="36969"/>
                </a:lnTo>
                <a:lnTo>
                  <a:pt x="3012" y="21637"/>
                </a:lnTo>
                <a:lnTo>
                  <a:pt x="12357" y="9273"/>
                </a:lnTo>
                <a:lnTo>
                  <a:pt x="24701" y="2967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6" name="object 406"/>
          <p:cNvSpPr/>
          <p:nvPr/>
        </p:nvSpPr>
        <p:spPr>
          <a:xfrm>
            <a:off x="4911892" y="4839837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3091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153"/>
                </a:lnTo>
                <a:lnTo>
                  <a:pt x="40120" y="80492"/>
                </a:lnTo>
                <a:lnTo>
                  <a:pt x="55798" y="77153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060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3091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7" name="object 407"/>
          <p:cNvSpPr/>
          <p:nvPr/>
        </p:nvSpPr>
        <p:spPr>
          <a:xfrm>
            <a:off x="4911892" y="4839837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3091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060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153"/>
                </a:lnTo>
                <a:lnTo>
                  <a:pt x="40120" y="80492"/>
                </a:lnTo>
                <a:lnTo>
                  <a:pt x="24689" y="77153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3091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8" name="object 408"/>
          <p:cNvSpPr/>
          <p:nvPr/>
        </p:nvSpPr>
        <p:spPr>
          <a:xfrm>
            <a:off x="3827410" y="504075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24689" y="3338"/>
                </a:lnTo>
                <a:lnTo>
                  <a:pt x="12344" y="12735"/>
                </a:lnTo>
                <a:lnTo>
                  <a:pt x="2962" y="24976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375"/>
                </a:lnTo>
                <a:lnTo>
                  <a:pt x="24689" y="77401"/>
                </a:lnTo>
                <a:lnTo>
                  <a:pt x="40367" y="80739"/>
                </a:lnTo>
                <a:lnTo>
                  <a:pt x="55674" y="77401"/>
                </a:lnTo>
                <a:lnTo>
                  <a:pt x="68019" y="68375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976"/>
                </a:lnTo>
                <a:lnTo>
                  <a:pt x="68019" y="12735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9" name="object 409"/>
          <p:cNvSpPr/>
          <p:nvPr/>
        </p:nvSpPr>
        <p:spPr>
          <a:xfrm>
            <a:off x="3827410" y="504075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55674" y="3338"/>
                </a:lnTo>
                <a:lnTo>
                  <a:pt x="68019" y="12735"/>
                </a:lnTo>
                <a:lnTo>
                  <a:pt x="77401" y="24976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375"/>
                </a:lnTo>
                <a:lnTo>
                  <a:pt x="55674" y="77401"/>
                </a:lnTo>
                <a:lnTo>
                  <a:pt x="40367" y="80739"/>
                </a:lnTo>
                <a:lnTo>
                  <a:pt x="24689" y="77401"/>
                </a:lnTo>
                <a:lnTo>
                  <a:pt x="12344" y="68375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976"/>
                </a:lnTo>
                <a:lnTo>
                  <a:pt x="12344" y="12735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0" name="object 410"/>
          <p:cNvSpPr/>
          <p:nvPr/>
        </p:nvSpPr>
        <p:spPr>
          <a:xfrm>
            <a:off x="2273214" y="3041191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24936" y="3338"/>
                </a:lnTo>
                <a:lnTo>
                  <a:pt x="12344" y="12611"/>
                </a:lnTo>
                <a:lnTo>
                  <a:pt x="3333" y="24976"/>
                </a:lnTo>
                <a:lnTo>
                  <a:pt x="0" y="40431"/>
                </a:lnTo>
                <a:lnTo>
                  <a:pt x="3333" y="55763"/>
                </a:lnTo>
                <a:lnTo>
                  <a:pt x="12344" y="71466"/>
                </a:lnTo>
                <a:lnTo>
                  <a:pt x="24936" y="77401"/>
                </a:lnTo>
                <a:lnTo>
                  <a:pt x="40367" y="80739"/>
                </a:lnTo>
                <a:lnTo>
                  <a:pt x="55674" y="77401"/>
                </a:lnTo>
                <a:lnTo>
                  <a:pt x="68019" y="68375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976"/>
                </a:lnTo>
                <a:lnTo>
                  <a:pt x="68019" y="12611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1" name="object 411"/>
          <p:cNvSpPr/>
          <p:nvPr/>
        </p:nvSpPr>
        <p:spPr>
          <a:xfrm>
            <a:off x="2273214" y="3041191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55674" y="3338"/>
                </a:lnTo>
                <a:lnTo>
                  <a:pt x="68019" y="12611"/>
                </a:lnTo>
                <a:lnTo>
                  <a:pt x="77401" y="24976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375"/>
                </a:lnTo>
                <a:lnTo>
                  <a:pt x="55674" y="77401"/>
                </a:lnTo>
                <a:lnTo>
                  <a:pt x="40367" y="80739"/>
                </a:lnTo>
                <a:lnTo>
                  <a:pt x="24936" y="77401"/>
                </a:lnTo>
                <a:lnTo>
                  <a:pt x="12344" y="71466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976"/>
                </a:lnTo>
                <a:lnTo>
                  <a:pt x="12344" y="12611"/>
                </a:lnTo>
                <a:lnTo>
                  <a:pt x="24936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2" name="object 412"/>
          <p:cNvSpPr/>
          <p:nvPr/>
        </p:nvSpPr>
        <p:spPr>
          <a:xfrm>
            <a:off x="6883093" y="5592037"/>
            <a:ext cx="80363" cy="80430"/>
          </a:xfrm>
          <a:custGeom>
            <a:avLst/>
            <a:gdLst/>
            <a:ahLst/>
            <a:cxnLst/>
            <a:rect l="l" t="t" r="r" b="b"/>
            <a:pathLst>
              <a:path w="80363" h="80430">
                <a:moveTo>
                  <a:pt x="40367" y="0"/>
                </a:moveTo>
                <a:lnTo>
                  <a:pt x="24689" y="3016"/>
                </a:lnTo>
                <a:lnTo>
                  <a:pt x="12344" y="12352"/>
                </a:lnTo>
                <a:lnTo>
                  <a:pt x="3209" y="24704"/>
                </a:lnTo>
                <a:lnTo>
                  <a:pt x="0" y="40060"/>
                </a:lnTo>
                <a:lnTo>
                  <a:pt x="3209" y="55429"/>
                </a:lnTo>
                <a:lnTo>
                  <a:pt x="12344" y="68078"/>
                </a:lnTo>
                <a:lnTo>
                  <a:pt x="24689" y="77116"/>
                </a:lnTo>
                <a:lnTo>
                  <a:pt x="40367" y="80430"/>
                </a:lnTo>
                <a:lnTo>
                  <a:pt x="55674" y="77116"/>
                </a:lnTo>
                <a:lnTo>
                  <a:pt x="68019" y="68078"/>
                </a:lnTo>
                <a:lnTo>
                  <a:pt x="77401" y="55429"/>
                </a:lnTo>
                <a:lnTo>
                  <a:pt x="80363" y="40060"/>
                </a:lnTo>
                <a:lnTo>
                  <a:pt x="77401" y="24704"/>
                </a:lnTo>
                <a:lnTo>
                  <a:pt x="68019" y="12352"/>
                </a:lnTo>
                <a:lnTo>
                  <a:pt x="55674" y="3016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3" name="object 413"/>
          <p:cNvSpPr/>
          <p:nvPr/>
        </p:nvSpPr>
        <p:spPr>
          <a:xfrm>
            <a:off x="6883093" y="5592037"/>
            <a:ext cx="80363" cy="80430"/>
          </a:xfrm>
          <a:custGeom>
            <a:avLst/>
            <a:gdLst/>
            <a:ahLst/>
            <a:cxnLst/>
            <a:rect l="l" t="t" r="r" b="b"/>
            <a:pathLst>
              <a:path w="80363" h="80430">
                <a:moveTo>
                  <a:pt x="40367" y="0"/>
                </a:moveTo>
                <a:lnTo>
                  <a:pt x="55674" y="3016"/>
                </a:lnTo>
                <a:lnTo>
                  <a:pt x="68019" y="12352"/>
                </a:lnTo>
                <a:lnTo>
                  <a:pt x="77401" y="24704"/>
                </a:lnTo>
                <a:lnTo>
                  <a:pt x="80363" y="40060"/>
                </a:lnTo>
                <a:lnTo>
                  <a:pt x="77401" y="55429"/>
                </a:lnTo>
                <a:lnTo>
                  <a:pt x="68019" y="68078"/>
                </a:lnTo>
                <a:lnTo>
                  <a:pt x="55674" y="77116"/>
                </a:lnTo>
                <a:lnTo>
                  <a:pt x="40367" y="80430"/>
                </a:lnTo>
                <a:lnTo>
                  <a:pt x="24689" y="77116"/>
                </a:lnTo>
                <a:lnTo>
                  <a:pt x="12344" y="68078"/>
                </a:lnTo>
                <a:lnTo>
                  <a:pt x="3209" y="55429"/>
                </a:lnTo>
                <a:lnTo>
                  <a:pt x="0" y="40060"/>
                </a:lnTo>
                <a:lnTo>
                  <a:pt x="3209" y="24704"/>
                </a:lnTo>
                <a:lnTo>
                  <a:pt x="12344" y="12352"/>
                </a:lnTo>
                <a:lnTo>
                  <a:pt x="24689" y="3016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4" name="object 414"/>
          <p:cNvSpPr/>
          <p:nvPr/>
        </p:nvSpPr>
        <p:spPr>
          <a:xfrm>
            <a:off x="2557512" y="1787813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812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004"/>
                </a:lnTo>
                <a:lnTo>
                  <a:pt x="24812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154" y="55763"/>
                </a:lnTo>
                <a:lnTo>
                  <a:pt x="80487" y="40060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5" name="object 415"/>
          <p:cNvSpPr/>
          <p:nvPr/>
        </p:nvSpPr>
        <p:spPr>
          <a:xfrm>
            <a:off x="2557512" y="1787813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060"/>
                </a:lnTo>
                <a:lnTo>
                  <a:pt x="77154" y="55763"/>
                </a:lnTo>
                <a:lnTo>
                  <a:pt x="68142" y="68004"/>
                </a:lnTo>
                <a:lnTo>
                  <a:pt x="55798" y="77401"/>
                </a:lnTo>
                <a:lnTo>
                  <a:pt x="40120" y="80368"/>
                </a:lnTo>
                <a:lnTo>
                  <a:pt x="24812" y="77401"/>
                </a:lnTo>
                <a:lnTo>
                  <a:pt x="12344" y="68004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812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6" name="object 416"/>
          <p:cNvSpPr/>
          <p:nvPr/>
        </p:nvSpPr>
        <p:spPr>
          <a:xfrm>
            <a:off x="4621545" y="3570757"/>
            <a:ext cx="80363" cy="77153"/>
          </a:xfrm>
          <a:custGeom>
            <a:avLst/>
            <a:gdLst/>
            <a:ahLst/>
            <a:cxnLst/>
            <a:rect l="l" t="t" r="r" b="b"/>
            <a:pathLst>
              <a:path w="80363" h="77153">
                <a:moveTo>
                  <a:pt x="39996" y="0"/>
                </a:moveTo>
                <a:lnTo>
                  <a:pt x="24689" y="3091"/>
                </a:lnTo>
                <a:lnTo>
                  <a:pt x="12344" y="9025"/>
                </a:lnTo>
                <a:lnTo>
                  <a:pt x="2962" y="21390"/>
                </a:lnTo>
                <a:lnTo>
                  <a:pt x="0" y="37093"/>
                </a:lnTo>
                <a:lnTo>
                  <a:pt x="2962" y="52424"/>
                </a:lnTo>
                <a:lnTo>
                  <a:pt x="12344" y="68127"/>
                </a:lnTo>
                <a:lnTo>
                  <a:pt x="24689" y="74062"/>
                </a:lnTo>
                <a:lnTo>
                  <a:pt x="39996" y="77153"/>
                </a:lnTo>
                <a:lnTo>
                  <a:pt x="55674" y="74062"/>
                </a:lnTo>
                <a:lnTo>
                  <a:pt x="68019" y="68127"/>
                </a:lnTo>
                <a:lnTo>
                  <a:pt x="77030" y="52424"/>
                </a:lnTo>
                <a:lnTo>
                  <a:pt x="80363" y="37093"/>
                </a:lnTo>
                <a:lnTo>
                  <a:pt x="77030" y="21390"/>
                </a:lnTo>
                <a:lnTo>
                  <a:pt x="68019" y="9025"/>
                </a:lnTo>
                <a:lnTo>
                  <a:pt x="55674" y="3091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7" name="object 417"/>
          <p:cNvSpPr/>
          <p:nvPr/>
        </p:nvSpPr>
        <p:spPr>
          <a:xfrm>
            <a:off x="4621545" y="3570757"/>
            <a:ext cx="80363" cy="77153"/>
          </a:xfrm>
          <a:custGeom>
            <a:avLst/>
            <a:gdLst/>
            <a:ahLst/>
            <a:cxnLst/>
            <a:rect l="l" t="t" r="r" b="b"/>
            <a:pathLst>
              <a:path w="80363" h="77153">
                <a:moveTo>
                  <a:pt x="39996" y="0"/>
                </a:moveTo>
                <a:lnTo>
                  <a:pt x="55674" y="3091"/>
                </a:lnTo>
                <a:lnTo>
                  <a:pt x="68019" y="9025"/>
                </a:lnTo>
                <a:lnTo>
                  <a:pt x="77030" y="21390"/>
                </a:lnTo>
                <a:lnTo>
                  <a:pt x="80363" y="37093"/>
                </a:lnTo>
                <a:lnTo>
                  <a:pt x="77030" y="52424"/>
                </a:lnTo>
                <a:lnTo>
                  <a:pt x="68019" y="68127"/>
                </a:lnTo>
                <a:lnTo>
                  <a:pt x="55674" y="74062"/>
                </a:lnTo>
                <a:lnTo>
                  <a:pt x="39996" y="77153"/>
                </a:lnTo>
                <a:lnTo>
                  <a:pt x="24689" y="74062"/>
                </a:lnTo>
                <a:lnTo>
                  <a:pt x="12344" y="68127"/>
                </a:lnTo>
                <a:lnTo>
                  <a:pt x="2962" y="52424"/>
                </a:lnTo>
                <a:lnTo>
                  <a:pt x="0" y="37093"/>
                </a:lnTo>
                <a:lnTo>
                  <a:pt x="2962" y="21390"/>
                </a:lnTo>
                <a:lnTo>
                  <a:pt x="12344" y="9025"/>
                </a:lnTo>
                <a:lnTo>
                  <a:pt x="24689" y="3091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8" name="object 418"/>
          <p:cNvSpPr/>
          <p:nvPr/>
        </p:nvSpPr>
        <p:spPr>
          <a:xfrm>
            <a:off x="4587473" y="412777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674" y="77401"/>
                </a:lnTo>
                <a:lnTo>
                  <a:pt x="68019" y="68004"/>
                </a:lnTo>
                <a:lnTo>
                  <a:pt x="77401" y="55763"/>
                </a:lnTo>
                <a:lnTo>
                  <a:pt x="80363" y="40307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9" name="object 419"/>
          <p:cNvSpPr/>
          <p:nvPr/>
        </p:nvSpPr>
        <p:spPr>
          <a:xfrm>
            <a:off x="4587473" y="412777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307"/>
                </a:lnTo>
                <a:lnTo>
                  <a:pt x="77401" y="55763"/>
                </a:lnTo>
                <a:lnTo>
                  <a:pt x="68019" y="68004"/>
                </a:lnTo>
                <a:lnTo>
                  <a:pt x="55674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0" name="object 420"/>
          <p:cNvSpPr/>
          <p:nvPr/>
        </p:nvSpPr>
        <p:spPr>
          <a:xfrm>
            <a:off x="3568049" y="2564668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71095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67772" y="68127"/>
                </a:lnTo>
                <a:lnTo>
                  <a:pt x="77030" y="55763"/>
                </a:lnTo>
                <a:lnTo>
                  <a:pt x="80117" y="40307"/>
                </a:lnTo>
                <a:lnTo>
                  <a:pt x="77030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1" name="object 421"/>
          <p:cNvSpPr/>
          <p:nvPr/>
        </p:nvSpPr>
        <p:spPr>
          <a:xfrm>
            <a:off x="3568049" y="2564668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030" y="24728"/>
                </a:lnTo>
                <a:lnTo>
                  <a:pt x="80117" y="40307"/>
                </a:lnTo>
                <a:lnTo>
                  <a:pt x="77030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71095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2" name="object 422"/>
          <p:cNvSpPr/>
          <p:nvPr/>
        </p:nvSpPr>
        <p:spPr>
          <a:xfrm>
            <a:off x="1630586" y="3852418"/>
            <a:ext cx="80450" cy="80492"/>
          </a:xfrm>
          <a:custGeom>
            <a:avLst/>
            <a:gdLst/>
            <a:ahLst/>
            <a:cxnLst/>
            <a:rect l="l" t="t" r="r" b="b"/>
            <a:pathLst>
              <a:path w="80450" h="80492">
                <a:moveTo>
                  <a:pt x="40367" y="0"/>
                </a:moveTo>
                <a:lnTo>
                  <a:pt x="24701" y="2967"/>
                </a:lnTo>
                <a:lnTo>
                  <a:pt x="12357" y="12364"/>
                </a:lnTo>
                <a:lnTo>
                  <a:pt x="3012" y="24728"/>
                </a:lnTo>
                <a:lnTo>
                  <a:pt x="0" y="40060"/>
                </a:lnTo>
                <a:lnTo>
                  <a:pt x="3012" y="55763"/>
                </a:lnTo>
                <a:lnTo>
                  <a:pt x="12357" y="71095"/>
                </a:lnTo>
                <a:lnTo>
                  <a:pt x="24701" y="77401"/>
                </a:lnTo>
                <a:lnTo>
                  <a:pt x="40367" y="80492"/>
                </a:lnTo>
                <a:lnTo>
                  <a:pt x="55736" y="77401"/>
                </a:lnTo>
                <a:lnTo>
                  <a:pt x="68093" y="71095"/>
                </a:lnTo>
                <a:lnTo>
                  <a:pt x="77487" y="55763"/>
                </a:lnTo>
                <a:lnTo>
                  <a:pt x="80450" y="40060"/>
                </a:lnTo>
                <a:lnTo>
                  <a:pt x="77487" y="24728"/>
                </a:lnTo>
                <a:lnTo>
                  <a:pt x="68093" y="12364"/>
                </a:lnTo>
                <a:lnTo>
                  <a:pt x="55736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3" name="object 423"/>
          <p:cNvSpPr/>
          <p:nvPr/>
        </p:nvSpPr>
        <p:spPr>
          <a:xfrm>
            <a:off x="1630586" y="3852418"/>
            <a:ext cx="80450" cy="80492"/>
          </a:xfrm>
          <a:custGeom>
            <a:avLst/>
            <a:gdLst/>
            <a:ahLst/>
            <a:cxnLst/>
            <a:rect l="l" t="t" r="r" b="b"/>
            <a:pathLst>
              <a:path w="80450" h="80492">
                <a:moveTo>
                  <a:pt x="40367" y="0"/>
                </a:moveTo>
                <a:lnTo>
                  <a:pt x="55736" y="2967"/>
                </a:lnTo>
                <a:lnTo>
                  <a:pt x="68093" y="12364"/>
                </a:lnTo>
                <a:lnTo>
                  <a:pt x="77487" y="24728"/>
                </a:lnTo>
                <a:lnTo>
                  <a:pt x="80450" y="40060"/>
                </a:lnTo>
                <a:lnTo>
                  <a:pt x="77487" y="55763"/>
                </a:lnTo>
                <a:lnTo>
                  <a:pt x="68093" y="71095"/>
                </a:lnTo>
                <a:lnTo>
                  <a:pt x="55736" y="77401"/>
                </a:lnTo>
                <a:lnTo>
                  <a:pt x="40367" y="80492"/>
                </a:lnTo>
                <a:lnTo>
                  <a:pt x="24701" y="77401"/>
                </a:lnTo>
                <a:lnTo>
                  <a:pt x="12357" y="71095"/>
                </a:lnTo>
                <a:lnTo>
                  <a:pt x="3012" y="55763"/>
                </a:lnTo>
                <a:lnTo>
                  <a:pt x="0" y="40060"/>
                </a:lnTo>
                <a:lnTo>
                  <a:pt x="3012" y="24728"/>
                </a:lnTo>
                <a:lnTo>
                  <a:pt x="12357" y="12364"/>
                </a:lnTo>
                <a:lnTo>
                  <a:pt x="24701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4" name="object 424"/>
          <p:cNvSpPr/>
          <p:nvPr/>
        </p:nvSpPr>
        <p:spPr>
          <a:xfrm>
            <a:off x="3209435" y="3326190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812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004"/>
                </a:lnTo>
                <a:lnTo>
                  <a:pt x="24812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154" y="55763"/>
                </a:lnTo>
                <a:lnTo>
                  <a:pt x="80487" y="40060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5" name="object 425"/>
          <p:cNvSpPr/>
          <p:nvPr/>
        </p:nvSpPr>
        <p:spPr>
          <a:xfrm>
            <a:off x="3209435" y="3326190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060"/>
                </a:lnTo>
                <a:lnTo>
                  <a:pt x="77154" y="55763"/>
                </a:lnTo>
                <a:lnTo>
                  <a:pt x="68142" y="68004"/>
                </a:lnTo>
                <a:lnTo>
                  <a:pt x="55798" y="77401"/>
                </a:lnTo>
                <a:lnTo>
                  <a:pt x="40120" y="80368"/>
                </a:lnTo>
                <a:lnTo>
                  <a:pt x="24812" y="77401"/>
                </a:lnTo>
                <a:lnTo>
                  <a:pt x="12344" y="68004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812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6" name="object 426"/>
          <p:cNvSpPr/>
          <p:nvPr/>
        </p:nvSpPr>
        <p:spPr>
          <a:xfrm>
            <a:off x="6481520" y="5133862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39996" y="80492"/>
                </a:lnTo>
                <a:lnTo>
                  <a:pt x="55674" y="77401"/>
                </a:lnTo>
                <a:lnTo>
                  <a:pt x="68019" y="68127"/>
                </a:lnTo>
                <a:lnTo>
                  <a:pt x="77030" y="55763"/>
                </a:lnTo>
                <a:lnTo>
                  <a:pt x="80363" y="40060"/>
                </a:lnTo>
                <a:lnTo>
                  <a:pt x="77030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7" name="object 427"/>
          <p:cNvSpPr/>
          <p:nvPr/>
        </p:nvSpPr>
        <p:spPr>
          <a:xfrm>
            <a:off x="6481520" y="5133862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39996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030" y="24728"/>
                </a:lnTo>
                <a:lnTo>
                  <a:pt x="80363" y="40060"/>
                </a:lnTo>
                <a:lnTo>
                  <a:pt x="77030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39996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8" name="object 428"/>
          <p:cNvSpPr/>
          <p:nvPr/>
        </p:nvSpPr>
        <p:spPr>
          <a:xfrm>
            <a:off x="8378528" y="6161367"/>
            <a:ext cx="80363" cy="80430"/>
          </a:xfrm>
          <a:custGeom>
            <a:avLst/>
            <a:gdLst/>
            <a:ahLst/>
            <a:cxnLst/>
            <a:rect l="l" t="t" r="r" b="b"/>
            <a:pathLst>
              <a:path w="80363" h="80430">
                <a:moveTo>
                  <a:pt x="40367" y="0"/>
                </a:moveTo>
                <a:lnTo>
                  <a:pt x="24689" y="3004"/>
                </a:lnTo>
                <a:lnTo>
                  <a:pt x="12344" y="12352"/>
                </a:lnTo>
                <a:lnTo>
                  <a:pt x="3333" y="24704"/>
                </a:lnTo>
                <a:lnTo>
                  <a:pt x="0" y="40357"/>
                </a:lnTo>
                <a:lnTo>
                  <a:pt x="3333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40367" y="80430"/>
                </a:lnTo>
                <a:lnTo>
                  <a:pt x="55674" y="77413"/>
                </a:lnTo>
                <a:lnTo>
                  <a:pt x="68019" y="68078"/>
                </a:lnTo>
                <a:lnTo>
                  <a:pt x="77401" y="55726"/>
                </a:lnTo>
                <a:lnTo>
                  <a:pt x="80363" y="40357"/>
                </a:lnTo>
                <a:lnTo>
                  <a:pt x="77401" y="24704"/>
                </a:lnTo>
                <a:lnTo>
                  <a:pt x="68019" y="12352"/>
                </a:lnTo>
                <a:lnTo>
                  <a:pt x="55674" y="3004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9" name="object 429"/>
          <p:cNvSpPr/>
          <p:nvPr/>
        </p:nvSpPr>
        <p:spPr>
          <a:xfrm>
            <a:off x="8378528" y="6161367"/>
            <a:ext cx="80363" cy="80430"/>
          </a:xfrm>
          <a:custGeom>
            <a:avLst/>
            <a:gdLst/>
            <a:ahLst/>
            <a:cxnLst/>
            <a:rect l="l" t="t" r="r" b="b"/>
            <a:pathLst>
              <a:path w="80363" h="80430">
                <a:moveTo>
                  <a:pt x="40367" y="0"/>
                </a:moveTo>
                <a:lnTo>
                  <a:pt x="55674" y="3004"/>
                </a:lnTo>
                <a:lnTo>
                  <a:pt x="68019" y="12352"/>
                </a:lnTo>
                <a:lnTo>
                  <a:pt x="77401" y="24704"/>
                </a:lnTo>
                <a:lnTo>
                  <a:pt x="80363" y="40357"/>
                </a:lnTo>
                <a:lnTo>
                  <a:pt x="77401" y="55726"/>
                </a:lnTo>
                <a:lnTo>
                  <a:pt x="68019" y="68078"/>
                </a:lnTo>
                <a:lnTo>
                  <a:pt x="55674" y="77413"/>
                </a:lnTo>
                <a:lnTo>
                  <a:pt x="40367" y="80430"/>
                </a:lnTo>
                <a:lnTo>
                  <a:pt x="24689" y="77413"/>
                </a:lnTo>
                <a:lnTo>
                  <a:pt x="12344" y="68078"/>
                </a:lnTo>
                <a:lnTo>
                  <a:pt x="3333" y="55726"/>
                </a:lnTo>
                <a:lnTo>
                  <a:pt x="0" y="40357"/>
                </a:lnTo>
                <a:lnTo>
                  <a:pt x="3333" y="24704"/>
                </a:lnTo>
                <a:lnTo>
                  <a:pt x="12344" y="12352"/>
                </a:lnTo>
                <a:lnTo>
                  <a:pt x="24689" y="3004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0" name="object 430"/>
          <p:cNvSpPr/>
          <p:nvPr/>
        </p:nvSpPr>
        <p:spPr>
          <a:xfrm>
            <a:off x="4850169" y="6517420"/>
            <a:ext cx="80363" cy="80428"/>
          </a:xfrm>
          <a:custGeom>
            <a:avLst/>
            <a:gdLst/>
            <a:ahLst/>
            <a:cxnLst/>
            <a:rect l="l" t="t" r="r" b="b"/>
            <a:pathLst>
              <a:path w="80363" h="80428">
                <a:moveTo>
                  <a:pt x="39996" y="0"/>
                </a:moveTo>
                <a:lnTo>
                  <a:pt x="24689" y="3011"/>
                </a:lnTo>
                <a:lnTo>
                  <a:pt x="12344" y="12350"/>
                </a:lnTo>
                <a:lnTo>
                  <a:pt x="2962" y="24700"/>
                </a:lnTo>
                <a:lnTo>
                  <a:pt x="0" y="40064"/>
                </a:lnTo>
                <a:lnTo>
                  <a:pt x="2962" y="55727"/>
                </a:lnTo>
                <a:lnTo>
                  <a:pt x="12344" y="71090"/>
                </a:lnTo>
                <a:lnTo>
                  <a:pt x="24689" y="77416"/>
                </a:lnTo>
                <a:lnTo>
                  <a:pt x="39996" y="80428"/>
                </a:lnTo>
                <a:lnTo>
                  <a:pt x="55674" y="77416"/>
                </a:lnTo>
                <a:lnTo>
                  <a:pt x="68019" y="71090"/>
                </a:lnTo>
                <a:lnTo>
                  <a:pt x="77154" y="55727"/>
                </a:lnTo>
                <a:lnTo>
                  <a:pt x="80363" y="40064"/>
                </a:lnTo>
                <a:lnTo>
                  <a:pt x="77154" y="24700"/>
                </a:lnTo>
                <a:lnTo>
                  <a:pt x="68019" y="12350"/>
                </a:lnTo>
                <a:lnTo>
                  <a:pt x="55674" y="6025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1" name="object 431"/>
          <p:cNvSpPr/>
          <p:nvPr/>
        </p:nvSpPr>
        <p:spPr>
          <a:xfrm>
            <a:off x="4850169" y="6517420"/>
            <a:ext cx="80363" cy="80428"/>
          </a:xfrm>
          <a:custGeom>
            <a:avLst/>
            <a:gdLst/>
            <a:ahLst/>
            <a:cxnLst/>
            <a:rect l="l" t="t" r="r" b="b"/>
            <a:pathLst>
              <a:path w="80363" h="80428">
                <a:moveTo>
                  <a:pt x="39996" y="0"/>
                </a:moveTo>
                <a:lnTo>
                  <a:pt x="55674" y="6025"/>
                </a:lnTo>
                <a:lnTo>
                  <a:pt x="68019" y="12350"/>
                </a:lnTo>
                <a:lnTo>
                  <a:pt x="77154" y="24700"/>
                </a:lnTo>
                <a:lnTo>
                  <a:pt x="80363" y="40064"/>
                </a:lnTo>
                <a:lnTo>
                  <a:pt x="77154" y="55727"/>
                </a:lnTo>
                <a:lnTo>
                  <a:pt x="68019" y="71090"/>
                </a:lnTo>
                <a:lnTo>
                  <a:pt x="55674" y="77416"/>
                </a:lnTo>
                <a:lnTo>
                  <a:pt x="39996" y="80428"/>
                </a:lnTo>
                <a:lnTo>
                  <a:pt x="24689" y="77416"/>
                </a:lnTo>
                <a:lnTo>
                  <a:pt x="12344" y="71090"/>
                </a:lnTo>
                <a:lnTo>
                  <a:pt x="2962" y="55727"/>
                </a:lnTo>
                <a:lnTo>
                  <a:pt x="0" y="40064"/>
                </a:lnTo>
                <a:lnTo>
                  <a:pt x="2962" y="24700"/>
                </a:lnTo>
                <a:lnTo>
                  <a:pt x="12344" y="12350"/>
                </a:lnTo>
                <a:lnTo>
                  <a:pt x="24689" y="3011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2" name="object 432"/>
          <p:cNvSpPr/>
          <p:nvPr/>
        </p:nvSpPr>
        <p:spPr>
          <a:xfrm>
            <a:off x="2971553" y="6207758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40367" y="0"/>
                </a:moveTo>
                <a:lnTo>
                  <a:pt x="24689" y="3313"/>
                </a:lnTo>
                <a:lnTo>
                  <a:pt x="12344" y="12352"/>
                </a:lnTo>
                <a:lnTo>
                  <a:pt x="3209" y="25000"/>
                </a:lnTo>
                <a:lnTo>
                  <a:pt x="0" y="40357"/>
                </a:lnTo>
                <a:lnTo>
                  <a:pt x="3209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40367" y="80727"/>
                </a:lnTo>
                <a:lnTo>
                  <a:pt x="55674" y="77413"/>
                </a:lnTo>
                <a:lnTo>
                  <a:pt x="68019" y="68078"/>
                </a:lnTo>
                <a:lnTo>
                  <a:pt x="77401" y="55726"/>
                </a:lnTo>
                <a:lnTo>
                  <a:pt x="80363" y="40357"/>
                </a:lnTo>
                <a:lnTo>
                  <a:pt x="77401" y="25000"/>
                </a:lnTo>
                <a:lnTo>
                  <a:pt x="68019" y="12352"/>
                </a:lnTo>
                <a:lnTo>
                  <a:pt x="55674" y="3313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3" name="object 433"/>
          <p:cNvSpPr/>
          <p:nvPr/>
        </p:nvSpPr>
        <p:spPr>
          <a:xfrm>
            <a:off x="2971553" y="6207758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40367" y="0"/>
                </a:moveTo>
                <a:lnTo>
                  <a:pt x="55674" y="3313"/>
                </a:lnTo>
                <a:lnTo>
                  <a:pt x="68019" y="12352"/>
                </a:lnTo>
                <a:lnTo>
                  <a:pt x="77401" y="25000"/>
                </a:lnTo>
                <a:lnTo>
                  <a:pt x="80363" y="40357"/>
                </a:lnTo>
                <a:lnTo>
                  <a:pt x="77401" y="55726"/>
                </a:lnTo>
                <a:lnTo>
                  <a:pt x="68019" y="68078"/>
                </a:lnTo>
                <a:lnTo>
                  <a:pt x="55674" y="77413"/>
                </a:lnTo>
                <a:lnTo>
                  <a:pt x="40367" y="80727"/>
                </a:lnTo>
                <a:lnTo>
                  <a:pt x="24689" y="77413"/>
                </a:lnTo>
                <a:lnTo>
                  <a:pt x="12344" y="68078"/>
                </a:lnTo>
                <a:lnTo>
                  <a:pt x="3209" y="55726"/>
                </a:lnTo>
                <a:lnTo>
                  <a:pt x="0" y="40357"/>
                </a:lnTo>
                <a:lnTo>
                  <a:pt x="3209" y="25000"/>
                </a:lnTo>
                <a:lnTo>
                  <a:pt x="12344" y="12352"/>
                </a:lnTo>
                <a:lnTo>
                  <a:pt x="24689" y="3313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4" name="object 434"/>
          <p:cNvSpPr/>
          <p:nvPr/>
        </p:nvSpPr>
        <p:spPr>
          <a:xfrm>
            <a:off x="8261254" y="1635979"/>
            <a:ext cx="80240" cy="80739"/>
          </a:xfrm>
          <a:custGeom>
            <a:avLst/>
            <a:gdLst/>
            <a:ahLst/>
            <a:cxnLst/>
            <a:rect l="l" t="t" r="r" b="b"/>
            <a:pathLst>
              <a:path w="80240" h="80739">
                <a:moveTo>
                  <a:pt x="40120" y="0"/>
                </a:moveTo>
                <a:lnTo>
                  <a:pt x="24812" y="3338"/>
                </a:lnTo>
                <a:lnTo>
                  <a:pt x="12468" y="12364"/>
                </a:lnTo>
                <a:lnTo>
                  <a:pt x="3086" y="24976"/>
                </a:lnTo>
                <a:lnTo>
                  <a:pt x="0" y="40307"/>
                </a:lnTo>
                <a:lnTo>
                  <a:pt x="3086" y="55763"/>
                </a:lnTo>
                <a:lnTo>
                  <a:pt x="12468" y="68127"/>
                </a:lnTo>
                <a:lnTo>
                  <a:pt x="24812" y="77401"/>
                </a:lnTo>
                <a:lnTo>
                  <a:pt x="40120" y="80739"/>
                </a:lnTo>
                <a:lnTo>
                  <a:pt x="55427" y="77401"/>
                </a:lnTo>
                <a:lnTo>
                  <a:pt x="67895" y="68127"/>
                </a:lnTo>
                <a:lnTo>
                  <a:pt x="77154" y="55763"/>
                </a:lnTo>
                <a:lnTo>
                  <a:pt x="80240" y="40307"/>
                </a:lnTo>
                <a:lnTo>
                  <a:pt x="77154" y="24976"/>
                </a:lnTo>
                <a:lnTo>
                  <a:pt x="67895" y="12364"/>
                </a:lnTo>
                <a:lnTo>
                  <a:pt x="55427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5" name="object 435"/>
          <p:cNvSpPr/>
          <p:nvPr/>
        </p:nvSpPr>
        <p:spPr>
          <a:xfrm>
            <a:off x="8261254" y="1635979"/>
            <a:ext cx="80240" cy="80739"/>
          </a:xfrm>
          <a:custGeom>
            <a:avLst/>
            <a:gdLst/>
            <a:ahLst/>
            <a:cxnLst/>
            <a:rect l="l" t="t" r="r" b="b"/>
            <a:pathLst>
              <a:path w="80240" h="80739">
                <a:moveTo>
                  <a:pt x="40120" y="0"/>
                </a:moveTo>
                <a:lnTo>
                  <a:pt x="55427" y="3338"/>
                </a:lnTo>
                <a:lnTo>
                  <a:pt x="67895" y="12364"/>
                </a:lnTo>
                <a:lnTo>
                  <a:pt x="77154" y="24976"/>
                </a:lnTo>
                <a:lnTo>
                  <a:pt x="80240" y="40307"/>
                </a:lnTo>
                <a:lnTo>
                  <a:pt x="77154" y="55763"/>
                </a:lnTo>
                <a:lnTo>
                  <a:pt x="67895" y="68127"/>
                </a:lnTo>
                <a:lnTo>
                  <a:pt x="55427" y="77401"/>
                </a:lnTo>
                <a:lnTo>
                  <a:pt x="40120" y="80739"/>
                </a:lnTo>
                <a:lnTo>
                  <a:pt x="24812" y="77401"/>
                </a:lnTo>
                <a:lnTo>
                  <a:pt x="12468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976"/>
                </a:lnTo>
                <a:lnTo>
                  <a:pt x="12468" y="12364"/>
                </a:lnTo>
                <a:lnTo>
                  <a:pt x="24812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6" name="object 436"/>
          <p:cNvSpPr/>
          <p:nvPr/>
        </p:nvSpPr>
        <p:spPr>
          <a:xfrm>
            <a:off x="7006910" y="6186071"/>
            <a:ext cx="80117" cy="80727"/>
          </a:xfrm>
          <a:custGeom>
            <a:avLst/>
            <a:gdLst/>
            <a:ahLst/>
            <a:cxnLst/>
            <a:rect l="l" t="t" r="r" b="b"/>
            <a:pathLst>
              <a:path w="80117" h="80727">
                <a:moveTo>
                  <a:pt x="39996" y="0"/>
                </a:moveTo>
                <a:lnTo>
                  <a:pt x="24689" y="3313"/>
                </a:lnTo>
                <a:lnTo>
                  <a:pt x="12344" y="12648"/>
                </a:lnTo>
                <a:lnTo>
                  <a:pt x="2962" y="25000"/>
                </a:lnTo>
                <a:lnTo>
                  <a:pt x="0" y="40357"/>
                </a:lnTo>
                <a:lnTo>
                  <a:pt x="2962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39996" y="80727"/>
                </a:lnTo>
                <a:lnTo>
                  <a:pt x="55427" y="77413"/>
                </a:lnTo>
                <a:lnTo>
                  <a:pt x="71105" y="68078"/>
                </a:lnTo>
                <a:lnTo>
                  <a:pt x="77030" y="55726"/>
                </a:lnTo>
                <a:lnTo>
                  <a:pt x="80117" y="40357"/>
                </a:lnTo>
                <a:lnTo>
                  <a:pt x="77030" y="25000"/>
                </a:lnTo>
                <a:lnTo>
                  <a:pt x="71105" y="12648"/>
                </a:lnTo>
                <a:lnTo>
                  <a:pt x="55427" y="3313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7" name="object 437"/>
          <p:cNvSpPr/>
          <p:nvPr/>
        </p:nvSpPr>
        <p:spPr>
          <a:xfrm>
            <a:off x="7006910" y="6186071"/>
            <a:ext cx="80117" cy="80727"/>
          </a:xfrm>
          <a:custGeom>
            <a:avLst/>
            <a:gdLst/>
            <a:ahLst/>
            <a:cxnLst/>
            <a:rect l="l" t="t" r="r" b="b"/>
            <a:pathLst>
              <a:path w="80117" h="80727">
                <a:moveTo>
                  <a:pt x="39996" y="0"/>
                </a:moveTo>
                <a:lnTo>
                  <a:pt x="55427" y="3313"/>
                </a:lnTo>
                <a:lnTo>
                  <a:pt x="71105" y="12648"/>
                </a:lnTo>
                <a:lnTo>
                  <a:pt x="77030" y="25000"/>
                </a:lnTo>
                <a:lnTo>
                  <a:pt x="80117" y="40357"/>
                </a:lnTo>
                <a:lnTo>
                  <a:pt x="77030" y="55726"/>
                </a:lnTo>
                <a:lnTo>
                  <a:pt x="71105" y="68078"/>
                </a:lnTo>
                <a:lnTo>
                  <a:pt x="55427" y="77413"/>
                </a:lnTo>
                <a:lnTo>
                  <a:pt x="39996" y="80727"/>
                </a:lnTo>
                <a:lnTo>
                  <a:pt x="24689" y="77413"/>
                </a:lnTo>
                <a:lnTo>
                  <a:pt x="12344" y="68078"/>
                </a:lnTo>
                <a:lnTo>
                  <a:pt x="2962" y="55726"/>
                </a:lnTo>
                <a:lnTo>
                  <a:pt x="0" y="40357"/>
                </a:lnTo>
                <a:lnTo>
                  <a:pt x="2962" y="25000"/>
                </a:lnTo>
                <a:lnTo>
                  <a:pt x="12344" y="12648"/>
                </a:lnTo>
                <a:lnTo>
                  <a:pt x="24689" y="3313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8" name="object 438"/>
          <p:cNvSpPr/>
          <p:nvPr/>
        </p:nvSpPr>
        <p:spPr>
          <a:xfrm>
            <a:off x="3144749" y="5814645"/>
            <a:ext cx="80117" cy="80727"/>
          </a:xfrm>
          <a:custGeom>
            <a:avLst/>
            <a:gdLst/>
            <a:ahLst/>
            <a:cxnLst/>
            <a:rect l="l" t="t" r="r" b="b"/>
            <a:pathLst>
              <a:path w="80117" h="80727">
                <a:moveTo>
                  <a:pt x="39996" y="0"/>
                </a:moveTo>
                <a:lnTo>
                  <a:pt x="24689" y="3313"/>
                </a:lnTo>
                <a:lnTo>
                  <a:pt x="12344" y="12352"/>
                </a:lnTo>
                <a:lnTo>
                  <a:pt x="2962" y="25000"/>
                </a:lnTo>
                <a:lnTo>
                  <a:pt x="0" y="40369"/>
                </a:lnTo>
                <a:lnTo>
                  <a:pt x="2962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39996" y="80727"/>
                </a:lnTo>
                <a:lnTo>
                  <a:pt x="55427" y="77413"/>
                </a:lnTo>
                <a:lnTo>
                  <a:pt x="71105" y="68078"/>
                </a:lnTo>
                <a:lnTo>
                  <a:pt x="77030" y="55726"/>
                </a:lnTo>
                <a:lnTo>
                  <a:pt x="80117" y="40369"/>
                </a:lnTo>
                <a:lnTo>
                  <a:pt x="77030" y="25000"/>
                </a:lnTo>
                <a:lnTo>
                  <a:pt x="71105" y="12352"/>
                </a:lnTo>
                <a:lnTo>
                  <a:pt x="55427" y="3313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9" name="object 439"/>
          <p:cNvSpPr/>
          <p:nvPr/>
        </p:nvSpPr>
        <p:spPr>
          <a:xfrm>
            <a:off x="3144749" y="5814645"/>
            <a:ext cx="80117" cy="80727"/>
          </a:xfrm>
          <a:custGeom>
            <a:avLst/>
            <a:gdLst/>
            <a:ahLst/>
            <a:cxnLst/>
            <a:rect l="l" t="t" r="r" b="b"/>
            <a:pathLst>
              <a:path w="80117" h="80727">
                <a:moveTo>
                  <a:pt x="39996" y="0"/>
                </a:moveTo>
                <a:lnTo>
                  <a:pt x="55427" y="3313"/>
                </a:lnTo>
                <a:lnTo>
                  <a:pt x="71105" y="12352"/>
                </a:lnTo>
                <a:lnTo>
                  <a:pt x="77030" y="25000"/>
                </a:lnTo>
                <a:lnTo>
                  <a:pt x="80117" y="40369"/>
                </a:lnTo>
                <a:lnTo>
                  <a:pt x="77030" y="55726"/>
                </a:lnTo>
                <a:lnTo>
                  <a:pt x="71105" y="68078"/>
                </a:lnTo>
                <a:lnTo>
                  <a:pt x="55427" y="77413"/>
                </a:lnTo>
                <a:lnTo>
                  <a:pt x="39996" y="80727"/>
                </a:lnTo>
                <a:lnTo>
                  <a:pt x="24689" y="77413"/>
                </a:lnTo>
                <a:lnTo>
                  <a:pt x="12344" y="68078"/>
                </a:lnTo>
                <a:lnTo>
                  <a:pt x="2962" y="55726"/>
                </a:lnTo>
                <a:lnTo>
                  <a:pt x="0" y="40369"/>
                </a:lnTo>
                <a:lnTo>
                  <a:pt x="2962" y="25000"/>
                </a:lnTo>
                <a:lnTo>
                  <a:pt x="12344" y="12352"/>
                </a:lnTo>
                <a:lnTo>
                  <a:pt x="24689" y="3313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0" name="object 440"/>
          <p:cNvSpPr/>
          <p:nvPr/>
        </p:nvSpPr>
        <p:spPr>
          <a:xfrm>
            <a:off x="5993410" y="4357008"/>
            <a:ext cx="80117" cy="77153"/>
          </a:xfrm>
          <a:custGeom>
            <a:avLst/>
            <a:gdLst/>
            <a:ahLst/>
            <a:cxnLst/>
            <a:rect l="l" t="t" r="r" b="b"/>
            <a:pathLst>
              <a:path w="80117" h="77153">
                <a:moveTo>
                  <a:pt x="40120" y="0"/>
                </a:moveTo>
                <a:lnTo>
                  <a:pt x="24689" y="2967"/>
                </a:lnTo>
                <a:lnTo>
                  <a:pt x="12344" y="9025"/>
                </a:lnTo>
                <a:lnTo>
                  <a:pt x="3086" y="21390"/>
                </a:lnTo>
                <a:lnTo>
                  <a:pt x="0" y="37093"/>
                </a:lnTo>
                <a:lnTo>
                  <a:pt x="3086" y="55763"/>
                </a:lnTo>
                <a:lnTo>
                  <a:pt x="12344" y="68004"/>
                </a:lnTo>
                <a:lnTo>
                  <a:pt x="24689" y="74062"/>
                </a:lnTo>
                <a:lnTo>
                  <a:pt x="40120" y="77153"/>
                </a:lnTo>
                <a:lnTo>
                  <a:pt x="55427" y="74062"/>
                </a:lnTo>
                <a:lnTo>
                  <a:pt x="67772" y="68004"/>
                </a:lnTo>
                <a:lnTo>
                  <a:pt x="77154" y="52424"/>
                </a:lnTo>
                <a:lnTo>
                  <a:pt x="80117" y="37093"/>
                </a:lnTo>
                <a:lnTo>
                  <a:pt x="77154" y="21390"/>
                </a:lnTo>
                <a:lnTo>
                  <a:pt x="67772" y="9025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1" name="object 441"/>
          <p:cNvSpPr/>
          <p:nvPr/>
        </p:nvSpPr>
        <p:spPr>
          <a:xfrm>
            <a:off x="5993410" y="4357008"/>
            <a:ext cx="80117" cy="77153"/>
          </a:xfrm>
          <a:custGeom>
            <a:avLst/>
            <a:gdLst/>
            <a:ahLst/>
            <a:cxnLst/>
            <a:rect l="l" t="t" r="r" b="b"/>
            <a:pathLst>
              <a:path w="80117" h="77153">
                <a:moveTo>
                  <a:pt x="40120" y="0"/>
                </a:moveTo>
                <a:lnTo>
                  <a:pt x="55427" y="2967"/>
                </a:lnTo>
                <a:lnTo>
                  <a:pt x="67772" y="9025"/>
                </a:lnTo>
                <a:lnTo>
                  <a:pt x="77154" y="21390"/>
                </a:lnTo>
                <a:lnTo>
                  <a:pt x="80117" y="37093"/>
                </a:lnTo>
                <a:lnTo>
                  <a:pt x="77154" y="52424"/>
                </a:lnTo>
                <a:lnTo>
                  <a:pt x="67772" y="68004"/>
                </a:lnTo>
                <a:lnTo>
                  <a:pt x="55427" y="74062"/>
                </a:lnTo>
                <a:lnTo>
                  <a:pt x="40120" y="77153"/>
                </a:lnTo>
                <a:lnTo>
                  <a:pt x="24689" y="74062"/>
                </a:lnTo>
                <a:lnTo>
                  <a:pt x="12344" y="68004"/>
                </a:lnTo>
                <a:lnTo>
                  <a:pt x="3086" y="55763"/>
                </a:lnTo>
                <a:lnTo>
                  <a:pt x="0" y="37093"/>
                </a:lnTo>
                <a:lnTo>
                  <a:pt x="3086" y="21390"/>
                </a:lnTo>
                <a:lnTo>
                  <a:pt x="12344" y="9025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2" name="object 442"/>
          <p:cNvSpPr/>
          <p:nvPr/>
        </p:nvSpPr>
        <p:spPr>
          <a:xfrm>
            <a:off x="3104517" y="5708284"/>
            <a:ext cx="144908" cy="148439"/>
          </a:xfrm>
          <a:custGeom>
            <a:avLst/>
            <a:gdLst/>
            <a:ahLst/>
            <a:cxnLst/>
            <a:rect l="l" t="t" r="r" b="b"/>
            <a:pathLst>
              <a:path w="144908" h="148439">
                <a:moveTo>
                  <a:pt x="70849" y="0"/>
                </a:moveTo>
                <a:lnTo>
                  <a:pt x="52458" y="52400"/>
                </a:lnTo>
                <a:lnTo>
                  <a:pt x="0" y="74077"/>
                </a:lnTo>
                <a:lnTo>
                  <a:pt x="52458" y="95754"/>
                </a:lnTo>
                <a:lnTo>
                  <a:pt x="70849" y="148439"/>
                </a:lnTo>
                <a:lnTo>
                  <a:pt x="92450" y="95754"/>
                </a:lnTo>
                <a:lnTo>
                  <a:pt x="144908" y="74077"/>
                </a:lnTo>
                <a:lnTo>
                  <a:pt x="92450" y="52400"/>
                </a:lnTo>
                <a:lnTo>
                  <a:pt x="70849" y="0"/>
                </a:lnTo>
                <a:close/>
              </a:path>
            </a:pathLst>
          </a:custGeom>
          <a:solidFill>
            <a:srgbClr val="F7F61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3" name="object 443"/>
          <p:cNvSpPr/>
          <p:nvPr/>
        </p:nvSpPr>
        <p:spPr>
          <a:xfrm>
            <a:off x="3104517" y="5708284"/>
            <a:ext cx="144908" cy="148439"/>
          </a:xfrm>
          <a:custGeom>
            <a:avLst/>
            <a:gdLst/>
            <a:ahLst/>
            <a:cxnLst/>
            <a:rect l="l" t="t" r="r" b="b"/>
            <a:pathLst>
              <a:path w="144908" h="148439">
                <a:moveTo>
                  <a:pt x="144908" y="74077"/>
                </a:moveTo>
                <a:lnTo>
                  <a:pt x="92450" y="52400"/>
                </a:lnTo>
                <a:lnTo>
                  <a:pt x="70849" y="0"/>
                </a:lnTo>
                <a:lnTo>
                  <a:pt x="52458" y="52400"/>
                </a:lnTo>
                <a:lnTo>
                  <a:pt x="0" y="74077"/>
                </a:lnTo>
                <a:lnTo>
                  <a:pt x="52458" y="95754"/>
                </a:lnTo>
                <a:lnTo>
                  <a:pt x="70849" y="148439"/>
                </a:lnTo>
                <a:lnTo>
                  <a:pt x="92450" y="95754"/>
                </a:lnTo>
                <a:lnTo>
                  <a:pt x="144908" y="74077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4" name="object 444"/>
          <p:cNvSpPr/>
          <p:nvPr/>
        </p:nvSpPr>
        <p:spPr>
          <a:xfrm>
            <a:off x="4810963" y="6626321"/>
            <a:ext cx="147871" cy="148131"/>
          </a:xfrm>
          <a:custGeom>
            <a:avLst/>
            <a:gdLst/>
            <a:ahLst/>
            <a:cxnLst/>
            <a:rect l="l" t="t" r="r" b="b"/>
            <a:pathLst>
              <a:path w="147871" h="148131">
                <a:moveTo>
                  <a:pt x="74059" y="0"/>
                </a:moveTo>
                <a:lnTo>
                  <a:pt x="55420" y="52384"/>
                </a:lnTo>
                <a:lnTo>
                  <a:pt x="0" y="74064"/>
                </a:lnTo>
                <a:lnTo>
                  <a:pt x="55420" y="92730"/>
                </a:lnTo>
                <a:lnTo>
                  <a:pt x="74059" y="148131"/>
                </a:lnTo>
                <a:lnTo>
                  <a:pt x="95536" y="92730"/>
                </a:lnTo>
                <a:lnTo>
                  <a:pt x="147871" y="74064"/>
                </a:lnTo>
                <a:lnTo>
                  <a:pt x="95536" y="52384"/>
                </a:lnTo>
                <a:lnTo>
                  <a:pt x="74059" y="0"/>
                </a:lnTo>
                <a:close/>
              </a:path>
            </a:pathLst>
          </a:custGeom>
          <a:solidFill>
            <a:srgbClr val="F7F61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5" name="object 445"/>
          <p:cNvSpPr/>
          <p:nvPr/>
        </p:nvSpPr>
        <p:spPr>
          <a:xfrm>
            <a:off x="4810963" y="6626321"/>
            <a:ext cx="147871" cy="148131"/>
          </a:xfrm>
          <a:custGeom>
            <a:avLst/>
            <a:gdLst/>
            <a:ahLst/>
            <a:cxnLst/>
            <a:rect l="l" t="t" r="r" b="b"/>
            <a:pathLst>
              <a:path w="147871" h="148131">
                <a:moveTo>
                  <a:pt x="147871" y="74064"/>
                </a:moveTo>
                <a:lnTo>
                  <a:pt x="95536" y="52384"/>
                </a:lnTo>
                <a:lnTo>
                  <a:pt x="74059" y="0"/>
                </a:lnTo>
                <a:lnTo>
                  <a:pt x="55420" y="52384"/>
                </a:lnTo>
                <a:lnTo>
                  <a:pt x="0" y="74064"/>
                </a:lnTo>
                <a:lnTo>
                  <a:pt x="55420" y="92730"/>
                </a:lnTo>
                <a:lnTo>
                  <a:pt x="74059" y="148131"/>
                </a:lnTo>
                <a:lnTo>
                  <a:pt x="95536" y="92730"/>
                </a:lnTo>
                <a:lnTo>
                  <a:pt x="147871" y="74064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6" name="object 446"/>
          <p:cNvSpPr/>
          <p:nvPr/>
        </p:nvSpPr>
        <p:spPr>
          <a:xfrm>
            <a:off x="287199" y="1148053"/>
            <a:ext cx="8724178" cy="5675208"/>
          </a:xfrm>
          <a:custGeom>
            <a:avLst/>
            <a:gdLst/>
            <a:ahLst/>
            <a:cxnLst/>
            <a:rect l="l" t="t" r="r" b="b"/>
            <a:pathLst>
              <a:path w="8724178" h="5675208">
                <a:moveTo>
                  <a:pt x="0" y="5675208"/>
                </a:moveTo>
                <a:lnTo>
                  <a:pt x="8724178" y="5675208"/>
                </a:lnTo>
                <a:lnTo>
                  <a:pt x="8724178" y="0"/>
                </a:lnTo>
                <a:lnTo>
                  <a:pt x="0" y="0"/>
                </a:lnTo>
                <a:lnTo>
                  <a:pt x="0" y="5675208"/>
                </a:lnTo>
                <a:close/>
              </a:path>
            </a:pathLst>
          </a:custGeom>
          <a:solidFill>
            <a:srgbClr val="CCEB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7" name="object 447"/>
          <p:cNvSpPr/>
          <p:nvPr/>
        </p:nvSpPr>
        <p:spPr>
          <a:xfrm>
            <a:off x="309609" y="1170708"/>
            <a:ext cx="8685147" cy="5636049"/>
          </a:xfrm>
          <a:custGeom>
            <a:avLst/>
            <a:gdLst/>
            <a:ahLst/>
            <a:cxnLst/>
            <a:rect l="l" t="t" r="r" b="b"/>
            <a:pathLst>
              <a:path w="8685147" h="5636049">
                <a:moveTo>
                  <a:pt x="0" y="5636049"/>
                </a:moveTo>
                <a:lnTo>
                  <a:pt x="8685147" y="5636049"/>
                </a:lnTo>
                <a:lnTo>
                  <a:pt x="8685147" y="0"/>
                </a:lnTo>
                <a:lnTo>
                  <a:pt x="0" y="0"/>
                </a:lnTo>
                <a:lnTo>
                  <a:pt x="0" y="5636049"/>
                </a:lnTo>
                <a:close/>
              </a:path>
            </a:pathLst>
          </a:custGeom>
          <a:solidFill>
            <a:srgbClr val="CCEB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8" name="object 448"/>
          <p:cNvSpPr/>
          <p:nvPr/>
        </p:nvSpPr>
        <p:spPr>
          <a:xfrm>
            <a:off x="8196413" y="5863747"/>
            <a:ext cx="531721" cy="421281"/>
          </a:xfrm>
          <a:custGeom>
            <a:avLst/>
            <a:gdLst/>
            <a:ahLst/>
            <a:cxnLst/>
            <a:rect l="l" t="t" r="r" b="b"/>
            <a:pathLst>
              <a:path w="531721" h="421281">
                <a:moveTo>
                  <a:pt x="0" y="421281"/>
                </a:moveTo>
                <a:lnTo>
                  <a:pt x="531721" y="421281"/>
                </a:lnTo>
                <a:lnTo>
                  <a:pt x="531721" y="0"/>
                </a:lnTo>
                <a:lnTo>
                  <a:pt x="0" y="0"/>
                </a:lnTo>
                <a:lnTo>
                  <a:pt x="0" y="421281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9" name="object 449"/>
          <p:cNvSpPr/>
          <p:nvPr/>
        </p:nvSpPr>
        <p:spPr>
          <a:xfrm>
            <a:off x="2806899" y="5588216"/>
            <a:ext cx="853293" cy="817557"/>
          </a:xfrm>
          <a:custGeom>
            <a:avLst/>
            <a:gdLst/>
            <a:ahLst/>
            <a:cxnLst/>
            <a:rect l="l" t="t" r="r" b="b"/>
            <a:pathLst>
              <a:path w="853293" h="817557">
                <a:moveTo>
                  <a:pt x="0" y="817557"/>
                </a:moveTo>
                <a:lnTo>
                  <a:pt x="853293" y="817557"/>
                </a:lnTo>
                <a:lnTo>
                  <a:pt x="853293" y="0"/>
                </a:lnTo>
                <a:lnTo>
                  <a:pt x="0" y="0"/>
                </a:lnTo>
                <a:lnTo>
                  <a:pt x="0" y="817557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0" name="object 450"/>
          <p:cNvSpPr/>
          <p:nvPr/>
        </p:nvSpPr>
        <p:spPr>
          <a:xfrm>
            <a:off x="2806899" y="6006481"/>
            <a:ext cx="432969" cy="399292"/>
          </a:xfrm>
          <a:custGeom>
            <a:avLst/>
            <a:gdLst/>
            <a:ahLst/>
            <a:cxnLst/>
            <a:rect l="l" t="t" r="r" b="b"/>
            <a:pathLst>
              <a:path w="432969" h="399292">
                <a:moveTo>
                  <a:pt x="0" y="399292"/>
                </a:moveTo>
                <a:lnTo>
                  <a:pt x="432969" y="399292"/>
                </a:lnTo>
                <a:lnTo>
                  <a:pt x="432969" y="0"/>
                </a:lnTo>
                <a:lnTo>
                  <a:pt x="0" y="0"/>
                </a:lnTo>
                <a:lnTo>
                  <a:pt x="0" y="399292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1" name="object 451"/>
          <p:cNvSpPr/>
          <p:nvPr/>
        </p:nvSpPr>
        <p:spPr>
          <a:xfrm>
            <a:off x="840133" y="5204274"/>
            <a:ext cx="1966766" cy="1201498"/>
          </a:xfrm>
          <a:custGeom>
            <a:avLst/>
            <a:gdLst/>
            <a:ahLst/>
            <a:cxnLst/>
            <a:rect l="l" t="t" r="r" b="b"/>
            <a:pathLst>
              <a:path w="1966766" h="1201498">
                <a:moveTo>
                  <a:pt x="0" y="1201498"/>
                </a:moveTo>
                <a:lnTo>
                  <a:pt x="1966766" y="1201498"/>
                </a:lnTo>
                <a:lnTo>
                  <a:pt x="1966766" y="0"/>
                </a:lnTo>
                <a:lnTo>
                  <a:pt x="0" y="0"/>
                </a:lnTo>
                <a:lnTo>
                  <a:pt x="0" y="1201498"/>
                </a:lnTo>
                <a:close/>
              </a:path>
            </a:pathLst>
          </a:custGeom>
          <a:ln w="60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2" name="object 452"/>
          <p:cNvSpPr/>
          <p:nvPr/>
        </p:nvSpPr>
        <p:spPr>
          <a:xfrm>
            <a:off x="2451068" y="1621336"/>
            <a:ext cx="5581386" cy="460783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3" name="object 453"/>
          <p:cNvSpPr/>
          <p:nvPr/>
        </p:nvSpPr>
        <p:spPr>
          <a:xfrm>
            <a:off x="2859212" y="4064551"/>
            <a:ext cx="2130611" cy="2081054"/>
          </a:xfrm>
          <a:custGeom>
            <a:avLst/>
            <a:gdLst/>
            <a:ahLst/>
            <a:cxnLst/>
            <a:rect l="l" t="t" r="r" b="b"/>
            <a:pathLst>
              <a:path w="2130611" h="2081054">
                <a:moveTo>
                  <a:pt x="2130611" y="1090035"/>
                </a:moveTo>
                <a:lnTo>
                  <a:pt x="2130611" y="1083979"/>
                </a:lnTo>
                <a:lnTo>
                  <a:pt x="2130611" y="1074709"/>
                </a:lnTo>
                <a:lnTo>
                  <a:pt x="2130611" y="1065315"/>
                </a:lnTo>
                <a:lnTo>
                  <a:pt x="2130611" y="1059382"/>
                </a:lnTo>
                <a:lnTo>
                  <a:pt x="2121235" y="1059382"/>
                </a:lnTo>
                <a:lnTo>
                  <a:pt x="2121235" y="1049989"/>
                </a:lnTo>
                <a:lnTo>
                  <a:pt x="2115189" y="1049989"/>
                </a:lnTo>
                <a:lnTo>
                  <a:pt x="2115189" y="1040718"/>
                </a:lnTo>
                <a:lnTo>
                  <a:pt x="2105812" y="1040718"/>
                </a:lnTo>
                <a:lnTo>
                  <a:pt x="2105812" y="1031325"/>
                </a:lnTo>
                <a:lnTo>
                  <a:pt x="2115189" y="1031325"/>
                </a:lnTo>
                <a:lnTo>
                  <a:pt x="2115189" y="1025021"/>
                </a:lnTo>
                <a:lnTo>
                  <a:pt x="2105812" y="1025021"/>
                </a:lnTo>
                <a:lnTo>
                  <a:pt x="2105812" y="1015998"/>
                </a:lnTo>
                <a:lnTo>
                  <a:pt x="2105812" y="1006605"/>
                </a:lnTo>
                <a:lnTo>
                  <a:pt x="2096559" y="1006605"/>
                </a:lnTo>
                <a:lnTo>
                  <a:pt x="2096559" y="1000301"/>
                </a:lnTo>
                <a:lnTo>
                  <a:pt x="2087182" y="1000301"/>
                </a:lnTo>
                <a:lnTo>
                  <a:pt x="2087182" y="991031"/>
                </a:lnTo>
                <a:lnTo>
                  <a:pt x="2081137" y="991031"/>
                </a:lnTo>
                <a:lnTo>
                  <a:pt x="2081137" y="981637"/>
                </a:lnTo>
                <a:lnTo>
                  <a:pt x="2081137" y="941591"/>
                </a:lnTo>
                <a:lnTo>
                  <a:pt x="2071883" y="941591"/>
                </a:lnTo>
                <a:lnTo>
                  <a:pt x="2071883" y="932197"/>
                </a:lnTo>
                <a:lnTo>
                  <a:pt x="2062507" y="922927"/>
                </a:lnTo>
                <a:lnTo>
                  <a:pt x="2056461" y="922927"/>
                </a:lnTo>
                <a:lnTo>
                  <a:pt x="2056461" y="913533"/>
                </a:lnTo>
                <a:lnTo>
                  <a:pt x="2047208" y="913533"/>
                </a:lnTo>
                <a:lnTo>
                  <a:pt x="2047208" y="907600"/>
                </a:lnTo>
                <a:lnTo>
                  <a:pt x="2047208" y="873487"/>
                </a:lnTo>
                <a:lnTo>
                  <a:pt x="2047208" y="864217"/>
                </a:lnTo>
                <a:lnTo>
                  <a:pt x="2037831" y="830226"/>
                </a:lnTo>
                <a:lnTo>
                  <a:pt x="2037831" y="771145"/>
                </a:lnTo>
                <a:lnTo>
                  <a:pt x="2037831" y="737155"/>
                </a:lnTo>
                <a:lnTo>
                  <a:pt x="2037831" y="712435"/>
                </a:lnTo>
                <a:lnTo>
                  <a:pt x="2037831" y="662747"/>
                </a:lnTo>
                <a:lnTo>
                  <a:pt x="2037831" y="604037"/>
                </a:lnTo>
                <a:lnTo>
                  <a:pt x="2028454" y="604037"/>
                </a:lnTo>
                <a:lnTo>
                  <a:pt x="1988480" y="604037"/>
                </a:lnTo>
                <a:lnTo>
                  <a:pt x="1988480" y="613307"/>
                </a:lnTo>
                <a:lnTo>
                  <a:pt x="1979103" y="613307"/>
                </a:lnTo>
                <a:lnTo>
                  <a:pt x="1979103" y="604037"/>
                </a:lnTo>
                <a:lnTo>
                  <a:pt x="1979103" y="594643"/>
                </a:lnTo>
                <a:lnTo>
                  <a:pt x="1969727" y="594643"/>
                </a:lnTo>
                <a:lnTo>
                  <a:pt x="1963804" y="594643"/>
                </a:lnTo>
                <a:lnTo>
                  <a:pt x="1954428" y="594643"/>
                </a:lnTo>
                <a:lnTo>
                  <a:pt x="1954428" y="585373"/>
                </a:lnTo>
                <a:lnTo>
                  <a:pt x="1945051" y="585373"/>
                </a:lnTo>
                <a:lnTo>
                  <a:pt x="1939006" y="585373"/>
                </a:lnTo>
                <a:lnTo>
                  <a:pt x="1939006" y="579317"/>
                </a:lnTo>
                <a:lnTo>
                  <a:pt x="1929752" y="579317"/>
                </a:lnTo>
                <a:lnTo>
                  <a:pt x="1920375" y="579317"/>
                </a:lnTo>
                <a:lnTo>
                  <a:pt x="1920375" y="570047"/>
                </a:lnTo>
                <a:lnTo>
                  <a:pt x="1910999" y="570047"/>
                </a:lnTo>
                <a:lnTo>
                  <a:pt x="1905077" y="570047"/>
                </a:lnTo>
                <a:lnTo>
                  <a:pt x="1895700" y="560653"/>
                </a:lnTo>
                <a:lnTo>
                  <a:pt x="1895700" y="554349"/>
                </a:lnTo>
                <a:lnTo>
                  <a:pt x="1886323" y="554349"/>
                </a:lnTo>
                <a:lnTo>
                  <a:pt x="1886323" y="544956"/>
                </a:lnTo>
                <a:lnTo>
                  <a:pt x="1880031" y="544956"/>
                </a:lnTo>
                <a:lnTo>
                  <a:pt x="1871024" y="544956"/>
                </a:lnTo>
                <a:lnTo>
                  <a:pt x="1871024" y="535933"/>
                </a:lnTo>
                <a:lnTo>
                  <a:pt x="1861648" y="535933"/>
                </a:lnTo>
                <a:lnTo>
                  <a:pt x="1855355" y="535933"/>
                </a:lnTo>
                <a:lnTo>
                  <a:pt x="1855355" y="526663"/>
                </a:lnTo>
                <a:lnTo>
                  <a:pt x="1845979" y="526663"/>
                </a:lnTo>
                <a:lnTo>
                  <a:pt x="1845979" y="535933"/>
                </a:lnTo>
                <a:lnTo>
                  <a:pt x="1845979" y="544956"/>
                </a:lnTo>
                <a:lnTo>
                  <a:pt x="1836972" y="535933"/>
                </a:lnTo>
                <a:lnTo>
                  <a:pt x="1836972" y="544956"/>
                </a:lnTo>
                <a:lnTo>
                  <a:pt x="1827595" y="544956"/>
                </a:lnTo>
                <a:lnTo>
                  <a:pt x="1821303" y="544956"/>
                </a:lnTo>
                <a:lnTo>
                  <a:pt x="1821303" y="554349"/>
                </a:lnTo>
                <a:lnTo>
                  <a:pt x="1812050" y="554349"/>
                </a:lnTo>
                <a:lnTo>
                  <a:pt x="1812050" y="544956"/>
                </a:lnTo>
                <a:lnTo>
                  <a:pt x="1802920" y="544956"/>
                </a:lnTo>
                <a:lnTo>
                  <a:pt x="1796628" y="544956"/>
                </a:lnTo>
                <a:lnTo>
                  <a:pt x="1796628" y="535933"/>
                </a:lnTo>
                <a:lnTo>
                  <a:pt x="1787251" y="535933"/>
                </a:lnTo>
                <a:lnTo>
                  <a:pt x="1778244" y="544956"/>
                </a:lnTo>
                <a:lnTo>
                  <a:pt x="1768991" y="544956"/>
                </a:lnTo>
                <a:lnTo>
                  <a:pt x="1762575" y="544956"/>
                </a:lnTo>
                <a:lnTo>
                  <a:pt x="1762575" y="554349"/>
                </a:lnTo>
                <a:lnTo>
                  <a:pt x="1753322" y="554349"/>
                </a:lnTo>
                <a:lnTo>
                  <a:pt x="1744192" y="554349"/>
                </a:lnTo>
                <a:lnTo>
                  <a:pt x="1744192" y="544956"/>
                </a:lnTo>
                <a:lnTo>
                  <a:pt x="1737900" y="544956"/>
                </a:lnTo>
                <a:lnTo>
                  <a:pt x="1737900" y="554349"/>
                </a:lnTo>
                <a:lnTo>
                  <a:pt x="1728646" y="554349"/>
                </a:lnTo>
                <a:lnTo>
                  <a:pt x="1719270" y="554349"/>
                </a:lnTo>
                <a:lnTo>
                  <a:pt x="1710263" y="554349"/>
                </a:lnTo>
                <a:lnTo>
                  <a:pt x="1703847" y="554349"/>
                </a:lnTo>
                <a:lnTo>
                  <a:pt x="1694594" y="560653"/>
                </a:lnTo>
                <a:lnTo>
                  <a:pt x="1703847" y="560653"/>
                </a:lnTo>
                <a:lnTo>
                  <a:pt x="1703847" y="570047"/>
                </a:lnTo>
                <a:lnTo>
                  <a:pt x="1694594" y="570047"/>
                </a:lnTo>
                <a:lnTo>
                  <a:pt x="1685217" y="570047"/>
                </a:lnTo>
                <a:lnTo>
                  <a:pt x="1679172" y="570047"/>
                </a:lnTo>
                <a:lnTo>
                  <a:pt x="1679172" y="579317"/>
                </a:lnTo>
                <a:lnTo>
                  <a:pt x="1669918" y="579317"/>
                </a:lnTo>
                <a:lnTo>
                  <a:pt x="1669918" y="570047"/>
                </a:lnTo>
                <a:lnTo>
                  <a:pt x="1660542" y="570047"/>
                </a:lnTo>
                <a:lnTo>
                  <a:pt x="1660542" y="560653"/>
                </a:lnTo>
                <a:lnTo>
                  <a:pt x="1651165" y="560653"/>
                </a:lnTo>
                <a:lnTo>
                  <a:pt x="1651165" y="570047"/>
                </a:lnTo>
                <a:lnTo>
                  <a:pt x="1645243" y="570047"/>
                </a:lnTo>
                <a:lnTo>
                  <a:pt x="1645243" y="560653"/>
                </a:lnTo>
                <a:lnTo>
                  <a:pt x="1635866" y="560653"/>
                </a:lnTo>
                <a:lnTo>
                  <a:pt x="1635866" y="554349"/>
                </a:lnTo>
                <a:lnTo>
                  <a:pt x="1626489" y="554349"/>
                </a:lnTo>
                <a:lnTo>
                  <a:pt x="1626489" y="544956"/>
                </a:lnTo>
                <a:lnTo>
                  <a:pt x="1620444" y="544956"/>
                </a:lnTo>
                <a:lnTo>
                  <a:pt x="1620444" y="554349"/>
                </a:lnTo>
                <a:lnTo>
                  <a:pt x="1611191" y="554349"/>
                </a:lnTo>
                <a:lnTo>
                  <a:pt x="1601814" y="554349"/>
                </a:lnTo>
                <a:lnTo>
                  <a:pt x="1601814" y="544956"/>
                </a:lnTo>
                <a:lnTo>
                  <a:pt x="1592561" y="544956"/>
                </a:lnTo>
                <a:lnTo>
                  <a:pt x="1592561" y="554349"/>
                </a:lnTo>
                <a:lnTo>
                  <a:pt x="1586515" y="554349"/>
                </a:lnTo>
                <a:lnTo>
                  <a:pt x="1586515" y="544956"/>
                </a:lnTo>
                <a:lnTo>
                  <a:pt x="1586515" y="535933"/>
                </a:lnTo>
                <a:lnTo>
                  <a:pt x="1586515" y="526663"/>
                </a:lnTo>
                <a:lnTo>
                  <a:pt x="1577138" y="526663"/>
                </a:lnTo>
                <a:lnTo>
                  <a:pt x="1577138" y="535933"/>
                </a:lnTo>
                <a:lnTo>
                  <a:pt x="1567762" y="535933"/>
                </a:lnTo>
                <a:lnTo>
                  <a:pt x="1567762" y="544956"/>
                </a:lnTo>
                <a:lnTo>
                  <a:pt x="1567762" y="554349"/>
                </a:lnTo>
                <a:lnTo>
                  <a:pt x="1561839" y="554349"/>
                </a:lnTo>
                <a:lnTo>
                  <a:pt x="1561839" y="560653"/>
                </a:lnTo>
                <a:lnTo>
                  <a:pt x="1552463" y="560653"/>
                </a:lnTo>
                <a:lnTo>
                  <a:pt x="1552463" y="570047"/>
                </a:lnTo>
                <a:lnTo>
                  <a:pt x="1552463" y="579317"/>
                </a:lnTo>
                <a:lnTo>
                  <a:pt x="1543086" y="579317"/>
                </a:lnTo>
                <a:lnTo>
                  <a:pt x="1543086" y="570047"/>
                </a:lnTo>
                <a:lnTo>
                  <a:pt x="1536794" y="570047"/>
                </a:lnTo>
                <a:lnTo>
                  <a:pt x="1536794" y="560653"/>
                </a:lnTo>
                <a:lnTo>
                  <a:pt x="1536794" y="554349"/>
                </a:lnTo>
                <a:lnTo>
                  <a:pt x="1543086" y="554349"/>
                </a:lnTo>
                <a:lnTo>
                  <a:pt x="1543086" y="544956"/>
                </a:lnTo>
                <a:lnTo>
                  <a:pt x="1536794" y="544956"/>
                </a:lnTo>
                <a:lnTo>
                  <a:pt x="1527787" y="544956"/>
                </a:lnTo>
                <a:lnTo>
                  <a:pt x="1518410" y="544956"/>
                </a:lnTo>
                <a:lnTo>
                  <a:pt x="1509157" y="554349"/>
                </a:lnTo>
                <a:lnTo>
                  <a:pt x="1503112" y="554349"/>
                </a:lnTo>
                <a:lnTo>
                  <a:pt x="1493735" y="554349"/>
                </a:lnTo>
                <a:lnTo>
                  <a:pt x="1493735" y="544956"/>
                </a:lnTo>
                <a:lnTo>
                  <a:pt x="1493735" y="535933"/>
                </a:lnTo>
                <a:lnTo>
                  <a:pt x="1484358" y="535933"/>
                </a:lnTo>
                <a:lnTo>
                  <a:pt x="1478066" y="544956"/>
                </a:lnTo>
                <a:lnTo>
                  <a:pt x="1478066" y="535933"/>
                </a:lnTo>
                <a:lnTo>
                  <a:pt x="1478066" y="526663"/>
                </a:lnTo>
                <a:lnTo>
                  <a:pt x="1469059" y="526663"/>
                </a:lnTo>
                <a:lnTo>
                  <a:pt x="1459683" y="526663"/>
                </a:lnTo>
                <a:lnTo>
                  <a:pt x="1450429" y="526663"/>
                </a:lnTo>
                <a:lnTo>
                  <a:pt x="1450429" y="535933"/>
                </a:lnTo>
                <a:lnTo>
                  <a:pt x="1444014" y="535933"/>
                </a:lnTo>
                <a:lnTo>
                  <a:pt x="1444014" y="544956"/>
                </a:lnTo>
                <a:lnTo>
                  <a:pt x="1435007" y="544956"/>
                </a:lnTo>
                <a:lnTo>
                  <a:pt x="1435007" y="554349"/>
                </a:lnTo>
                <a:lnTo>
                  <a:pt x="1425754" y="554349"/>
                </a:lnTo>
                <a:lnTo>
                  <a:pt x="1425754" y="544956"/>
                </a:lnTo>
                <a:lnTo>
                  <a:pt x="1419338" y="544956"/>
                </a:lnTo>
                <a:lnTo>
                  <a:pt x="1410085" y="535933"/>
                </a:lnTo>
                <a:lnTo>
                  <a:pt x="1419338" y="535933"/>
                </a:lnTo>
                <a:lnTo>
                  <a:pt x="1419338" y="526663"/>
                </a:lnTo>
                <a:lnTo>
                  <a:pt x="1419338" y="520359"/>
                </a:lnTo>
                <a:lnTo>
                  <a:pt x="1410085" y="520359"/>
                </a:lnTo>
                <a:lnTo>
                  <a:pt x="1400955" y="520359"/>
                </a:lnTo>
                <a:lnTo>
                  <a:pt x="1391701" y="520359"/>
                </a:lnTo>
                <a:lnTo>
                  <a:pt x="1391701" y="510965"/>
                </a:lnTo>
                <a:lnTo>
                  <a:pt x="1391701" y="501695"/>
                </a:lnTo>
                <a:lnTo>
                  <a:pt x="1391701" y="495639"/>
                </a:lnTo>
                <a:lnTo>
                  <a:pt x="1385409" y="495639"/>
                </a:lnTo>
                <a:lnTo>
                  <a:pt x="1376032" y="495639"/>
                </a:lnTo>
                <a:lnTo>
                  <a:pt x="1367026" y="495639"/>
                </a:lnTo>
                <a:lnTo>
                  <a:pt x="1360610" y="495639"/>
                </a:lnTo>
                <a:lnTo>
                  <a:pt x="1351357" y="495639"/>
                </a:lnTo>
                <a:lnTo>
                  <a:pt x="1351357" y="501695"/>
                </a:lnTo>
                <a:lnTo>
                  <a:pt x="1341980" y="501695"/>
                </a:lnTo>
                <a:lnTo>
                  <a:pt x="1341980" y="510965"/>
                </a:lnTo>
                <a:lnTo>
                  <a:pt x="1332974" y="510965"/>
                </a:lnTo>
                <a:lnTo>
                  <a:pt x="1332974" y="501695"/>
                </a:lnTo>
                <a:lnTo>
                  <a:pt x="1326681" y="501695"/>
                </a:lnTo>
                <a:lnTo>
                  <a:pt x="1326681" y="495639"/>
                </a:lnTo>
                <a:lnTo>
                  <a:pt x="1317305" y="495639"/>
                </a:lnTo>
                <a:lnTo>
                  <a:pt x="1317305" y="486245"/>
                </a:lnTo>
                <a:lnTo>
                  <a:pt x="1308298" y="486245"/>
                </a:lnTo>
                <a:lnTo>
                  <a:pt x="1302006" y="486245"/>
                </a:lnTo>
                <a:lnTo>
                  <a:pt x="1302006" y="495639"/>
                </a:lnTo>
                <a:lnTo>
                  <a:pt x="1292629" y="495639"/>
                </a:lnTo>
                <a:lnTo>
                  <a:pt x="1283252" y="495639"/>
                </a:lnTo>
                <a:lnTo>
                  <a:pt x="1283252" y="486245"/>
                </a:lnTo>
                <a:lnTo>
                  <a:pt x="1274246" y="486245"/>
                </a:lnTo>
                <a:lnTo>
                  <a:pt x="1267953" y="486245"/>
                </a:lnTo>
                <a:lnTo>
                  <a:pt x="1267953" y="476975"/>
                </a:lnTo>
                <a:lnTo>
                  <a:pt x="1258577" y="476975"/>
                </a:lnTo>
                <a:lnTo>
                  <a:pt x="1249200" y="476975"/>
                </a:lnTo>
                <a:lnTo>
                  <a:pt x="1243278" y="476975"/>
                </a:lnTo>
                <a:lnTo>
                  <a:pt x="1233901" y="476975"/>
                </a:lnTo>
                <a:lnTo>
                  <a:pt x="1224524" y="476975"/>
                </a:lnTo>
                <a:lnTo>
                  <a:pt x="1224524" y="467581"/>
                </a:lnTo>
                <a:lnTo>
                  <a:pt x="1218602" y="467581"/>
                </a:lnTo>
                <a:lnTo>
                  <a:pt x="1224524" y="461649"/>
                </a:lnTo>
                <a:lnTo>
                  <a:pt x="1224524" y="452255"/>
                </a:lnTo>
                <a:lnTo>
                  <a:pt x="1218602" y="452255"/>
                </a:lnTo>
                <a:lnTo>
                  <a:pt x="1218602" y="442985"/>
                </a:lnTo>
                <a:lnTo>
                  <a:pt x="1218602" y="436558"/>
                </a:lnTo>
                <a:lnTo>
                  <a:pt x="1209226" y="436558"/>
                </a:lnTo>
                <a:lnTo>
                  <a:pt x="1199849" y="436558"/>
                </a:lnTo>
                <a:lnTo>
                  <a:pt x="1199849" y="427535"/>
                </a:lnTo>
                <a:lnTo>
                  <a:pt x="1190596" y="427535"/>
                </a:lnTo>
                <a:lnTo>
                  <a:pt x="1190596" y="436558"/>
                </a:lnTo>
                <a:lnTo>
                  <a:pt x="1190596" y="442985"/>
                </a:lnTo>
                <a:lnTo>
                  <a:pt x="1184550" y="442985"/>
                </a:lnTo>
                <a:lnTo>
                  <a:pt x="1175173" y="436558"/>
                </a:lnTo>
                <a:lnTo>
                  <a:pt x="1165797" y="436558"/>
                </a:lnTo>
                <a:lnTo>
                  <a:pt x="1159875" y="436558"/>
                </a:lnTo>
                <a:lnTo>
                  <a:pt x="1159875" y="442985"/>
                </a:lnTo>
                <a:lnTo>
                  <a:pt x="1150498" y="442985"/>
                </a:lnTo>
                <a:lnTo>
                  <a:pt x="1141121" y="436558"/>
                </a:lnTo>
                <a:lnTo>
                  <a:pt x="1131868" y="427535"/>
                </a:lnTo>
                <a:lnTo>
                  <a:pt x="1131868" y="418265"/>
                </a:lnTo>
                <a:lnTo>
                  <a:pt x="1125822" y="418265"/>
                </a:lnTo>
                <a:lnTo>
                  <a:pt x="1125822" y="408871"/>
                </a:lnTo>
                <a:lnTo>
                  <a:pt x="1116446" y="408871"/>
                </a:lnTo>
                <a:lnTo>
                  <a:pt x="1116446" y="402567"/>
                </a:lnTo>
                <a:lnTo>
                  <a:pt x="1107192" y="402567"/>
                </a:lnTo>
                <a:lnTo>
                  <a:pt x="1100777" y="402567"/>
                </a:lnTo>
                <a:lnTo>
                  <a:pt x="1100777" y="368577"/>
                </a:lnTo>
                <a:lnTo>
                  <a:pt x="1100777" y="309867"/>
                </a:lnTo>
                <a:lnTo>
                  <a:pt x="1100777" y="285147"/>
                </a:lnTo>
                <a:lnTo>
                  <a:pt x="1107192" y="235459"/>
                </a:lnTo>
                <a:lnTo>
                  <a:pt x="1107192" y="201469"/>
                </a:lnTo>
                <a:lnTo>
                  <a:pt x="1107192" y="148691"/>
                </a:lnTo>
                <a:lnTo>
                  <a:pt x="1107192" y="117667"/>
                </a:lnTo>
                <a:lnTo>
                  <a:pt x="1116446" y="31023"/>
                </a:lnTo>
                <a:lnTo>
                  <a:pt x="1032795" y="24967"/>
                </a:lnTo>
                <a:lnTo>
                  <a:pt x="965061" y="24967"/>
                </a:lnTo>
                <a:lnTo>
                  <a:pt x="949392" y="24967"/>
                </a:lnTo>
                <a:lnTo>
                  <a:pt x="865989" y="15573"/>
                </a:lnTo>
                <a:lnTo>
                  <a:pt x="807261" y="15573"/>
                </a:lnTo>
                <a:lnTo>
                  <a:pt x="782585" y="15573"/>
                </a:lnTo>
                <a:lnTo>
                  <a:pt x="655753" y="0"/>
                </a:lnTo>
                <a:lnTo>
                  <a:pt x="646499" y="83677"/>
                </a:lnTo>
                <a:lnTo>
                  <a:pt x="637123" y="148691"/>
                </a:lnTo>
                <a:lnTo>
                  <a:pt x="637123" y="167355"/>
                </a:lnTo>
                <a:lnTo>
                  <a:pt x="630830" y="260179"/>
                </a:lnTo>
                <a:lnTo>
                  <a:pt x="630830" y="294169"/>
                </a:lnTo>
                <a:lnTo>
                  <a:pt x="630830" y="334463"/>
                </a:lnTo>
                <a:lnTo>
                  <a:pt x="621824" y="368577"/>
                </a:lnTo>
                <a:lnTo>
                  <a:pt x="621824" y="427535"/>
                </a:lnTo>
                <a:lnTo>
                  <a:pt x="621824" y="436558"/>
                </a:lnTo>
                <a:lnTo>
                  <a:pt x="612447" y="520359"/>
                </a:lnTo>
                <a:lnTo>
                  <a:pt x="606155" y="560653"/>
                </a:lnTo>
                <a:lnTo>
                  <a:pt x="606155" y="570047"/>
                </a:lnTo>
                <a:lnTo>
                  <a:pt x="606155" y="604037"/>
                </a:lnTo>
                <a:lnTo>
                  <a:pt x="596778" y="687467"/>
                </a:lnTo>
                <a:lnTo>
                  <a:pt x="587771" y="771145"/>
                </a:lnTo>
                <a:lnTo>
                  <a:pt x="578395" y="848519"/>
                </a:lnTo>
                <a:lnTo>
                  <a:pt x="578395" y="864217"/>
                </a:lnTo>
                <a:lnTo>
                  <a:pt x="538050" y="864217"/>
                </a:lnTo>
                <a:lnTo>
                  <a:pt x="429971" y="854823"/>
                </a:lnTo>
                <a:lnTo>
                  <a:pt x="377289" y="848519"/>
                </a:lnTo>
                <a:lnTo>
                  <a:pt x="361990" y="848519"/>
                </a:lnTo>
                <a:lnTo>
                  <a:pt x="303262" y="848519"/>
                </a:lnTo>
                <a:lnTo>
                  <a:pt x="293885" y="839249"/>
                </a:lnTo>
                <a:lnTo>
                  <a:pt x="210482" y="839249"/>
                </a:lnTo>
                <a:lnTo>
                  <a:pt x="201105" y="830226"/>
                </a:lnTo>
                <a:lnTo>
                  <a:pt x="126832" y="830226"/>
                </a:lnTo>
                <a:lnTo>
                  <a:pt x="126832" y="823799"/>
                </a:lnTo>
                <a:lnTo>
                  <a:pt x="49721" y="823799"/>
                </a:lnTo>
                <a:lnTo>
                  <a:pt x="43428" y="814529"/>
                </a:lnTo>
                <a:lnTo>
                  <a:pt x="34052" y="814529"/>
                </a:lnTo>
                <a:lnTo>
                  <a:pt x="15668" y="814529"/>
                </a:lnTo>
                <a:lnTo>
                  <a:pt x="9376" y="814529"/>
                </a:lnTo>
                <a:lnTo>
                  <a:pt x="0" y="814529"/>
                </a:lnTo>
                <a:lnTo>
                  <a:pt x="0" y="823799"/>
                </a:lnTo>
                <a:lnTo>
                  <a:pt x="0" y="830226"/>
                </a:lnTo>
                <a:lnTo>
                  <a:pt x="0" y="839249"/>
                </a:lnTo>
                <a:lnTo>
                  <a:pt x="0" y="848519"/>
                </a:lnTo>
                <a:lnTo>
                  <a:pt x="9376" y="848519"/>
                </a:lnTo>
                <a:lnTo>
                  <a:pt x="9376" y="854823"/>
                </a:lnTo>
                <a:lnTo>
                  <a:pt x="15668" y="854823"/>
                </a:lnTo>
                <a:lnTo>
                  <a:pt x="15668" y="864217"/>
                </a:lnTo>
                <a:lnTo>
                  <a:pt x="25045" y="864217"/>
                </a:lnTo>
                <a:lnTo>
                  <a:pt x="34052" y="864217"/>
                </a:lnTo>
                <a:lnTo>
                  <a:pt x="43428" y="873487"/>
                </a:lnTo>
                <a:lnTo>
                  <a:pt x="43428" y="882509"/>
                </a:lnTo>
                <a:lnTo>
                  <a:pt x="43428" y="888937"/>
                </a:lnTo>
                <a:lnTo>
                  <a:pt x="49721" y="888937"/>
                </a:lnTo>
                <a:lnTo>
                  <a:pt x="49721" y="898207"/>
                </a:lnTo>
                <a:lnTo>
                  <a:pt x="49721" y="907600"/>
                </a:lnTo>
                <a:lnTo>
                  <a:pt x="59097" y="907600"/>
                </a:lnTo>
                <a:lnTo>
                  <a:pt x="59097" y="913533"/>
                </a:lnTo>
                <a:lnTo>
                  <a:pt x="59097" y="922927"/>
                </a:lnTo>
                <a:lnTo>
                  <a:pt x="68104" y="922927"/>
                </a:lnTo>
                <a:lnTo>
                  <a:pt x="68104" y="932197"/>
                </a:lnTo>
                <a:lnTo>
                  <a:pt x="74396" y="932197"/>
                </a:lnTo>
                <a:lnTo>
                  <a:pt x="74396" y="941591"/>
                </a:lnTo>
                <a:lnTo>
                  <a:pt x="83773" y="941591"/>
                </a:lnTo>
                <a:lnTo>
                  <a:pt x="92780" y="941591"/>
                </a:lnTo>
                <a:lnTo>
                  <a:pt x="92780" y="947647"/>
                </a:lnTo>
                <a:lnTo>
                  <a:pt x="102156" y="947647"/>
                </a:lnTo>
                <a:lnTo>
                  <a:pt x="102156" y="956917"/>
                </a:lnTo>
                <a:lnTo>
                  <a:pt x="108449" y="956917"/>
                </a:lnTo>
                <a:lnTo>
                  <a:pt x="108449" y="966311"/>
                </a:lnTo>
                <a:lnTo>
                  <a:pt x="117702" y="966311"/>
                </a:lnTo>
                <a:lnTo>
                  <a:pt x="117702" y="972614"/>
                </a:lnTo>
                <a:lnTo>
                  <a:pt x="117702" y="981637"/>
                </a:lnTo>
                <a:lnTo>
                  <a:pt x="126832" y="981637"/>
                </a:lnTo>
                <a:lnTo>
                  <a:pt x="126832" y="991031"/>
                </a:lnTo>
                <a:lnTo>
                  <a:pt x="133124" y="991031"/>
                </a:lnTo>
                <a:lnTo>
                  <a:pt x="133124" y="1000301"/>
                </a:lnTo>
                <a:lnTo>
                  <a:pt x="142501" y="1000301"/>
                </a:lnTo>
                <a:lnTo>
                  <a:pt x="151754" y="1000301"/>
                </a:lnTo>
                <a:lnTo>
                  <a:pt x="151754" y="1006605"/>
                </a:lnTo>
                <a:lnTo>
                  <a:pt x="151754" y="1015998"/>
                </a:lnTo>
                <a:lnTo>
                  <a:pt x="160761" y="1015998"/>
                </a:lnTo>
                <a:lnTo>
                  <a:pt x="160761" y="1025021"/>
                </a:lnTo>
                <a:lnTo>
                  <a:pt x="160761" y="1031325"/>
                </a:lnTo>
                <a:lnTo>
                  <a:pt x="167176" y="1031325"/>
                </a:lnTo>
                <a:lnTo>
                  <a:pt x="167176" y="1040718"/>
                </a:lnTo>
                <a:lnTo>
                  <a:pt x="176430" y="1040718"/>
                </a:lnTo>
                <a:lnTo>
                  <a:pt x="185807" y="1049989"/>
                </a:lnTo>
                <a:lnTo>
                  <a:pt x="185807" y="1059382"/>
                </a:lnTo>
                <a:lnTo>
                  <a:pt x="191852" y="1059382"/>
                </a:lnTo>
                <a:lnTo>
                  <a:pt x="201105" y="1059382"/>
                </a:lnTo>
                <a:lnTo>
                  <a:pt x="201105" y="1065315"/>
                </a:lnTo>
                <a:lnTo>
                  <a:pt x="210482" y="1065315"/>
                </a:lnTo>
                <a:lnTo>
                  <a:pt x="219859" y="1074709"/>
                </a:lnTo>
                <a:lnTo>
                  <a:pt x="225904" y="1074709"/>
                </a:lnTo>
                <a:lnTo>
                  <a:pt x="225904" y="1083979"/>
                </a:lnTo>
                <a:lnTo>
                  <a:pt x="225904" y="1090035"/>
                </a:lnTo>
                <a:lnTo>
                  <a:pt x="235158" y="1090035"/>
                </a:lnTo>
                <a:lnTo>
                  <a:pt x="244534" y="1090035"/>
                </a:lnTo>
                <a:lnTo>
                  <a:pt x="244534" y="1099429"/>
                </a:lnTo>
                <a:lnTo>
                  <a:pt x="244534" y="1108699"/>
                </a:lnTo>
                <a:lnTo>
                  <a:pt x="250580" y="1108699"/>
                </a:lnTo>
                <a:lnTo>
                  <a:pt x="250580" y="1118093"/>
                </a:lnTo>
                <a:lnTo>
                  <a:pt x="259833" y="1118093"/>
                </a:lnTo>
                <a:lnTo>
                  <a:pt x="259833" y="1124396"/>
                </a:lnTo>
                <a:lnTo>
                  <a:pt x="259833" y="1133419"/>
                </a:lnTo>
                <a:lnTo>
                  <a:pt x="259833" y="1142689"/>
                </a:lnTo>
                <a:lnTo>
                  <a:pt x="269210" y="1149116"/>
                </a:lnTo>
                <a:lnTo>
                  <a:pt x="269210" y="1158386"/>
                </a:lnTo>
                <a:lnTo>
                  <a:pt x="269210" y="1167780"/>
                </a:lnTo>
                <a:lnTo>
                  <a:pt x="278587" y="1167780"/>
                </a:lnTo>
                <a:lnTo>
                  <a:pt x="278587" y="1176803"/>
                </a:lnTo>
                <a:lnTo>
                  <a:pt x="284509" y="1176803"/>
                </a:lnTo>
                <a:lnTo>
                  <a:pt x="284509" y="1183107"/>
                </a:lnTo>
                <a:lnTo>
                  <a:pt x="284509" y="1251087"/>
                </a:lnTo>
                <a:lnTo>
                  <a:pt x="293885" y="1251087"/>
                </a:lnTo>
                <a:lnTo>
                  <a:pt x="293885" y="1260481"/>
                </a:lnTo>
                <a:lnTo>
                  <a:pt x="293885" y="1266784"/>
                </a:lnTo>
                <a:lnTo>
                  <a:pt x="293885" y="1275807"/>
                </a:lnTo>
                <a:lnTo>
                  <a:pt x="303262" y="1275807"/>
                </a:lnTo>
                <a:lnTo>
                  <a:pt x="303262" y="1285201"/>
                </a:lnTo>
                <a:lnTo>
                  <a:pt x="303262" y="1294471"/>
                </a:lnTo>
                <a:lnTo>
                  <a:pt x="309308" y="1300775"/>
                </a:lnTo>
                <a:lnTo>
                  <a:pt x="309308" y="1310168"/>
                </a:lnTo>
                <a:lnTo>
                  <a:pt x="318561" y="1310168"/>
                </a:lnTo>
                <a:lnTo>
                  <a:pt x="318561" y="1319191"/>
                </a:lnTo>
                <a:lnTo>
                  <a:pt x="327938" y="1319191"/>
                </a:lnTo>
                <a:lnTo>
                  <a:pt x="327938" y="1325495"/>
                </a:lnTo>
                <a:lnTo>
                  <a:pt x="337314" y="1325495"/>
                </a:lnTo>
                <a:lnTo>
                  <a:pt x="343237" y="1325495"/>
                </a:lnTo>
                <a:lnTo>
                  <a:pt x="352613" y="1325495"/>
                </a:lnTo>
                <a:lnTo>
                  <a:pt x="352613" y="1334888"/>
                </a:lnTo>
                <a:lnTo>
                  <a:pt x="352613" y="1344159"/>
                </a:lnTo>
                <a:lnTo>
                  <a:pt x="361990" y="1344159"/>
                </a:lnTo>
                <a:lnTo>
                  <a:pt x="361990" y="1353552"/>
                </a:lnTo>
                <a:lnTo>
                  <a:pt x="367912" y="1353552"/>
                </a:lnTo>
                <a:lnTo>
                  <a:pt x="367912" y="1359609"/>
                </a:lnTo>
                <a:lnTo>
                  <a:pt x="377289" y="1359609"/>
                </a:lnTo>
                <a:lnTo>
                  <a:pt x="377289" y="1368879"/>
                </a:lnTo>
                <a:lnTo>
                  <a:pt x="386666" y="1368879"/>
                </a:lnTo>
                <a:lnTo>
                  <a:pt x="395919" y="1368879"/>
                </a:lnTo>
                <a:lnTo>
                  <a:pt x="395919" y="1378272"/>
                </a:lnTo>
                <a:lnTo>
                  <a:pt x="401964" y="1378272"/>
                </a:lnTo>
                <a:lnTo>
                  <a:pt x="411341" y="1378272"/>
                </a:lnTo>
                <a:lnTo>
                  <a:pt x="420718" y="1378272"/>
                </a:lnTo>
                <a:lnTo>
                  <a:pt x="429971" y="1378272"/>
                </a:lnTo>
                <a:lnTo>
                  <a:pt x="429971" y="1384205"/>
                </a:lnTo>
                <a:lnTo>
                  <a:pt x="429971" y="1393599"/>
                </a:lnTo>
                <a:lnTo>
                  <a:pt x="429971" y="1402869"/>
                </a:lnTo>
                <a:lnTo>
                  <a:pt x="436017" y="1393599"/>
                </a:lnTo>
                <a:lnTo>
                  <a:pt x="436017" y="1402869"/>
                </a:lnTo>
                <a:lnTo>
                  <a:pt x="445393" y="1402869"/>
                </a:lnTo>
                <a:lnTo>
                  <a:pt x="454647" y="1402869"/>
                </a:lnTo>
                <a:lnTo>
                  <a:pt x="461062" y="1402869"/>
                </a:lnTo>
                <a:lnTo>
                  <a:pt x="461062" y="1409296"/>
                </a:lnTo>
                <a:lnTo>
                  <a:pt x="470069" y="1418566"/>
                </a:lnTo>
                <a:lnTo>
                  <a:pt x="479322" y="1427589"/>
                </a:lnTo>
                <a:lnTo>
                  <a:pt x="488699" y="1427589"/>
                </a:lnTo>
                <a:lnTo>
                  <a:pt x="494991" y="1427589"/>
                </a:lnTo>
                <a:lnTo>
                  <a:pt x="494991" y="1436983"/>
                </a:lnTo>
                <a:lnTo>
                  <a:pt x="504121" y="1436983"/>
                </a:lnTo>
                <a:lnTo>
                  <a:pt x="504121" y="1443286"/>
                </a:lnTo>
                <a:lnTo>
                  <a:pt x="513375" y="1443286"/>
                </a:lnTo>
                <a:lnTo>
                  <a:pt x="519667" y="1443286"/>
                </a:lnTo>
                <a:lnTo>
                  <a:pt x="529044" y="1443286"/>
                </a:lnTo>
                <a:lnTo>
                  <a:pt x="529044" y="1436983"/>
                </a:lnTo>
                <a:lnTo>
                  <a:pt x="529044" y="1427589"/>
                </a:lnTo>
                <a:lnTo>
                  <a:pt x="538050" y="1427589"/>
                </a:lnTo>
                <a:lnTo>
                  <a:pt x="538050" y="1418566"/>
                </a:lnTo>
                <a:lnTo>
                  <a:pt x="547427" y="1418566"/>
                </a:lnTo>
                <a:lnTo>
                  <a:pt x="547427" y="1409296"/>
                </a:lnTo>
                <a:lnTo>
                  <a:pt x="553719" y="1409296"/>
                </a:lnTo>
                <a:lnTo>
                  <a:pt x="562726" y="1409296"/>
                </a:lnTo>
                <a:lnTo>
                  <a:pt x="562726" y="1402869"/>
                </a:lnTo>
                <a:lnTo>
                  <a:pt x="572103" y="1402869"/>
                </a:lnTo>
                <a:lnTo>
                  <a:pt x="572103" y="1393599"/>
                </a:lnTo>
                <a:lnTo>
                  <a:pt x="572103" y="1384205"/>
                </a:lnTo>
                <a:lnTo>
                  <a:pt x="572103" y="1378272"/>
                </a:lnTo>
                <a:lnTo>
                  <a:pt x="578395" y="1378272"/>
                </a:lnTo>
                <a:lnTo>
                  <a:pt x="578395" y="1368879"/>
                </a:lnTo>
                <a:lnTo>
                  <a:pt x="587771" y="1368879"/>
                </a:lnTo>
                <a:lnTo>
                  <a:pt x="587771" y="1359609"/>
                </a:lnTo>
                <a:lnTo>
                  <a:pt x="587771" y="1353552"/>
                </a:lnTo>
                <a:lnTo>
                  <a:pt x="587771" y="1344159"/>
                </a:lnTo>
                <a:lnTo>
                  <a:pt x="596778" y="1344159"/>
                </a:lnTo>
                <a:lnTo>
                  <a:pt x="596778" y="1334888"/>
                </a:lnTo>
                <a:lnTo>
                  <a:pt x="596778" y="1325495"/>
                </a:lnTo>
                <a:lnTo>
                  <a:pt x="606155" y="1325495"/>
                </a:lnTo>
                <a:lnTo>
                  <a:pt x="606155" y="1319191"/>
                </a:lnTo>
                <a:lnTo>
                  <a:pt x="612447" y="1319191"/>
                </a:lnTo>
                <a:lnTo>
                  <a:pt x="612447" y="1310168"/>
                </a:lnTo>
                <a:lnTo>
                  <a:pt x="621824" y="1310168"/>
                </a:lnTo>
                <a:lnTo>
                  <a:pt x="621824" y="1300775"/>
                </a:lnTo>
                <a:lnTo>
                  <a:pt x="630830" y="1300775"/>
                </a:lnTo>
                <a:lnTo>
                  <a:pt x="637123" y="1300775"/>
                </a:lnTo>
                <a:lnTo>
                  <a:pt x="646499" y="1300775"/>
                </a:lnTo>
                <a:lnTo>
                  <a:pt x="655753" y="1300775"/>
                </a:lnTo>
                <a:lnTo>
                  <a:pt x="664883" y="1300775"/>
                </a:lnTo>
                <a:lnTo>
                  <a:pt x="664883" y="1294471"/>
                </a:lnTo>
                <a:lnTo>
                  <a:pt x="664883" y="1285201"/>
                </a:lnTo>
                <a:lnTo>
                  <a:pt x="671175" y="1285201"/>
                </a:lnTo>
                <a:lnTo>
                  <a:pt x="680552" y="1285201"/>
                </a:lnTo>
                <a:lnTo>
                  <a:pt x="689805" y="1285201"/>
                </a:lnTo>
                <a:lnTo>
                  <a:pt x="689805" y="1294471"/>
                </a:lnTo>
                <a:lnTo>
                  <a:pt x="695850" y="1294471"/>
                </a:lnTo>
                <a:lnTo>
                  <a:pt x="695850" y="1300775"/>
                </a:lnTo>
                <a:lnTo>
                  <a:pt x="705227" y="1300775"/>
                </a:lnTo>
                <a:lnTo>
                  <a:pt x="714481" y="1300775"/>
                </a:lnTo>
                <a:lnTo>
                  <a:pt x="754578" y="1300775"/>
                </a:lnTo>
                <a:lnTo>
                  <a:pt x="754578" y="1310168"/>
                </a:lnTo>
                <a:lnTo>
                  <a:pt x="797884" y="1310168"/>
                </a:lnTo>
                <a:lnTo>
                  <a:pt x="797884" y="1300775"/>
                </a:lnTo>
                <a:lnTo>
                  <a:pt x="807261" y="1300775"/>
                </a:lnTo>
                <a:lnTo>
                  <a:pt x="807261" y="1310168"/>
                </a:lnTo>
                <a:lnTo>
                  <a:pt x="813306" y="1310168"/>
                </a:lnTo>
                <a:lnTo>
                  <a:pt x="813306" y="1319191"/>
                </a:lnTo>
                <a:lnTo>
                  <a:pt x="822560" y="1319191"/>
                </a:lnTo>
                <a:lnTo>
                  <a:pt x="822560" y="1325495"/>
                </a:lnTo>
                <a:lnTo>
                  <a:pt x="831936" y="1325495"/>
                </a:lnTo>
                <a:lnTo>
                  <a:pt x="831936" y="1334888"/>
                </a:lnTo>
                <a:lnTo>
                  <a:pt x="841313" y="1334888"/>
                </a:lnTo>
                <a:lnTo>
                  <a:pt x="841313" y="1344159"/>
                </a:lnTo>
                <a:lnTo>
                  <a:pt x="841313" y="1353552"/>
                </a:lnTo>
                <a:lnTo>
                  <a:pt x="847358" y="1353552"/>
                </a:lnTo>
                <a:lnTo>
                  <a:pt x="847358" y="1359609"/>
                </a:lnTo>
                <a:lnTo>
                  <a:pt x="856612" y="1359609"/>
                </a:lnTo>
                <a:lnTo>
                  <a:pt x="865989" y="1368879"/>
                </a:lnTo>
                <a:lnTo>
                  <a:pt x="872034" y="1368879"/>
                </a:lnTo>
                <a:lnTo>
                  <a:pt x="881287" y="1378272"/>
                </a:lnTo>
                <a:lnTo>
                  <a:pt x="881287" y="1384205"/>
                </a:lnTo>
                <a:lnTo>
                  <a:pt x="890664" y="1393599"/>
                </a:lnTo>
                <a:lnTo>
                  <a:pt x="900041" y="1393599"/>
                </a:lnTo>
                <a:lnTo>
                  <a:pt x="900041" y="1402869"/>
                </a:lnTo>
                <a:lnTo>
                  <a:pt x="905963" y="1402869"/>
                </a:lnTo>
                <a:lnTo>
                  <a:pt x="905963" y="1409296"/>
                </a:lnTo>
                <a:lnTo>
                  <a:pt x="915340" y="1409296"/>
                </a:lnTo>
                <a:lnTo>
                  <a:pt x="915340" y="1418566"/>
                </a:lnTo>
                <a:lnTo>
                  <a:pt x="924716" y="1418566"/>
                </a:lnTo>
                <a:lnTo>
                  <a:pt x="924716" y="1427589"/>
                </a:lnTo>
                <a:lnTo>
                  <a:pt x="924716" y="1436983"/>
                </a:lnTo>
                <a:lnTo>
                  <a:pt x="931009" y="1436983"/>
                </a:lnTo>
                <a:lnTo>
                  <a:pt x="931009" y="1443286"/>
                </a:lnTo>
                <a:lnTo>
                  <a:pt x="940015" y="1443286"/>
                </a:lnTo>
                <a:lnTo>
                  <a:pt x="940015" y="1452556"/>
                </a:lnTo>
                <a:lnTo>
                  <a:pt x="940015" y="1461950"/>
                </a:lnTo>
                <a:lnTo>
                  <a:pt x="940015" y="1468007"/>
                </a:lnTo>
                <a:lnTo>
                  <a:pt x="940015" y="1477277"/>
                </a:lnTo>
                <a:lnTo>
                  <a:pt x="949392" y="1477277"/>
                </a:lnTo>
                <a:lnTo>
                  <a:pt x="940015" y="1486670"/>
                </a:lnTo>
                <a:lnTo>
                  <a:pt x="949392" y="1486670"/>
                </a:lnTo>
                <a:lnTo>
                  <a:pt x="949392" y="1495940"/>
                </a:lnTo>
                <a:lnTo>
                  <a:pt x="955684" y="1495940"/>
                </a:lnTo>
                <a:lnTo>
                  <a:pt x="955684" y="1501997"/>
                </a:lnTo>
                <a:lnTo>
                  <a:pt x="955684" y="1511316"/>
                </a:lnTo>
                <a:lnTo>
                  <a:pt x="965061" y="1511316"/>
                </a:lnTo>
                <a:lnTo>
                  <a:pt x="965061" y="1520661"/>
                </a:lnTo>
                <a:lnTo>
                  <a:pt x="965061" y="1526680"/>
                </a:lnTo>
                <a:lnTo>
                  <a:pt x="965061" y="1536012"/>
                </a:lnTo>
                <a:lnTo>
                  <a:pt x="974067" y="1536012"/>
                </a:lnTo>
                <a:lnTo>
                  <a:pt x="974067" y="1545344"/>
                </a:lnTo>
                <a:lnTo>
                  <a:pt x="983444" y="1545344"/>
                </a:lnTo>
                <a:lnTo>
                  <a:pt x="983444" y="1554688"/>
                </a:lnTo>
                <a:lnTo>
                  <a:pt x="983444" y="1561004"/>
                </a:lnTo>
                <a:lnTo>
                  <a:pt x="989736" y="1561004"/>
                </a:lnTo>
                <a:lnTo>
                  <a:pt x="989736" y="1570039"/>
                </a:lnTo>
                <a:lnTo>
                  <a:pt x="989736" y="1579371"/>
                </a:lnTo>
                <a:lnTo>
                  <a:pt x="989736" y="1585699"/>
                </a:lnTo>
                <a:lnTo>
                  <a:pt x="989736" y="1595031"/>
                </a:lnTo>
                <a:lnTo>
                  <a:pt x="999113" y="1595031"/>
                </a:lnTo>
                <a:lnTo>
                  <a:pt x="999113" y="1604375"/>
                </a:lnTo>
                <a:lnTo>
                  <a:pt x="999113" y="1613398"/>
                </a:lnTo>
                <a:lnTo>
                  <a:pt x="1008120" y="1613398"/>
                </a:lnTo>
                <a:lnTo>
                  <a:pt x="1008120" y="1619727"/>
                </a:lnTo>
                <a:lnTo>
                  <a:pt x="1014412" y="1619727"/>
                </a:lnTo>
                <a:lnTo>
                  <a:pt x="1014412" y="1629058"/>
                </a:lnTo>
                <a:lnTo>
                  <a:pt x="1023789" y="1629058"/>
                </a:lnTo>
                <a:lnTo>
                  <a:pt x="1032795" y="1629058"/>
                </a:lnTo>
                <a:lnTo>
                  <a:pt x="1032795" y="1638403"/>
                </a:lnTo>
                <a:lnTo>
                  <a:pt x="1032795" y="1644422"/>
                </a:lnTo>
                <a:lnTo>
                  <a:pt x="1042049" y="1644422"/>
                </a:lnTo>
                <a:lnTo>
                  <a:pt x="1042049" y="1653754"/>
                </a:lnTo>
                <a:lnTo>
                  <a:pt x="1042049" y="1663086"/>
                </a:lnTo>
                <a:lnTo>
                  <a:pt x="1048464" y="1663086"/>
                </a:lnTo>
                <a:lnTo>
                  <a:pt x="1057718" y="1663086"/>
                </a:lnTo>
                <a:lnTo>
                  <a:pt x="1057718" y="1672430"/>
                </a:lnTo>
                <a:lnTo>
                  <a:pt x="1057718" y="1678449"/>
                </a:lnTo>
                <a:lnTo>
                  <a:pt x="1057718" y="1687781"/>
                </a:lnTo>
                <a:lnTo>
                  <a:pt x="1066848" y="1687781"/>
                </a:lnTo>
                <a:lnTo>
                  <a:pt x="1066848" y="1697113"/>
                </a:lnTo>
                <a:lnTo>
                  <a:pt x="1066848" y="1703441"/>
                </a:lnTo>
                <a:lnTo>
                  <a:pt x="1073140" y="1703441"/>
                </a:lnTo>
                <a:lnTo>
                  <a:pt x="1073140" y="1712773"/>
                </a:lnTo>
                <a:lnTo>
                  <a:pt x="1082517" y="1712773"/>
                </a:lnTo>
                <a:lnTo>
                  <a:pt x="1082517" y="1721809"/>
                </a:lnTo>
                <a:lnTo>
                  <a:pt x="1091770" y="1721809"/>
                </a:lnTo>
                <a:lnTo>
                  <a:pt x="1091770" y="1728137"/>
                </a:lnTo>
                <a:lnTo>
                  <a:pt x="1100777" y="1728137"/>
                </a:lnTo>
                <a:lnTo>
                  <a:pt x="1100777" y="1737469"/>
                </a:lnTo>
                <a:lnTo>
                  <a:pt x="1107192" y="1737469"/>
                </a:lnTo>
                <a:lnTo>
                  <a:pt x="1116446" y="1737469"/>
                </a:lnTo>
                <a:lnTo>
                  <a:pt x="1125822" y="1746801"/>
                </a:lnTo>
                <a:lnTo>
                  <a:pt x="1125822" y="1756132"/>
                </a:lnTo>
                <a:lnTo>
                  <a:pt x="1125822" y="1762164"/>
                </a:lnTo>
                <a:lnTo>
                  <a:pt x="1125822" y="1805523"/>
                </a:lnTo>
                <a:lnTo>
                  <a:pt x="1131868" y="1805523"/>
                </a:lnTo>
                <a:lnTo>
                  <a:pt x="1131868" y="1855211"/>
                </a:lnTo>
                <a:lnTo>
                  <a:pt x="1141121" y="1855211"/>
                </a:lnTo>
                <a:lnTo>
                  <a:pt x="1141121" y="1864246"/>
                </a:lnTo>
                <a:lnTo>
                  <a:pt x="1141121" y="1873578"/>
                </a:lnTo>
                <a:lnTo>
                  <a:pt x="1150498" y="1873578"/>
                </a:lnTo>
                <a:lnTo>
                  <a:pt x="1150498" y="1879906"/>
                </a:lnTo>
                <a:lnTo>
                  <a:pt x="1159875" y="1879906"/>
                </a:lnTo>
                <a:lnTo>
                  <a:pt x="1159875" y="1889238"/>
                </a:lnTo>
                <a:lnTo>
                  <a:pt x="1159875" y="1898570"/>
                </a:lnTo>
                <a:lnTo>
                  <a:pt x="1165797" y="1898570"/>
                </a:lnTo>
                <a:lnTo>
                  <a:pt x="1165797" y="1904589"/>
                </a:lnTo>
                <a:lnTo>
                  <a:pt x="1165797" y="1913934"/>
                </a:lnTo>
                <a:lnTo>
                  <a:pt x="1175173" y="1913934"/>
                </a:lnTo>
                <a:lnTo>
                  <a:pt x="1175173" y="1923266"/>
                </a:lnTo>
                <a:lnTo>
                  <a:pt x="1175173" y="1932597"/>
                </a:lnTo>
                <a:lnTo>
                  <a:pt x="1175173" y="1938617"/>
                </a:lnTo>
                <a:lnTo>
                  <a:pt x="1175173" y="1947961"/>
                </a:lnTo>
                <a:lnTo>
                  <a:pt x="1184550" y="1947961"/>
                </a:lnTo>
                <a:lnTo>
                  <a:pt x="1184550" y="1957293"/>
                </a:lnTo>
                <a:lnTo>
                  <a:pt x="1190596" y="1957293"/>
                </a:lnTo>
                <a:lnTo>
                  <a:pt x="1190596" y="1963609"/>
                </a:lnTo>
                <a:lnTo>
                  <a:pt x="1184550" y="1963609"/>
                </a:lnTo>
                <a:lnTo>
                  <a:pt x="1184550" y="1972644"/>
                </a:lnTo>
                <a:lnTo>
                  <a:pt x="1190596" y="1972644"/>
                </a:lnTo>
                <a:lnTo>
                  <a:pt x="1199849" y="1972644"/>
                </a:lnTo>
                <a:lnTo>
                  <a:pt x="1209226" y="1972644"/>
                </a:lnTo>
                <a:lnTo>
                  <a:pt x="1209226" y="1981988"/>
                </a:lnTo>
                <a:lnTo>
                  <a:pt x="1218602" y="1981988"/>
                </a:lnTo>
                <a:lnTo>
                  <a:pt x="1224524" y="1981988"/>
                </a:lnTo>
                <a:lnTo>
                  <a:pt x="1233901" y="1981988"/>
                </a:lnTo>
                <a:lnTo>
                  <a:pt x="1243278" y="1981988"/>
                </a:lnTo>
                <a:lnTo>
                  <a:pt x="1243278" y="1991320"/>
                </a:lnTo>
                <a:lnTo>
                  <a:pt x="1243278" y="1997636"/>
                </a:lnTo>
                <a:lnTo>
                  <a:pt x="1249200" y="1997636"/>
                </a:lnTo>
                <a:lnTo>
                  <a:pt x="1258577" y="1997636"/>
                </a:lnTo>
                <a:lnTo>
                  <a:pt x="1258577" y="2006980"/>
                </a:lnTo>
                <a:lnTo>
                  <a:pt x="1267953" y="2006980"/>
                </a:lnTo>
                <a:lnTo>
                  <a:pt x="1274246" y="1997636"/>
                </a:lnTo>
                <a:lnTo>
                  <a:pt x="1274246" y="2006980"/>
                </a:lnTo>
                <a:lnTo>
                  <a:pt x="1283252" y="2006980"/>
                </a:lnTo>
                <a:lnTo>
                  <a:pt x="1292629" y="2006980"/>
                </a:lnTo>
                <a:lnTo>
                  <a:pt x="1292629" y="2016016"/>
                </a:lnTo>
                <a:lnTo>
                  <a:pt x="1302006" y="2006980"/>
                </a:lnTo>
                <a:lnTo>
                  <a:pt x="1302006" y="2016016"/>
                </a:lnTo>
                <a:lnTo>
                  <a:pt x="1308298" y="2016016"/>
                </a:lnTo>
                <a:lnTo>
                  <a:pt x="1308298" y="2022332"/>
                </a:lnTo>
                <a:lnTo>
                  <a:pt x="1317305" y="2022332"/>
                </a:lnTo>
                <a:lnTo>
                  <a:pt x="1317305" y="2031663"/>
                </a:lnTo>
                <a:lnTo>
                  <a:pt x="1326681" y="2031663"/>
                </a:lnTo>
                <a:lnTo>
                  <a:pt x="1332974" y="2041008"/>
                </a:lnTo>
                <a:lnTo>
                  <a:pt x="1341980" y="2041008"/>
                </a:lnTo>
                <a:lnTo>
                  <a:pt x="1400955" y="2041008"/>
                </a:lnTo>
                <a:lnTo>
                  <a:pt x="1400955" y="2050340"/>
                </a:lnTo>
                <a:lnTo>
                  <a:pt x="1410085" y="2050340"/>
                </a:lnTo>
                <a:lnTo>
                  <a:pt x="1419338" y="2050340"/>
                </a:lnTo>
                <a:lnTo>
                  <a:pt x="1425754" y="2050340"/>
                </a:lnTo>
                <a:lnTo>
                  <a:pt x="1435007" y="2050340"/>
                </a:lnTo>
                <a:lnTo>
                  <a:pt x="1435007" y="2056359"/>
                </a:lnTo>
                <a:lnTo>
                  <a:pt x="1444014" y="2056359"/>
                </a:lnTo>
                <a:lnTo>
                  <a:pt x="1444014" y="2065691"/>
                </a:lnTo>
                <a:lnTo>
                  <a:pt x="1450429" y="2065691"/>
                </a:lnTo>
                <a:lnTo>
                  <a:pt x="1450429" y="2075035"/>
                </a:lnTo>
                <a:lnTo>
                  <a:pt x="1459683" y="2075035"/>
                </a:lnTo>
                <a:lnTo>
                  <a:pt x="1459683" y="2081054"/>
                </a:lnTo>
                <a:lnTo>
                  <a:pt x="1469059" y="2075035"/>
                </a:lnTo>
                <a:lnTo>
                  <a:pt x="1469059" y="2081054"/>
                </a:lnTo>
                <a:lnTo>
                  <a:pt x="1478066" y="2081054"/>
                </a:lnTo>
                <a:lnTo>
                  <a:pt x="1484358" y="2081054"/>
                </a:lnTo>
                <a:lnTo>
                  <a:pt x="1484358" y="2075035"/>
                </a:lnTo>
                <a:lnTo>
                  <a:pt x="1493735" y="2075035"/>
                </a:lnTo>
                <a:lnTo>
                  <a:pt x="1493735" y="2065691"/>
                </a:lnTo>
                <a:lnTo>
                  <a:pt x="1503112" y="2065691"/>
                </a:lnTo>
                <a:lnTo>
                  <a:pt x="1503112" y="2056359"/>
                </a:lnTo>
                <a:lnTo>
                  <a:pt x="1503112" y="2050340"/>
                </a:lnTo>
                <a:lnTo>
                  <a:pt x="1509157" y="2050340"/>
                </a:lnTo>
                <a:lnTo>
                  <a:pt x="1509157" y="2041008"/>
                </a:lnTo>
                <a:lnTo>
                  <a:pt x="1503112" y="2041008"/>
                </a:lnTo>
                <a:lnTo>
                  <a:pt x="1503112" y="2031663"/>
                </a:lnTo>
                <a:lnTo>
                  <a:pt x="1493735" y="2031663"/>
                </a:lnTo>
                <a:lnTo>
                  <a:pt x="1493735" y="2022332"/>
                </a:lnTo>
                <a:lnTo>
                  <a:pt x="1493735" y="2016016"/>
                </a:lnTo>
                <a:lnTo>
                  <a:pt x="1493735" y="2006980"/>
                </a:lnTo>
                <a:lnTo>
                  <a:pt x="1484358" y="2006980"/>
                </a:lnTo>
                <a:lnTo>
                  <a:pt x="1484358" y="1997636"/>
                </a:lnTo>
                <a:lnTo>
                  <a:pt x="1493735" y="1997636"/>
                </a:lnTo>
                <a:lnTo>
                  <a:pt x="1493735" y="1991320"/>
                </a:lnTo>
                <a:lnTo>
                  <a:pt x="1484358" y="1991320"/>
                </a:lnTo>
                <a:lnTo>
                  <a:pt x="1484358" y="1981988"/>
                </a:lnTo>
                <a:lnTo>
                  <a:pt x="1478066" y="1981988"/>
                </a:lnTo>
                <a:lnTo>
                  <a:pt x="1469059" y="1972644"/>
                </a:lnTo>
                <a:lnTo>
                  <a:pt x="1469059" y="1963609"/>
                </a:lnTo>
                <a:lnTo>
                  <a:pt x="1478066" y="1972644"/>
                </a:lnTo>
                <a:lnTo>
                  <a:pt x="1478066" y="1963609"/>
                </a:lnTo>
                <a:lnTo>
                  <a:pt x="1478066" y="1957293"/>
                </a:lnTo>
                <a:lnTo>
                  <a:pt x="1478066" y="1947961"/>
                </a:lnTo>
                <a:lnTo>
                  <a:pt x="1478066" y="1938617"/>
                </a:lnTo>
                <a:lnTo>
                  <a:pt x="1478066" y="1932597"/>
                </a:lnTo>
                <a:lnTo>
                  <a:pt x="1469059" y="1932597"/>
                </a:lnTo>
                <a:lnTo>
                  <a:pt x="1469059" y="1923266"/>
                </a:lnTo>
                <a:lnTo>
                  <a:pt x="1469059" y="1913934"/>
                </a:lnTo>
                <a:lnTo>
                  <a:pt x="1469059" y="1904589"/>
                </a:lnTo>
                <a:lnTo>
                  <a:pt x="1459683" y="1904589"/>
                </a:lnTo>
                <a:lnTo>
                  <a:pt x="1459683" y="1864246"/>
                </a:lnTo>
                <a:lnTo>
                  <a:pt x="1469059" y="1864246"/>
                </a:lnTo>
                <a:lnTo>
                  <a:pt x="1469059" y="1855211"/>
                </a:lnTo>
                <a:lnTo>
                  <a:pt x="1469059" y="1845879"/>
                </a:lnTo>
                <a:lnTo>
                  <a:pt x="1478066" y="1845879"/>
                </a:lnTo>
                <a:lnTo>
                  <a:pt x="1478066" y="1839551"/>
                </a:lnTo>
                <a:lnTo>
                  <a:pt x="1478066" y="1830219"/>
                </a:lnTo>
                <a:lnTo>
                  <a:pt x="1478066" y="1820875"/>
                </a:lnTo>
                <a:lnTo>
                  <a:pt x="1484358" y="1814855"/>
                </a:lnTo>
                <a:lnTo>
                  <a:pt x="1478066" y="1814855"/>
                </a:lnTo>
                <a:lnTo>
                  <a:pt x="1469059" y="1820875"/>
                </a:lnTo>
                <a:lnTo>
                  <a:pt x="1459683" y="1820875"/>
                </a:lnTo>
                <a:lnTo>
                  <a:pt x="1450429" y="1820875"/>
                </a:lnTo>
                <a:lnTo>
                  <a:pt x="1444014" y="1820875"/>
                </a:lnTo>
                <a:lnTo>
                  <a:pt x="1444014" y="1814855"/>
                </a:lnTo>
                <a:lnTo>
                  <a:pt x="1450429" y="1814855"/>
                </a:lnTo>
                <a:lnTo>
                  <a:pt x="1450429" y="1805523"/>
                </a:lnTo>
                <a:lnTo>
                  <a:pt x="1444014" y="1805523"/>
                </a:lnTo>
                <a:lnTo>
                  <a:pt x="1435007" y="1805523"/>
                </a:lnTo>
                <a:lnTo>
                  <a:pt x="1435007" y="1796192"/>
                </a:lnTo>
                <a:lnTo>
                  <a:pt x="1444014" y="1796192"/>
                </a:lnTo>
                <a:lnTo>
                  <a:pt x="1450429" y="1796192"/>
                </a:lnTo>
                <a:lnTo>
                  <a:pt x="1450429" y="1805523"/>
                </a:lnTo>
                <a:lnTo>
                  <a:pt x="1459683" y="1805523"/>
                </a:lnTo>
                <a:lnTo>
                  <a:pt x="1459683" y="1796192"/>
                </a:lnTo>
                <a:lnTo>
                  <a:pt x="1469059" y="1796192"/>
                </a:lnTo>
                <a:lnTo>
                  <a:pt x="1469059" y="1805523"/>
                </a:lnTo>
                <a:lnTo>
                  <a:pt x="1478066" y="1805523"/>
                </a:lnTo>
                <a:lnTo>
                  <a:pt x="1484358" y="1805523"/>
                </a:lnTo>
                <a:lnTo>
                  <a:pt x="1484358" y="1796192"/>
                </a:lnTo>
                <a:lnTo>
                  <a:pt x="1484358" y="1786847"/>
                </a:lnTo>
                <a:lnTo>
                  <a:pt x="1493735" y="1786847"/>
                </a:lnTo>
                <a:lnTo>
                  <a:pt x="1493735" y="1780828"/>
                </a:lnTo>
                <a:lnTo>
                  <a:pt x="1493735" y="1771496"/>
                </a:lnTo>
                <a:lnTo>
                  <a:pt x="1493735" y="1762164"/>
                </a:lnTo>
                <a:lnTo>
                  <a:pt x="1503112" y="1762164"/>
                </a:lnTo>
                <a:lnTo>
                  <a:pt x="1503112" y="1756132"/>
                </a:lnTo>
                <a:lnTo>
                  <a:pt x="1503112" y="1746801"/>
                </a:lnTo>
                <a:lnTo>
                  <a:pt x="1509157" y="1746801"/>
                </a:lnTo>
                <a:lnTo>
                  <a:pt x="1509157" y="1737469"/>
                </a:lnTo>
                <a:lnTo>
                  <a:pt x="1509157" y="1728137"/>
                </a:lnTo>
                <a:lnTo>
                  <a:pt x="1503112" y="1728137"/>
                </a:lnTo>
                <a:lnTo>
                  <a:pt x="1493735" y="1728137"/>
                </a:lnTo>
                <a:lnTo>
                  <a:pt x="1493735" y="1721809"/>
                </a:lnTo>
                <a:lnTo>
                  <a:pt x="1484358" y="1721809"/>
                </a:lnTo>
                <a:lnTo>
                  <a:pt x="1484358" y="1712773"/>
                </a:lnTo>
                <a:lnTo>
                  <a:pt x="1478066" y="1712773"/>
                </a:lnTo>
                <a:lnTo>
                  <a:pt x="1469059" y="1712773"/>
                </a:lnTo>
                <a:lnTo>
                  <a:pt x="1469059" y="1703441"/>
                </a:lnTo>
                <a:lnTo>
                  <a:pt x="1478066" y="1703441"/>
                </a:lnTo>
                <a:lnTo>
                  <a:pt x="1484358" y="1703441"/>
                </a:lnTo>
                <a:lnTo>
                  <a:pt x="1484358" y="1712773"/>
                </a:lnTo>
                <a:lnTo>
                  <a:pt x="1493735" y="1712773"/>
                </a:lnTo>
                <a:lnTo>
                  <a:pt x="1493735" y="1703441"/>
                </a:lnTo>
                <a:lnTo>
                  <a:pt x="1503112" y="1703441"/>
                </a:lnTo>
                <a:lnTo>
                  <a:pt x="1509157" y="1703441"/>
                </a:lnTo>
                <a:lnTo>
                  <a:pt x="1518410" y="1703441"/>
                </a:lnTo>
                <a:lnTo>
                  <a:pt x="1518410" y="1712773"/>
                </a:lnTo>
                <a:lnTo>
                  <a:pt x="1527787" y="1712773"/>
                </a:lnTo>
                <a:lnTo>
                  <a:pt x="1527787" y="1703441"/>
                </a:lnTo>
                <a:lnTo>
                  <a:pt x="1527787" y="1697113"/>
                </a:lnTo>
                <a:lnTo>
                  <a:pt x="1536794" y="1697113"/>
                </a:lnTo>
                <a:lnTo>
                  <a:pt x="1536794" y="1687781"/>
                </a:lnTo>
                <a:lnTo>
                  <a:pt x="1543086" y="1687781"/>
                </a:lnTo>
                <a:lnTo>
                  <a:pt x="1543086" y="1678449"/>
                </a:lnTo>
                <a:lnTo>
                  <a:pt x="1552463" y="1678449"/>
                </a:lnTo>
                <a:lnTo>
                  <a:pt x="1552463" y="1672430"/>
                </a:lnTo>
                <a:lnTo>
                  <a:pt x="1552463" y="1663086"/>
                </a:lnTo>
                <a:lnTo>
                  <a:pt x="1543086" y="1663086"/>
                </a:lnTo>
                <a:lnTo>
                  <a:pt x="1536794" y="1663086"/>
                </a:lnTo>
                <a:lnTo>
                  <a:pt x="1536794" y="1672430"/>
                </a:lnTo>
                <a:lnTo>
                  <a:pt x="1536794" y="1678449"/>
                </a:lnTo>
                <a:lnTo>
                  <a:pt x="1527787" y="1678449"/>
                </a:lnTo>
                <a:lnTo>
                  <a:pt x="1527787" y="1672430"/>
                </a:lnTo>
                <a:lnTo>
                  <a:pt x="1527787" y="1663086"/>
                </a:lnTo>
                <a:lnTo>
                  <a:pt x="1518410" y="1663086"/>
                </a:lnTo>
                <a:lnTo>
                  <a:pt x="1527787" y="1653754"/>
                </a:lnTo>
                <a:lnTo>
                  <a:pt x="1527787" y="1644422"/>
                </a:lnTo>
                <a:lnTo>
                  <a:pt x="1536794" y="1644422"/>
                </a:lnTo>
                <a:lnTo>
                  <a:pt x="1543086" y="1644422"/>
                </a:lnTo>
                <a:lnTo>
                  <a:pt x="1552463" y="1644422"/>
                </a:lnTo>
                <a:lnTo>
                  <a:pt x="1552463" y="1653754"/>
                </a:lnTo>
                <a:lnTo>
                  <a:pt x="1561839" y="1653754"/>
                </a:lnTo>
                <a:lnTo>
                  <a:pt x="1561839" y="1644422"/>
                </a:lnTo>
                <a:lnTo>
                  <a:pt x="1567762" y="1644422"/>
                </a:lnTo>
                <a:lnTo>
                  <a:pt x="1567762" y="1653754"/>
                </a:lnTo>
                <a:lnTo>
                  <a:pt x="1577138" y="1653754"/>
                </a:lnTo>
                <a:lnTo>
                  <a:pt x="1577138" y="1644422"/>
                </a:lnTo>
                <a:lnTo>
                  <a:pt x="1586515" y="1644422"/>
                </a:lnTo>
                <a:lnTo>
                  <a:pt x="1586515" y="1638403"/>
                </a:lnTo>
                <a:lnTo>
                  <a:pt x="1592561" y="1638403"/>
                </a:lnTo>
                <a:lnTo>
                  <a:pt x="1592561" y="1629058"/>
                </a:lnTo>
                <a:lnTo>
                  <a:pt x="1592561" y="1619727"/>
                </a:lnTo>
                <a:lnTo>
                  <a:pt x="1592561" y="1613398"/>
                </a:lnTo>
                <a:lnTo>
                  <a:pt x="1586515" y="1604375"/>
                </a:lnTo>
                <a:lnTo>
                  <a:pt x="1577138" y="1604375"/>
                </a:lnTo>
                <a:lnTo>
                  <a:pt x="1577138" y="1595031"/>
                </a:lnTo>
                <a:lnTo>
                  <a:pt x="1586515" y="1595031"/>
                </a:lnTo>
                <a:lnTo>
                  <a:pt x="1586515" y="1585699"/>
                </a:lnTo>
                <a:lnTo>
                  <a:pt x="1592561" y="1585699"/>
                </a:lnTo>
                <a:lnTo>
                  <a:pt x="1592561" y="1595031"/>
                </a:lnTo>
                <a:lnTo>
                  <a:pt x="1601814" y="1595031"/>
                </a:lnTo>
                <a:lnTo>
                  <a:pt x="1601814" y="1604375"/>
                </a:lnTo>
                <a:lnTo>
                  <a:pt x="1611191" y="1604375"/>
                </a:lnTo>
                <a:lnTo>
                  <a:pt x="1611191" y="1613398"/>
                </a:lnTo>
                <a:lnTo>
                  <a:pt x="1620444" y="1613398"/>
                </a:lnTo>
                <a:lnTo>
                  <a:pt x="1626489" y="1613398"/>
                </a:lnTo>
                <a:lnTo>
                  <a:pt x="1626489" y="1604375"/>
                </a:lnTo>
                <a:lnTo>
                  <a:pt x="1635866" y="1604375"/>
                </a:lnTo>
                <a:lnTo>
                  <a:pt x="1645243" y="1604375"/>
                </a:lnTo>
                <a:lnTo>
                  <a:pt x="1651165" y="1595031"/>
                </a:lnTo>
                <a:lnTo>
                  <a:pt x="1651165" y="1585699"/>
                </a:lnTo>
                <a:lnTo>
                  <a:pt x="1645243" y="1585699"/>
                </a:lnTo>
                <a:lnTo>
                  <a:pt x="1635866" y="1585699"/>
                </a:lnTo>
                <a:lnTo>
                  <a:pt x="1645243" y="1579371"/>
                </a:lnTo>
                <a:lnTo>
                  <a:pt x="1635866" y="1579371"/>
                </a:lnTo>
                <a:lnTo>
                  <a:pt x="1635866" y="1570039"/>
                </a:lnTo>
                <a:lnTo>
                  <a:pt x="1626489" y="1570039"/>
                </a:lnTo>
                <a:lnTo>
                  <a:pt x="1620444" y="1570039"/>
                </a:lnTo>
                <a:lnTo>
                  <a:pt x="1620444" y="1561004"/>
                </a:lnTo>
                <a:lnTo>
                  <a:pt x="1626489" y="1561004"/>
                </a:lnTo>
                <a:lnTo>
                  <a:pt x="1620444" y="1554688"/>
                </a:lnTo>
                <a:lnTo>
                  <a:pt x="1620444" y="1545344"/>
                </a:lnTo>
                <a:lnTo>
                  <a:pt x="1611191" y="1545344"/>
                </a:lnTo>
                <a:lnTo>
                  <a:pt x="1611191" y="1536012"/>
                </a:lnTo>
                <a:lnTo>
                  <a:pt x="1620444" y="1536012"/>
                </a:lnTo>
                <a:lnTo>
                  <a:pt x="1626489" y="1536012"/>
                </a:lnTo>
                <a:lnTo>
                  <a:pt x="1626489" y="1545344"/>
                </a:lnTo>
                <a:lnTo>
                  <a:pt x="1626489" y="1554688"/>
                </a:lnTo>
                <a:lnTo>
                  <a:pt x="1635866" y="1554688"/>
                </a:lnTo>
                <a:lnTo>
                  <a:pt x="1645243" y="1554688"/>
                </a:lnTo>
                <a:lnTo>
                  <a:pt x="1651165" y="1554688"/>
                </a:lnTo>
                <a:lnTo>
                  <a:pt x="1651165" y="1545344"/>
                </a:lnTo>
                <a:lnTo>
                  <a:pt x="1651165" y="1536012"/>
                </a:lnTo>
                <a:lnTo>
                  <a:pt x="1660542" y="1536012"/>
                </a:lnTo>
                <a:lnTo>
                  <a:pt x="1651165" y="1545344"/>
                </a:lnTo>
                <a:lnTo>
                  <a:pt x="1660542" y="1545344"/>
                </a:lnTo>
                <a:lnTo>
                  <a:pt x="1660542" y="1554688"/>
                </a:lnTo>
                <a:lnTo>
                  <a:pt x="1669918" y="1554688"/>
                </a:lnTo>
                <a:lnTo>
                  <a:pt x="1679172" y="1554688"/>
                </a:lnTo>
                <a:lnTo>
                  <a:pt x="1685217" y="1554688"/>
                </a:lnTo>
                <a:lnTo>
                  <a:pt x="1685217" y="1545344"/>
                </a:lnTo>
                <a:lnTo>
                  <a:pt x="1694594" y="1545344"/>
                </a:lnTo>
                <a:lnTo>
                  <a:pt x="1694594" y="1554688"/>
                </a:lnTo>
                <a:lnTo>
                  <a:pt x="1685217" y="1554688"/>
                </a:lnTo>
                <a:lnTo>
                  <a:pt x="1685217" y="1561004"/>
                </a:lnTo>
                <a:lnTo>
                  <a:pt x="1685217" y="1570039"/>
                </a:lnTo>
                <a:lnTo>
                  <a:pt x="1694594" y="1570039"/>
                </a:lnTo>
                <a:lnTo>
                  <a:pt x="1694594" y="1561004"/>
                </a:lnTo>
                <a:lnTo>
                  <a:pt x="1703847" y="1561004"/>
                </a:lnTo>
                <a:lnTo>
                  <a:pt x="1710263" y="1561004"/>
                </a:lnTo>
                <a:lnTo>
                  <a:pt x="1710263" y="1554688"/>
                </a:lnTo>
                <a:lnTo>
                  <a:pt x="1719270" y="1554688"/>
                </a:lnTo>
                <a:lnTo>
                  <a:pt x="1728646" y="1554688"/>
                </a:lnTo>
                <a:lnTo>
                  <a:pt x="1728646" y="1561004"/>
                </a:lnTo>
                <a:lnTo>
                  <a:pt x="1737900" y="1561004"/>
                </a:lnTo>
                <a:lnTo>
                  <a:pt x="1744192" y="1561004"/>
                </a:lnTo>
                <a:lnTo>
                  <a:pt x="1744192" y="1554688"/>
                </a:lnTo>
                <a:lnTo>
                  <a:pt x="1737900" y="1554688"/>
                </a:lnTo>
                <a:lnTo>
                  <a:pt x="1737900" y="1545344"/>
                </a:lnTo>
                <a:lnTo>
                  <a:pt x="1744192" y="1545344"/>
                </a:lnTo>
                <a:lnTo>
                  <a:pt x="1753322" y="1545344"/>
                </a:lnTo>
                <a:lnTo>
                  <a:pt x="1753322" y="1536012"/>
                </a:lnTo>
                <a:lnTo>
                  <a:pt x="1762575" y="1536012"/>
                </a:lnTo>
                <a:lnTo>
                  <a:pt x="1768991" y="1536012"/>
                </a:lnTo>
                <a:lnTo>
                  <a:pt x="1768991" y="1545344"/>
                </a:lnTo>
                <a:lnTo>
                  <a:pt x="1778244" y="1545344"/>
                </a:lnTo>
                <a:lnTo>
                  <a:pt x="1778244" y="1536012"/>
                </a:lnTo>
                <a:lnTo>
                  <a:pt x="1787251" y="1536012"/>
                </a:lnTo>
                <a:lnTo>
                  <a:pt x="1796628" y="1526680"/>
                </a:lnTo>
                <a:lnTo>
                  <a:pt x="1802920" y="1526680"/>
                </a:lnTo>
                <a:lnTo>
                  <a:pt x="1802920" y="1520661"/>
                </a:lnTo>
                <a:lnTo>
                  <a:pt x="1812050" y="1520661"/>
                </a:lnTo>
                <a:lnTo>
                  <a:pt x="1821303" y="1520661"/>
                </a:lnTo>
                <a:lnTo>
                  <a:pt x="1821303" y="1511316"/>
                </a:lnTo>
                <a:lnTo>
                  <a:pt x="1827595" y="1511316"/>
                </a:lnTo>
                <a:lnTo>
                  <a:pt x="1827595" y="1501997"/>
                </a:lnTo>
                <a:lnTo>
                  <a:pt x="1836972" y="1501997"/>
                </a:lnTo>
                <a:lnTo>
                  <a:pt x="1845979" y="1501997"/>
                </a:lnTo>
                <a:lnTo>
                  <a:pt x="1845979" y="1495940"/>
                </a:lnTo>
                <a:lnTo>
                  <a:pt x="1855355" y="1495940"/>
                </a:lnTo>
                <a:lnTo>
                  <a:pt x="1855355" y="1486670"/>
                </a:lnTo>
                <a:lnTo>
                  <a:pt x="1855355" y="1477277"/>
                </a:lnTo>
                <a:lnTo>
                  <a:pt x="1861648" y="1477277"/>
                </a:lnTo>
                <a:lnTo>
                  <a:pt x="1861648" y="1468007"/>
                </a:lnTo>
                <a:lnTo>
                  <a:pt x="1871024" y="1468007"/>
                </a:lnTo>
                <a:lnTo>
                  <a:pt x="1871024" y="1461950"/>
                </a:lnTo>
                <a:lnTo>
                  <a:pt x="1871024" y="1452556"/>
                </a:lnTo>
                <a:lnTo>
                  <a:pt x="1880031" y="1452556"/>
                </a:lnTo>
                <a:lnTo>
                  <a:pt x="1886323" y="1443286"/>
                </a:lnTo>
                <a:lnTo>
                  <a:pt x="1886323" y="1436983"/>
                </a:lnTo>
                <a:lnTo>
                  <a:pt x="1895700" y="1436983"/>
                </a:lnTo>
                <a:lnTo>
                  <a:pt x="1895700" y="1427589"/>
                </a:lnTo>
                <a:lnTo>
                  <a:pt x="1905077" y="1427589"/>
                </a:lnTo>
                <a:lnTo>
                  <a:pt x="1910999" y="1427589"/>
                </a:lnTo>
                <a:lnTo>
                  <a:pt x="1910999" y="1418566"/>
                </a:lnTo>
                <a:lnTo>
                  <a:pt x="1910999" y="1409296"/>
                </a:lnTo>
                <a:lnTo>
                  <a:pt x="1910999" y="1402869"/>
                </a:lnTo>
                <a:lnTo>
                  <a:pt x="1905077" y="1402869"/>
                </a:lnTo>
                <a:lnTo>
                  <a:pt x="1905077" y="1393599"/>
                </a:lnTo>
                <a:lnTo>
                  <a:pt x="1905077" y="1384205"/>
                </a:lnTo>
                <a:lnTo>
                  <a:pt x="1895700" y="1384205"/>
                </a:lnTo>
                <a:lnTo>
                  <a:pt x="1886323" y="1384205"/>
                </a:lnTo>
                <a:lnTo>
                  <a:pt x="1886323" y="1378272"/>
                </a:lnTo>
                <a:lnTo>
                  <a:pt x="1895700" y="1378272"/>
                </a:lnTo>
                <a:lnTo>
                  <a:pt x="1895700" y="1368879"/>
                </a:lnTo>
                <a:lnTo>
                  <a:pt x="1886323" y="1359609"/>
                </a:lnTo>
                <a:lnTo>
                  <a:pt x="1895700" y="1359609"/>
                </a:lnTo>
                <a:lnTo>
                  <a:pt x="1895700" y="1353552"/>
                </a:lnTo>
                <a:lnTo>
                  <a:pt x="1905077" y="1353552"/>
                </a:lnTo>
                <a:lnTo>
                  <a:pt x="1905077" y="1359609"/>
                </a:lnTo>
                <a:lnTo>
                  <a:pt x="1910999" y="1359609"/>
                </a:lnTo>
                <a:lnTo>
                  <a:pt x="1910999" y="1353552"/>
                </a:lnTo>
                <a:lnTo>
                  <a:pt x="1920375" y="1344159"/>
                </a:lnTo>
                <a:lnTo>
                  <a:pt x="1929752" y="1334888"/>
                </a:lnTo>
                <a:lnTo>
                  <a:pt x="1939006" y="1334888"/>
                </a:lnTo>
                <a:lnTo>
                  <a:pt x="1945051" y="1334888"/>
                </a:lnTo>
                <a:lnTo>
                  <a:pt x="1945051" y="1344159"/>
                </a:lnTo>
                <a:lnTo>
                  <a:pt x="1945051" y="1353552"/>
                </a:lnTo>
                <a:lnTo>
                  <a:pt x="1945051" y="1359609"/>
                </a:lnTo>
                <a:lnTo>
                  <a:pt x="1939006" y="1359609"/>
                </a:lnTo>
                <a:lnTo>
                  <a:pt x="1939006" y="1368879"/>
                </a:lnTo>
                <a:lnTo>
                  <a:pt x="1939006" y="1378272"/>
                </a:lnTo>
                <a:lnTo>
                  <a:pt x="1945051" y="1378272"/>
                </a:lnTo>
                <a:lnTo>
                  <a:pt x="1954428" y="1378272"/>
                </a:lnTo>
                <a:lnTo>
                  <a:pt x="1963804" y="1378272"/>
                </a:lnTo>
                <a:lnTo>
                  <a:pt x="1969727" y="1378272"/>
                </a:lnTo>
                <a:lnTo>
                  <a:pt x="1979103" y="1378272"/>
                </a:lnTo>
                <a:lnTo>
                  <a:pt x="1979103" y="1384205"/>
                </a:lnTo>
                <a:lnTo>
                  <a:pt x="1988480" y="1384205"/>
                </a:lnTo>
                <a:lnTo>
                  <a:pt x="1997733" y="1378272"/>
                </a:lnTo>
                <a:lnTo>
                  <a:pt x="2003779" y="1378272"/>
                </a:lnTo>
                <a:lnTo>
                  <a:pt x="2013156" y="1368879"/>
                </a:lnTo>
                <a:lnTo>
                  <a:pt x="2022409" y="1368879"/>
                </a:lnTo>
                <a:lnTo>
                  <a:pt x="2028454" y="1368879"/>
                </a:lnTo>
                <a:lnTo>
                  <a:pt x="2028454" y="1359609"/>
                </a:lnTo>
                <a:lnTo>
                  <a:pt x="2037831" y="1359609"/>
                </a:lnTo>
                <a:lnTo>
                  <a:pt x="2047208" y="1359609"/>
                </a:lnTo>
                <a:lnTo>
                  <a:pt x="2047208" y="1353552"/>
                </a:lnTo>
                <a:lnTo>
                  <a:pt x="2056461" y="1353552"/>
                </a:lnTo>
                <a:lnTo>
                  <a:pt x="2062507" y="1353552"/>
                </a:lnTo>
                <a:lnTo>
                  <a:pt x="2071883" y="1353552"/>
                </a:lnTo>
                <a:lnTo>
                  <a:pt x="2081137" y="1353552"/>
                </a:lnTo>
                <a:lnTo>
                  <a:pt x="2087182" y="1353552"/>
                </a:lnTo>
                <a:lnTo>
                  <a:pt x="2081137" y="1344159"/>
                </a:lnTo>
                <a:lnTo>
                  <a:pt x="2081137" y="1334888"/>
                </a:lnTo>
                <a:lnTo>
                  <a:pt x="2071883" y="1334888"/>
                </a:lnTo>
                <a:lnTo>
                  <a:pt x="2071883" y="1325495"/>
                </a:lnTo>
                <a:lnTo>
                  <a:pt x="2071883" y="1319191"/>
                </a:lnTo>
                <a:lnTo>
                  <a:pt x="2071883" y="1310168"/>
                </a:lnTo>
                <a:lnTo>
                  <a:pt x="2081137" y="1310168"/>
                </a:lnTo>
                <a:lnTo>
                  <a:pt x="2081137" y="1300775"/>
                </a:lnTo>
                <a:lnTo>
                  <a:pt x="2081137" y="1294471"/>
                </a:lnTo>
                <a:lnTo>
                  <a:pt x="2087182" y="1294471"/>
                </a:lnTo>
                <a:lnTo>
                  <a:pt x="2096559" y="1294471"/>
                </a:lnTo>
                <a:lnTo>
                  <a:pt x="2096559" y="1285201"/>
                </a:lnTo>
                <a:lnTo>
                  <a:pt x="2105812" y="1285201"/>
                </a:lnTo>
                <a:lnTo>
                  <a:pt x="2105812" y="1235761"/>
                </a:lnTo>
                <a:lnTo>
                  <a:pt x="2096559" y="1235761"/>
                </a:lnTo>
                <a:lnTo>
                  <a:pt x="2096559" y="1226491"/>
                </a:lnTo>
                <a:lnTo>
                  <a:pt x="2096559" y="1217097"/>
                </a:lnTo>
                <a:lnTo>
                  <a:pt x="2096559" y="1207827"/>
                </a:lnTo>
                <a:lnTo>
                  <a:pt x="2105812" y="1207827"/>
                </a:lnTo>
                <a:lnTo>
                  <a:pt x="2105812" y="1167780"/>
                </a:lnTo>
                <a:lnTo>
                  <a:pt x="2115189" y="1167780"/>
                </a:lnTo>
                <a:lnTo>
                  <a:pt x="2115189" y="1158386"/>
                </a:lnTo>
                <a:lnTo>
                  <a:pt x="2121235" y="1158386"/>
                </a:lnTo>
                <a:lnTo>
                  <a:pt x="2121235" y="1149116"/>
                </a:lnTo>
                <a:lnTo>
                  <a:pt x="2121235" y="1142689"/>
                </a:lnTo>
                <a:lnTo>
                  <a:pt x="2121235" y="1133419"/>
                </a:lnTo>
                <a:lnTo>
                  <a:pt x="2130611" y="1133419"/>
                </a:lnTo>
                <a:lnTo>
                  <a:pt x="2130611" y="1124396"/>
                </a:lnTo>
                <a:lnTo>
                  <a:pt x="2130611" y="1118093"/>
                </a:lnTo>
                <a:lnTo>
                  <a:pt x="2130611" y="1108699"/>
                </a:lnTo>
                <a:lnTo>
                  <a:pt x="2130611" y="1099429"/>
                </a:lnTo>
                <a:lnTo>
                  <a:pt x="2121235" y="1099429"/>
                </a:lnTo>
                <a:lnTo>
                  <a:pt x="2121235" y="1090035"/>
                </a:lnTo>
                <a:lnTo>
                  <a:pt x="2130611" y="1090035"/>
                </a:lnTo>
                <a:close/>
              </a:path>
            </a:pathLst>
          </a:custGeom>
          <a:ln w="123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4" name="object 454"/>
          <p:cNvSpPr/>
          <p:nvPr/>
        </p:nvSpPr>
        <p:spPr>
          <a:xfrm>
            <a:off x="4352947" y="5802021"/>
            <a:ext cx="9376" cy="9331"/>
          </a:xfrm>
          <a:custGeom>
            <a:avLst/>
            <a:gdLst/>
            <a:ahLst/>
            <a:cxnLst/>
            <a:rect l="l" t="t" r="r" b="b"/>
            <a:pathLst>
              <a:path w="9376" h="9331">
                <a:moveTo>
                  <a:pt x="0" y="0"/>
                </a:moveTo>
                <a:lnTo>
                  <a:pt x="9376" y="0"/>
                </a:lnTo>
                <a:lnTo>
                  <a:pt x="0" y="9331"/>
                </a:lnTo>
                <a:lnTo>
                  <a:pt x="0" y="0"/>
                </a:lnTo>
                <a:close/>
              </a:path>
            </a:pathLst>
          </a:custGeom>
          <a:ln w="123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5" name="object 455"/>
          <p:cNvSpPr/>
          <p:nvPr/>
        </p:nvSpPr>
        <p:spPr>
          <a:xfrm>
            <a:off x="4309641" y="5826716"/>
            <a:ext cx="18630" cy="24683"/>
          </a:xfrm>
          <a:custGeom>
            <a:avLst/>
            <a:gdLst/>
            <a:ahLst/>
            <a:cxnLst/>
            <a:rect l="l" t="t" r="r" b="b"/>
            <a:pathLst>
              <a:path w="18630" h="24683">
                <a:moveTo>
                  <a:pt x="9253" y="24683"/>
                </a:moveTo>
                <a:lnTo>
                  <a:pt x="9253" y="18663"/>
                </a:lnTo>
                <a:lnTo>
                  <a:pt x="0" y="18663"/>
                </a:lnTo>
                <a:lnTo>
                  <a:pt x="9253" y="9331"/>
                </a:lnTo>
                <a:lnTo>
                  <a:pt x="9253" y="0"/>
                </a:lnTo>
                <a:lnTo>
                  <a:pt x="18630" y="0"/>
                </a:lnTo>
                <a:lnTo>
                  <a:pt x="9253" y="9331"/>
                </a:lnTo>
                <a:lnTo>
                  <a:pt x="9253" y="18663"/>
                </a:lnTo>
                <a:lnTo>
                  <a:pt x="18630" y="18663"/>
                </a:lnTo>
                <a:lnTo>
                  <a:pt x="18630" y="24683"/>
                </a:lnTo>
                <a:lnTo>
                  <a:pt x="9253" y="24683"/>
                </a:lnTo>
                <a:close/>
              </a:path>
            </a:pathLst>
          </a:custGeom>
          <a:ln w="1235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6" name="object 456"/>
          <p:cNvSpPr/>
          <p:nvPr/>
        </p:nvSpPr>
        <p:spPr>
          <a:xfrm>
            <a:off x="4739243" y="5399440"/>
            <a:ext cx="6292" cy="9270"/>
          </a:xfrm>
          <a:custGeom>
            <a:avLst/>
            <a:gdLst/>
            <a:ahLst/>
            <a:cxnLst/>
            <a:rect l="l" t="t" r="r" b="b"/>
            <a:pathLst>
              <a:path w="6292" h="9270">
                <a:moveTo>
                  <a:pt x="6292" y="0"/>
                </a:moveTo>
                <a:lnTo>
                  <a:pt x="6292" y="9270"/>
                </a:lnTo>
                <a:lnTo>
                  <a:pt x="0" y="0"/>
                </a:lnTo>
                <a:lnTo>
                  <a:pt x="6292" y="0"/>
                </a:lnTo>
                <a:close/>
              </a:path>
            </a:pathLst>
          </a:custGeom>
          <a:ln w="123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7" name="object 457"/>
          <p:cNvSpPr/>
          <p:nvPr/>
        </p:nvSpPr>
        <p:spPr>
          <a:xfrm>
            <a:off x="4612534" y="5609895"/>
            <a:ext cx="15668" cy="9344"/>
          </a:xfrm>
          <a:custGeom>
            <a:avLst/>
            <a:gdLst/>
            <a:ahLst/>
            <a:cxnLst/>
            <a:rect l="l" t="t" r="r" b="b"/>
            <a:pathLst>
              <a:path w="15668" h="9344">
                <a:moveTo>
                  <a:pt x="15668" y="0"/>
                </a:moveTo>
                <a:lnTo>
                  <a:pt x="0" y="0"/>
                </a:lnTo>
                <a:lnTo>
                  <a:pt x="0" y="9344"/>
                </a:lnTo>
                <a:lnTo>
                  <a:pt x="9253" y="9344"/>
                </a:lnTo>
                <a:lnTo>
                  <a:pt x="156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8" name="object 458"/>
          <p:cNvSpPr/>
          <p:nvPr/>
        </p:nvSpPr>
        <p:spPr>
          <a:xfrm>
            <a:off x="4612534" y="5609895"/>
            <a:ext cx="15668" cy="9344"/>
          </a:xfrm>
          <a:custGeom>
            <a:avLst/>
            <a:gdLst/>
            <a:ahLst/>
            <a:cxnLst/>
            <a:rect l="l" t="t" r="r" b="b"/>
            <a:pathLst>
              <a:path w="15668" h="9344">
                <a:moveTo>
                  <a:pt x="0" y="0"/>
                </a:moveTo>
                <a:lnTo>
                  <a:pt x="0" y="9344"/>
                </a:lnTo>
                <a:lnTo>
                  <a:pt x="9253" y="9344"/>
                </a:lnTo>
                <a:lnTo>
                  <a:pt x="15668" y="0"/>
                </a:lnTo>
                <a:lnTo>
                  <a:pt x="9253" y="0"/>
                </a:lnTo>
                <a:lnTo>
                  <a:pt x="0" y="0"/>
                </a:lnTo>
                <a:close/>
              </a:path>
            </a:pathLst>
          </a:custGeom>
          <a:ln w="1236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9" name="object 459"/>
          <p:cNvSpPr/>
          <p:nvPr/>
        </p:nvSpPr>
        <p:spPr>
          <a:xfrm>
            <a:off x="4578482" y="5625557"/>
            <a:ext cx="9333" cy="9033"/>
          </a:xfrm>
          <a:custGeom>
            <a:avLst/>
            <a:gdLst/>
            <a:ahLst/>
            <a:cxnLst/>
            <a:rect l="l" t="t" r="r" b="b"/>
            <a:pathLst>
              <a:path w="9333" h="9033">
                <a:moveTo>
                  <a:pt x="0" y="4516"/>
                </a:moveTo>
                <a:lnTo>
                  <a:pt x="9333" y="4516"/>
                </a:lnTo>
              </a:path>
            </a:pathLst>
          </a:custGeom>
          <a:ln w="10303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0" name="object 460"/>
          <p:cNvSpPr/>
          <p:nvPr/>
        </p:nvSpPr>
        <p:spPr>
          <a:xfrm>
            <a:off x="4578482" y="5625557"/>
            <a:ext cx="9333" cy="9033"/>
          </a:xfrm>
          <a:custGeom>
            <a:avLst/>
            <a:gdLst/>
            <a:ahLst/>
            <a:cxnLst/>
            <a:rect l="l" t="t" r="r" b="b"/>
            <a:pathLst>
              <a:path w="9333" h="9033">
                <a:moveTo>
                  <a:pt x="-6172" y="4516"/>
                </a:moveTo>
                <a:lnTo>
                  <a:pt x="15506" y="4516"/>
                </a:lnTo>
              </a:path>
            </a:pathLst>
          </a:custGeom>
          <a:ln w="2267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1" name="object 461"/>
          <p:cNvSpPr/>
          <p:nvPr/>
        </p:nvSpPr>
        <p:spPr>
          <a:xfrm>
            <a:off x="4510377" y="5619239"/>
            <a:ext cx="9376" cy="6316"/>
          </a:xfrm>
          <a:custGeom>
            <a:avLst/>
            <a:gdLst/>
            <a:ahLst/>
            <a:cxnLst/>
            <a:rect l="l" t="t" r="r" b="b"/>
            <a:pathLst>
              <a:path w="9376" h="6316">
                <a:moveTo>
                  <a:pt x="0" y="0"/>
                </a:moveTo>
                <a:lnTo>
                  <a:pt x="0" y="6316"/>
                </a:lnTo>
                <a:lnTo>
                  <a:pt x="9376" y="63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2" name="object 462"/>
          <p:cNvSpPr/>
          <p:nvPr/>
        </p:nvSpPr>
        <p:spPr>
          <a:xfrm>
            <a:off x="4510377" y="5619239"/>
            <a:ext cx="9376" cy="6316"/>
          </a:xfrm>
          <a:custGeom>
            <a:avLst/>
            <a:gdLst/>
            <a:ahLst/>
            <a:cxnLst/>
            <a:rect l="l" t="t" r="r" b="b"/>
            <a:pathLst>
              <a:path w="9376" h="6316">
                <a:moveTo>
                  <a:pt x="0" y="6316"/>
                </a:moveTo>
                <a:lnTo>
                  <a:pt x="9376" y="6316"/>
                </a:lnTo>
                <a:lnTo>
                  <a:pt x="0" y="0"/>
                </a:lnTo>
                <a:lnTo>
                  <a:pt x="0" y="6316"/>
                </a:lnTo>
                <a:close/>
              </a:path>
            </a:pathLst>
          </a:custGeom>
          <a:ln w="123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3" name="object 463"/>
          <p:cNvSpPr/>
          <p:nvPr/>
        </p:nvSpPr>
        <p:spPr>
          <a:xfrm>
            <a:off x="4519754" y="5619239"/>
            <a:ext cx="9376" cy="6316"/>
          </a:xfrm>
          <a:custGeom>
            <a:avLst/>
            <a:gdLst/>
            <a:ahLst/>
            <a:cxnLst/>
            <a:rect l="l" t="t" r="r" b="b"/>
            <a:pathLst>
              <a:path w="9376" h="6316">
                <a:moveTo>
                  <a:pt x="9376" y="0"/>
                </a:moveTo>
                <a:lnTo>
                  <a:pt x="0" y="6316"/>
                </a:lnTo>
                <a:lnTo>
                  <a:pt x="9376" y="6316"/>
                </a:lnTo>
                <a:lnTo>
                  <a:pt x="9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4" name="object 464"/>
          <p:cNvSpPr/>
          <p:nvPr/>
        </p:nvSpPr>
        <p:spPr>
          <a:xfrm>
            <a:off x="4519754" y="5619239"/>
            <a:ext cx="9376" cy="6316"/>
          </a:xfrm>
          <a:custGeom>
            <a:avLst/>
            <a:gdLst/>
            <a:ahLst/>
            <a:cxnLst/>
            <a:rect l="l" t="t" r="r" b="b"/>
            <a:pathLst>
              <a:path w="9376" h="6316">
                <a:moveTo>
                  <a:pt x="9376" y="6316"/>
                </a:moveTo>
                <a:lnTo>
                  <a:pt x="9376" y="0"/>
                </a:lnTo>
                <a:lnTo>
                  <a:pt x="0" y="6316"/>
                </a:lnTo>
                <a:lnTo>
                  <a:pt x="9376" y="6316"/>
                </a:lnTo>
                <a:close/>
              </a:path>
            </a:pathLst>
          </a:custGeom>
          <a:ln w="123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5" name="object 465"/>
          <p:cNvSpPr/>
          <p:nvPr/>
        </p:nvSpPr>
        <p:spPr>
          <a:xfrm>
            <a:off x="4754912" y="5483118"/>
            <a:ext cx="43305" cy="33990"/>
          </a:xfrm>
          <a:custGeom>
            <a:avLst/>
            <a:gdLst/>
            <a:ahLst/>
            <a:cxnLst/>
            <a:rect l="l" t="t" r="r" b="b"/>
            <a:pathLst>
              <a:path w="43305" h="33990">
                <a:moveTo>
                  <a:pt x="9376" y="24720"/>
                </a:moveTo>
                <a:lnTo>
                  <a:pt x="0" y="24720"/>
                </a:lnTo>
                <a:lnTo>
                  <a:pt x="0" y="33990"/>
                </a:lnTo>
                <a:lnTo>
                  <a:pt x="9376" y="24720"/>
                </a:lnTo>
                <a:close/>
              </a:path>
              <a:path w="43305" h="33990">
                <a:moveTo>
                  <a:pt x="15298" y="18416"/>
                </a:moveTo>
                <a:lnTo>
                  <a:pt x="9376" y="18416"/>
                </a:lnTo>
                <a:lnTo>
                  <a:pt x="9376" y="24720"/>
                </a:lnTo>
                <a:lnTo>
                  <a:pt x="15298" y="24720"/>
                </a:lnTo>
                <a:lnTo>
                  <a:pt x="15298" y="18416"/>
                </a:lnTo>
                <a:close/>
              </a:path>
              <a:path w="43305" h="33990">
                <a:moveTo>
                  <a:pt x="24675" y="9022"/>
                </a:moveTo>
                <a:lnTo>
                  <a:pt x="15298" y="9022"/>
                </a:lnTo>
                <a:lnTo>
                  <a:pt x="15298" y="18416"/>
                </a:lnTo>
                <a:lnTo>
                  <a:pt x="24675" y="9022"/>
                </a:lnTo>
                <a:close/>
              </a:path>
              <a:path w="43305" h="33990">
                <a:moveTo>
                  <a:pt x="34052" y="9022"/>
                </a:moveTo>
                <a:lnTo>
                  <a:pt x="24675" y="9022"/>
                </a:lnTo>
                <a:lnTo>
                  <a:pt x="24675" y="18416"/>
                </a:lnTo>
                <a:lnTo>
                  <a:pt x="34052" y="9022"/>
                </a:lnTo>
                <a:close/>
              </a:path>
              <a:path w="43305" h="33990">
                <a:moveTo>
                  <a:pt x="43305" y="0"/>
                </a:moveTo>
                <a:lnTo>
                  <a:pt x="34052" y="0"/>
                </a:lnTo>
                <a:lnTo>
                  <a:pt x="34052" y="9022"/>
                </a:lnTo>
                <a:lnTo>
                  <a:pt x="43305" y="9022"/>
                </a:lnTo>
                <a:lnTo>
                  <a:pt x="433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6" name="object 466"/>
          <p:cNvSpPr/>
          <p:nvPr/>
        </p:nvSpPr>
        <p:spPr>
          <a:xfrm>
            <a:off x="4739243" y="5483118"/>
            <a:ext cx="58974" cy="49440"/>
          </a:xfrm>
          <a:custGeom>
            <a:avLst/>
            <a:gdLst/>
            <a:ahLst/>
            <a:cxnLst/>
            <a:rect l="l" t="t" r="r" b="b"/>
            <a:pathLst>
              <a:path w="58974" h="49440">
                <a:moveTo>
                  <a:pt x="25045" y="24720"/>
                </a:moveTo>
                <a:lnTo>
                  <a:pt x="15668" y="33990"/>
                </a:lnTo>
                <a:lnTo>
                  <a:pt x="6292" y="33990"/>
                </a:lnTo>
                <a:lnTo>
                  <a:pt x="6292" y="43383"/>
                </a:lnTo>
                <a:lnTo>
                  <a:pt x="0" y="43383"/>
                </a:lnTo>
                <a:lnTo>
                  <a:pt x="0" y="49440"/>
                </a:lnTo>
                <a:lnTo>
                  <a:pt x="0" y="43383"/>
                </a:lnTo>
                <a:lnTo>
                  <a:pt x="6292" y="43383"/>
                </a:lnTo>
                <a:lnTo>
                  <a:pt x="6292" y="33990"/>
                </a:lnTo>
                <a:lnTo>
                  <a:pt x="15668" y="33990"/>
                </a:lnTo>
                <a:lnTo>
                  <a:pt x="15668" y="24720"/>
                </a:lnTo>
                <a:lnTo>
                  <a:pt x="25045" y="24720"/>
                </a:lnTo>
                <a:lnTo>
                  <a:pt x="25045" y="18416"/>
                </a:lnTo>
                <a:lnTo>
                  <a:pt x="25045" y="24720"/>
                </a:lnTo>
                <a:lnTo>
                  <a:pt x="25045" y="18416"/>
                </a:lnTo>
                <a:lnTo>
                  <a:pt x="30967" y="18416"/>
                </a:lnTo>
                <a:lnTo>
                  <a:pt x="25045" y="18416"/>
                </a:lnTo>
                <a:lnTo>
                  <a:pt x="30967" y="18416"/>
                </a:lnTo>
                <a:lnTo>
                  <a:pt x="25045" y="18416"/>
                </a:lnTo>
                <a:lnTo>
                  <a:pt x="30967" y="18416"/>
                </a:lnTo>
                <a:lnTo>
                  <a:pt x="40344" y="18416"/>
                </a:lnTo>
                <a:lnTo>
                  <a:pt x="40344" y="9022"/>
                </a:lnTo>
                <a:lnTo>
                  <a:pt x="30967" y="18416"/>
                </a:lnTo>
                <a:lnTo>
                  <a:pt x="30967" y="9022"/>
                </a:lnTo>
                <a:lnTo>
                  <a:pt x="40344" y="9022"/>
                </a:lnTo>
                <a:lnTo>
                  <a:pt x="49721" y="9022"/>
                </a:lnTo>
                <a:lnTo>
                  <a:pt x="49721" y="0"/>
                </a:lnTo>
                <a:lnTo>
                  <a:pt x="58974" y="0"/>
                </a:lnTo>
                <a:lnTo>
                  <a:pt x="58974" y="9022"/>
                </a:lnTo>
                <a:lnTo>
                  <a:pt x="49721" y="9022"/>
                </a:lnTo>
                <a:lnTo>
                  <a:pt x="40344" y="18416"/>
                </a:lnTo>
                <a:lnTo>
                  <a:pt x="30967" y="18416"/>
                </a:lnTo>
                <a:lnTo>
                  <a:pt x="30967" y="24720"/>
                </a:lnTo>
                <a:lnTo>
                  <a:pt x="25045" y="24720"/>
                </a:lnTo>
                <a:close/>
              </a:path>
            </a:pathLst>
          </a:custGeom>
          <a:ln w="123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7" name="object 467"/>
          <p:cNvSpPr/>
          <p:nvPr/>
        </p:nvSpPr>
        <p:spPr>
          <a:xfrm>
            <a:off x="4519754" y="5659583"/>
            <a:ext cx="9376" cy="9344"/>
          </a:xfrm>
          <a:custGeom>
            <a:avLst/>
            <a:gdLst/>
            <a:ahLst/>
            <a:cxnLst/>
            <a:rect l="l" t="t" r="r" b="b"/>
            <a:pathLst>
              <a:path w="9376" h="9344">
                <a:moveTo>
                  <a:pt x="0" y="4672"/>
                </a:moveTo>
                <a:lnTo>
                  <a:pt x="9376" y="4672"/>
                </a:lnTo>
              </a:path>
            </a:pathLst>
          </a:custGeom>
          <a:ln w="1061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8" name="object 468"/>
          <p:cNvSpPr/>
          <p:nvPr/>
        </p:nvSpPr>
        <p:spPr>
          <a:xfrm>
            <a:off x="4519754" y="5650251"/>
            <a:ext cx="24675" cy="18676"/>
          </a:xfrm>
          <a:custGeom>
            <a:avLst/>
            <a:gdLst/>
            <a:ahLst/>
            <a:cxnLst/>
            <a:rect l="l" t="t" r="r" b="b"/>
            <a:pathLst>
              <a:path w="24675" h="18676">
                <a:moveTo>
                  <a:pt x="24675" y="0"/>
                </a:moveTo>
                <a:lnTo>
                  <a:pt x="18630" y="0"/>
                </a:lnTo>
                <a:lnTo>
                  <a:pt x="18630" y="9331"/>
                </a:lnTo>
                <a:lnTo>
                  <a:pt x="9376" y="9331"/>
                </a:lnTo>
                <a:lnTo>
                  <a:pt x="9376" y="18676"/>
                </a:lnTo>
                <a:lnTo>
                  <a:pt x="0" y="18676"/>
                </a:lnTo>
                <a:lnTo>
                  <a:pt x="0" y="9331"/>
                </a:lnTo>
                <a:lnTo>
                  <a:pt x="9376" y="9331"/>
                </a:lnTo>
                <a:lnTo>
                  <a:pt x="18630" y="9331"/>
                </a:lnTo>
                <a:lnTo>
                  <a:pt x="18630" y="0"/>
                </a:lnTo>
                <a:lnTo>
                  <a:pt x="24675" y="0"/>
                </a:lnTo>
                <a:close/>
              </a:path>
            </a:pathLst>
          </a:custGeom>
          <a:ln w="1235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9" name="object 469"/>
          <p:cNvSpPr/>
          <p:nvPr/>
        </p:nvSpPr>
        <p:spPr>
          <a:xfrm>
            <a:off x="4445727" y="5668927"/>
            <a:ext cx="74026" cy="58710"/>
          </a:xfrm>
          <a:custGeom>
            <a:avLst/>
            <a:gdLst/>
            <a:ahLst/>
            <a:cxnLst/>
            <a:rect l="l" t="t" r="r" b="b"/>
            <a:pathLst>
              <a:path w="74026" h="58710">
                <a:moveTo>
                  <a:pt x="6045" y="40046"/>
                </a:moveTo>
                <a:lnTo>
                  <a:pt x="0" y="49378"/>
                </a:lnTo>
                <a:lnTo>
                  <a:pt x="0" y="58710"/>
                </a:lnTo>
                <a:lnTo>
                  <a:pt x="6045" y="58710"/>
                </a:lnTo>
                <a:lnTo>
                  <a:pt x="6045" y="40046"/>
                </a:lnTo>
                <a:close/>
              </a:path>
              <a:path w="74026" h="58710">
                <a:moveTo>
                  <a:pt x="15298" y="40046"/>
                </a:moveTo>
                <a:lnTo>
                  <a:pt x="6045" y="40046"/>
                </a:lnTo>
                <a:lnTo>
                  <a:pt x="6045" y="49378"/>
                </a:lnTo>
                <a:lnTo>
                  <a:pt x="15298" y="49378"/>
                </a:lnTo>
                <a:lnTo>
                  <a:pt x="15298" y="40046"/>
                </a:lnTo>
                <a:close/>
              </a:path>
              <a:path w="74026" h="58710">
                <a:moveTo>
                  <a:pt x="24675" y="34027"/>
                </a:moveTo>
                <a:lnTo>
                  <a:pt x="15298" y="34027"/>
                </a:lnTo>
                <a:lnTo>
                  <a:pt x="15298" y="40046"/>
                </a:lnTo>
                <a:lnTo>
                  <a:pt x="24675" y="40046"/>
                </a:lnTo>
                <a:lnTo>
                  <a:pt x="24675" y="34027"/>
                </a:lnTo>
                <a:close/>
              </a:path>
              <a:path w="74026" h="58710">
                <a:moveTo>
                  <a:pt x="39974" y="24683"/>
                </a:moveTo>
                <a:lnTo>
                  <a:pt x="24675" y="24683"/>
                </a:lnTo>
                <a:lnTo>
                  <a:pt x="24675" y="34027"/>
                </a:lnTo>
                <a:lnTo>
                  <a:pt x="39974" y="34027"/>
                </a:lnTo>
                <a:lnTo>
                  <a:pt x="39974" y="24683"/>
                </a:lnTo>
                <a:close/>
              </a:path>
              <a:path w="74026" h="58710">
                <a:moveTo>
                  <a:pt x="58727" y="15351"/>
                </a:moveTo>
                <a:lnTo>
                  <a:pt x="39974" y="15351"/>
                </a:lnTo>
                <a:lnTo>
                  <a:pt x="39974" y="24683"/>
                </a:lnTo>
                <a:lnTo>
                  <a:pt x="49351" y="24683"/>
                </a:lnTo>
                <a:lnTo>
                  <a:pt x="58727" y="15351"/>
                </a:lnTo>
                <a:close/>
              </a:path>
              <a:path w="74026" h="58710">
                <a:moveTo>
                  <a:pt x="64649" y="0"/>
                </a:moveTo>
                <a:lnTo>
                  <a:pt x="64649" y="9022"/>
                </a:lnTo>
                <a:lnTo>
                  <a:pt x="49351" y="9022"/>
                </a:lnTo>
                <a:lnTo>
                  <a:pt x="49351" y="15351"/>
                </a:lnTo>
                <a:lnTo>
                  <a:pt x="64649" y="15351"/>
                </a:lnTo>
                <a:lnTo>
                  <a:pt x="74026" y="9022"/>
                </a:lnTo>
                <a:lnTo>
                  <a:pt x="646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0" name="object 470"/>
          <p:cNvSpPr/>
          <p:nvPr/>
        </p:nvSpPr>
        <p:spPr>
          <a:xfrm>
            <a:off x="4445727" y="5668927"/>
            <a:ext cx="74026" cy="58710"/>
          </a:xfrm>
          <a:custGeom>
            <a:avLst/>
            <a:gdLst/>
            <a:ahLst/>
            <a:cxnLst/>
            <a:rect l="l" t="t" r="r" b="b"/>
            <a:pathLst>
              <a:path w="74026" h="58710">
                <a:moveTo>
                  <a:pt x="58727" y="15351"/>
                </a:moveTo>
                <a:lnTo>
                  <a:pt x="49351" y="24683"/>
                </a:lnTo>
                <a:lnTo>
                  <a:pt x="39974" y="24683"/>
                </a:lnTo>
                <a:lnTo>
                  <a:pt x="39974" y="34027"/>
                </a:lnTo>
                <a:lnTo>
                  <a:pt x="33928" y="34027"/>
                </a:lnTo>
                <a:lnTo>
                  <a:pt x="24675" y="34027"/>
                </a:lnTo>
                <a:lnTo>
                  <a:pt x="24675" y="40046"/>
                </a:lnTo>
                <a:lnTo>
                  <a:pt x="15298" y="40046"/>
                </a:lnTo>
                <a:lnTo>
                  <a:pt x="15298" y="49378"/>
                </a:lnTo>
                <a:lnTo>
                  <a:pt x="6045" y="49378"/>
                </a:lnTo>
                <a:lnTo>
                  <a:pt x="6045" y="58710"/>
                </a:lnTo>
                <a:lnTo>
                  <a:pt x="0" y="58710"/>
                </a:lnTo>
                <a:lnTo>
                  <a:pt x="0" y="49378"/>
                </a:lnTo>
                <a:lnTo>
                  <a:pt x="6045" y="49378"/>
                </a:lnTo>
                <a:lnTo>
                  <a:pt x="0" y="49378"/>
                </a:lnTo>
                <a:lnTo>
                  <a:pt x="6045" y="49378"/>
                </a:lnTo>
                <a:lnTo>
                  <a:pt x="0" y="49378"/>
                </a:lnTo>
                <a:lnTo>
                  <a:pt x="6045" y="40046"/>
                </a:lnTo>
                <a:lnTo>
                  <a:pt x="0" y="40046"/>
                </a:lnTo>
                <a:lnTo>
                  <a:pt x="0" y="49378"/>
                </a:lnTo>
                <a:lnTo>
                  <a:pt x="0" y="40046"/>
                </a:lnTo>
                <a:lnTo>
                  <a:pt x="6045" y="40046"/>
                </a:lnTo>
                <a:lnTo>
                  <a:pt x="6045" y="49378"/>
                </a:lnTo>
                <a:lnTo>
                  <a:pt x="6045" y="40046"/>
                </a:lnTo>
                <a:lnTo>
                  <a:pt x="6045" y="49378"/>
                </a:lnTo>
                <a:lnTo>
                  <a:pt x="6045" y="40046"/>
                </a:lnTo>
                <a:lnTo>
                  <a:pt x="15298" y="40046"/>
                </a:lnTo>
                <a:lnTo>
                  <a:pt x="15298" y="34027"/>
                </a:lnTo>
                <a:lnTo>
                  <a:pt x="24675" y="34027"/>
                </a:lnTo>
                <a:lnTo>
                  <a:pt x="24675" y="24683"/>
                </a:lnTo>
                <a:lnTo>
                  <a:pt x="33928" y="24683"/>
                </a:lnTo>
                <a:lnTo>
                  <a:pt x="39974" y="24683"/>
                </a:lnTo>
                <a:lnTo>
                  <a:pt x="39974" y="15351"/>
                </a:lnTo>
                <a:lnTo>
                  <a:pt x="33928" y="15351"/>
                </a:lnTo>
                <a:lnTo>
                  <a:pt x="39974" y="15351"/>
                </a:lnTo>
                <a:lnTo>
                  <a:pt x="49351" y="15351"/>
                </a:lnTo>
                <a:lnTo>
                  <a:pt x="39974" y="15351"/>
                </a:lnTo>
                <a:lnTo>
                  <a:pt x="49351" y="15351"/>
                </a:lnTo>
                <a:lnTo>
                  <a:pt x="58727" y="15351"/>
                </a:lnTo>
                <a:lnTo>
                  <a:pt x="49351" y="15351"/>
                </a:lnTo>
                <a:lnTo>
                  <a:pt x="49351" y="9022"/>
                </a:lnTo>
                <a:lnTo>
                  <a:pt x="58727" y="9022"/>
                </a:lnTo>
                <a:lnTo>
                  <a:pt x="64649" y="9022"/>
                </a:lnTo>
                <a:lnTo>
                  <a:pt x="64649" y="0"/>
                </a:lnTo>
                <a:lnTo>
                  <a:pt x="74026" y="0"/>
                </a:lnTo>
                <a:lnTo>
                  <a:pt x="64649" y="0"/>
                </a:lnTo>
                <a:lnTo>
                  <a:pt x="74026" y="9022"/>
                </a:lnTo>
                <a:lnTo>
                  <a:pt x="64649" y="15351"/>
                </a:lnTo>
                <a:lnTo>
                  <a:pt x="58727" y="15351"/>
                </a:lnTo>
                <a:close/>
              </a:path>
            </a:pathLst>
          </a:custGeom>
          <a:ln w="123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1" name="object 471"/>
          <p:cNvSpPr/>
          <p:nvPr/>
        </p:nvSpPr>
        <p:spPr>
          <a:xfrm>
            <a:off x="4495078" y="5668927"/>
            <a:ext cx="9376" cy="9022"/>
          </a:xfrm>
          <a:custGeom>
            <a:avLst/>
            <a:gdLst/>
            <a:ahLst/>
            <a:cxnLst/>
            <a:rect l="l" t="t" r="r" b="b"/>
            <a:pathLst>
              <a:path w="9376" h="9022">
                <a:moveTo>
                  <a:pt x="9376" y="0"/>
                </a:moveTo>
                <a:lnTo>
                  <a:pt x="0" y="0"/>
                </a:lnTo>
                <a:lnTo>
                  <a:pt x="0" y="9022"/>
                </a:lnTo>
                <a:lnTo>
                  <a:pt x="0" y="0"/>
                </a:lnTo>
                <a:lnTo>
                  <a:pt x="9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2" name="object 472"/>
          <p:cNvSpPr/>
          <p:nvPr/>
        </p:nvSpPr>
        <p:spPr>
          <a:xfrm>
            <a:off x="4495078" y="5668927"/>
            <a:ext cx="9376" cy="9022"/>
          </a:xfrm>
          <a:custGeom>
            <a:avLst/>
            <a:gdLst/>
            <a:ahLst/>
            <a:cxnLst/>
            <a:rect l="l" t="t" r="r" b="b"/>
            <a:pathLst>
              <a:path w="9376" h="9022">
                <a:moveTo>
                  <a:pt x="9376" y="0"/>
                </a:moveTo>
                <a:lnTo>
                  <a:pt x="0" y="0"/>
                </a:lnTo>
                <a:lnTo>
                  <a:pt x="0" y="9022"/>
                </a:lnTo>
                <a:lnTo>
                  <a:pt x="0" y="0"/>
                </a:lnTo>
                <a:lnTo>
                  <a:pt x="9376" y="0"/>
                </a:lnTo>
                <a:close/>
              </a:path>
            </a:pathLst>
          </a:custGeom>
          <a:ln w="123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3" name="object 473"/>
          <p:cNvSpPr/>
          <p:nvPr/>
        </p:nvSpPr>
        <p:spPr>
          <a:xfrm>
            <a:off x="4504455" y="5668927"/>
            <a:ext cx="5922" cy="9022"/>
          </a:xfrm>
          <a:custGeom>
            <a:avLst/>
            <a:gdLst/>
            <a:ahLst/>
            <a:cxnLst/>
            <a:rect l="l" t="t" r="r" b="b"/>
            <a:pathLst>
              <a:path w="5922" h="9022">
                <a:moveTo>
                  <a:pt x="5922" y="0"/>
                </a:moveTo>
                <a:lnTo>
                  <a:pt x="0" y="0"/>
                </a:lnTo>
                <a:lnTo>
                  <a:pt x="0" y="9022"/>
                </a:lnTo>
                <a:lnTo>
                  <a:pt x="0" y="0"/>
                </a:lnTo>
                <a:lnTo>
                  <a:pt x="5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4" name="object 474"/>
          <p:cNvSpPr/>
          <p:nvPr/>
        </p:nvSpPr>
        <p:spPr>
          <a:xfrm>
            <a:off x="4504455" y="5668927"/>
            <a:ext cx="5922" cy="9022"/>
          </a:xfrm>
          <a:custGeom>
            <a:avLst/>
            <a:gdLst/>
            <a:ahLst/>
            <a:cxnLst/>
            <a:rect l="l" t="t" r="r" b="b"/>
            <a:pathLst>
              <a:path w="5922" h="9022">
                <a:moveTo>
                  <a:pt x="5922" y="0"/>
                </a:moveTo>
                <a:lnTo>
                  <a:pt x="0" y="0"/>
                </a:lnTo>
                <a:lnTo>
                  <a:pt x="0" y="9022"/>
                </a:lnTo>
                <a:lnTo>
                  <a:pt x="0" y="0"/>
                </a:lnTo>
                <a:lnTo>
                  <a:pt x="5922" y="0"/>
                </a:lnTo>
                <a:close/>
              </a:path>
            </a:pathLst>
          </a:custGeom>
          <a:ln w="1235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5" name="object 475"/>
          <p:cNvSpPr/>
          <p:nvPr/>
        </p:nvSpPr>
        <p:spPr>
          <a:xfrm>
            <a:off x="4479656" y="5677950"/>
            <a:ext cx="6045" cy="6328"/>
          </a:xfrm>
          <a:custGeom>
            <a:avLst/>
            <a:gdLst/>
            <a:ahLst/>
            <a:cxnLst/>
            <a:rect l="l" t="t" r="r" b="b"/>
            <a:pathLst>
              <a:path w="6045" h="6328">
                <a:moveTo>
                  <a:pt x="6045" y="0"/>
                </a:moveTo>
                <a:lnTo>
                  <a:pt x="0" y="0"/>
                </a:lnTo>
                <a:lnTo>
                  <a:pt x="0" y="6328"/>
                </a:lnTo>
                <a:lnTo>
                  <a:pt x="0" y="0"/>
                </a:lnTo>
                <a:lnTo>
                  <a:pt x="60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6" name="object 476"/>
          <p:cNvSpPr/>
          <p:nvPr/>
        </p:nvSpPr>
        <p:spPr>
          <a:xfrm>
            <a:off x="4479656" y="5677950"/>
            <a:ext cx="6045" cy="6328"/>
          </a:xfrm>
          <a:custGeom>
            <a:avLst/>
            <a:gdLst/>
            <a:ahLst/>
            <a:cxnLst/>
            <a:rect l="l" t="t" r="r" b="b"/>
            <a:pathLst>
              <a:path w="6045" h="6328">
                <a:moveTo>
                  <a:pt x="6045" y="0"/>
                </a:moveTo>
                <a:lnTo>
                  <a:pt x="0" y="0"/>
                </a:lnTo>
                <a:lnTo>
                  <a:pt x="0" y="6328"/>
                </a:lnTo>
                <a:lnTo>
                  <a:pt x="0" y="0"/>
                </a:lnTo>
                <a:lnTo>
                  <a:pt x="6045" y="0"/>
                </a:lnTo>
                <a:close/>
              </a:path>
            </a:pathLst>
          </a:custGeom>
          <a:ln w="123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7" name="object 477"/>
          <p:cNvSpPr/>
          <p:nvPr/>
        </p:nvSpPr>
        <p:spPr>
          <a:xfrm>
            <a:off x="4411675" y="5718305"/>
            <a:ext cx="34052" cy="43359"/>
          </a:xfrm>
          <a:custGeom>
            <a:avLst/>
            <a:gdLst/>
            <a:ahLst/>
            <a:cxnLst/>
            <a:rect l="l" t="t" r="r" b="b"/>
            <a:pathLst>
              <a:path w="34052" h="43359">
                <a:moveTo>
                  <a:pt x="9376" y="34027"/>
                </a:moveTo>
                <a:lnTo>
                  <a:pt x="0" y="34027"/>
                </a:lnTo>
                <a:lnTo>
                  <a:pt x="0" y="43359"/>
                </a:lnTo>
                <a:lnTo>
                  <a:pt x="9376" y="43359"/>
                </a:lnTo>
                <a:lnTo>
                  <a:pt x="9376" y="34027"/>
                </a:lnTo>
                <a:close/>
              </a:path>
              <a:path w="34052" h="43359">
                <a:moveTo>
                  <a:pt x="34052" y="0"/>
                </a:moveTo>
                <a:lnTo>
                  <a:pt x="24675" y="0"/>
                </a:lnTo>
                <a:lnTo>
                  <a:pt x="15298" y="9331"/>
                </a:lnTo>
                <a:lnTo>
                  <a:pt x="15298" y="18676"/>
                </a:lnTo>
                <a:lnTo>
                  <a:pt x="9376" y="18676"/>
                </a:lnTo>
                <a:lnTo>
                  <a:pt x="9376" y="34027"/>
                </a:lnTo>
                <a:lnTo>
                  <a:pt x="15298" y="24695"/>
                </a:lnTo>
                <a:lnTo>
                  <a:pt x="24675" y="18676"/>
                </a:lnTo>
                <a:lnTo>
                  <a:pt x="24675" y="9331"/>
                </a:lnTo>
                <a:lnTo>
                  <a:pt x="34052" y="9331"/>
                </a:lnTo>
                <a:lnTo>
                  <a:pt x="340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8" name="object 478"/>
          <p:cNvSpPr/>
          <p:nvPr/>
        </p:nvSpPr>
        <p:spPr>
          <a:xfrm>
            <a:off x="4402298" y="5718305"/>
            <a:ext cx="43428" cy="49687"/>
          </a:xfrm>
          <a:custGeom>
            <a:avLst/>
            <a:gdLst/>
            <a:ahLst/>
            <a:cxnLst/>
            <a:rect l="l" t="t" r="r" b="b"/>
            <a:pathLst>
              <a:path w="43428" h="49687">
                <a:moveTo>
                  <a:pt x="24675" y="24695"/>
                </a:moveTo>
                <a:lnTo>
                  <a:pt x="18753" y="34027"/>
                </a:lnTo>
                <a:lnTo>
                  <a:pt x="18753" y="43359"/>
                </a:lnTo>
                <a:lnTo>
                  <a:pt x="9376" y="43359"/>
                </a:lnTo>
                <a:lnTo>
                  <a:pt x="9376" y="49687"/>
                </a:lnTo>
                <a:lnTo>
                  <a:pt x="0" y="49687"/>
                </a:lnTo>
                <a:lnTo>
                  <a:pt x="9376" y="49687"/>
                </a:lnTo>
                <a:lnTo>
                  <a:pt x="0" y="49687"/>
                </a:lnTo>
                <a:lnTo>
                  <a:pt x="9376" y="49687"/>
                </a:lnTo>
                <a:lnTo>
                  <a:pt x="9376" y="43359"/>
                </a:lnTo>
                <a:lnTo>
                  <a:pt x="9376" y="34027"/>
                </a:lnTo>
                <a:lnTo>
                  <a:pt x="9376" y="43359"/>
                </a:lnTo>
                <a:lnTo>
                  <a:pt x="9376" y="34027"/>
                </a:lnTo>
                <a:lnTo>
                  <a:pt x="18753" y="34027"/>
                </a:lnTo>
                <a:lnTo>
                  <a:pt x="18753" y="24695"/>
                </a:lnTo>
                <a:lnTo>
                  <a:pt x="18753" y="18676"/>
                </a:lnTo>
                <a:lnTo>
                  <a:pt x="24675" y="18676"/>
                </a:lnTo>
                <a:lnTo>
                  <a:pt x="24675" y="9331"/>
                </a:lnTo>
                <a:lnTo>
                  <a:pt x="34052" y="0"/>
                </a:lnTo>
                <a:lnTo>
                  <a:pt x="43428" y="0"/>
                </a:lnTo>
                <a:lnTo>
                  <a:pt x="43428" y="9331"/>
                </a:lnTo>
                <a:lnTo>
                  <a:pt x="34052" y="9331"/>
                </a:lnTo>
                <a:lnTo>
                  <a:pt x="34052" y="18676"/>
                </a:lnTo>
                <a:lnTo>
                  <a:pt x="24675" y="24695"/>
                </a:lnTo>
                <a:close/>
              </a:path>
            </a:pathLst>
          </a:custGeom>
          <a:ln w="123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9" name="object 479"/>
          <p:cNvSpPr/>
          <p:nvPr/>
        </p:nvSpPr>
        <p:spPr>
          <a:xfrm>
            <a:off x="4396006" y="5767993"/>
            <a:ext cx="6292" cy="9331"/>
          </a:xfrm>
          <a:custGeom>
            <a:avLst/>
            <a:gdLst/>
            <a:ahLst/>
            <a:cxnLst/>
            <a:rect l="l" t="t" r="r" b="b"/>
            <a:pathLst>
              <a:path w="6292" h="9331">
                <a:moveTo>
                  <a:pt x="6292" y="0"/>
                </a:moveTo>
                <a:lnTo>
                  <a:pt x="0" y="0"/>
                </a:lnTo>
                <a:lnTo>
                  <a:pt x="0" y="9331"/>
                </a:lnTo>
                <a:lnTo>
                  <a:pt x="0" y="0"/>
                </a:lnTo>
                <a:lnTo>
                  <a:pt x="6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0" name="object 480"/>
          <p:cNvSpPr/>
          <p:nvPr/>
        </p:nvSpPr>
        <p:spPr>
          <a:xfrm>
            <a:off x="4396006" y="5767993"/>
            <a:ext cx="6292" cy="9331"/>
          </a:xfrm>
          <a:custGeom>
            <a:avLst/>
            <a:gdLst/>
            <a:ahLst/>
            <a:cxnLst/>
            <a:rect l="l" t="t" r="r" b="b"/>
            <a:pathLst>
              <a:path w="6292" h="9331">
                <a:moveTo>
                  <a:pt x="6292" y="0"/>
                </a:moveTo>
                <a:lnTo>
                  <a:pt x="0" y="0"/>
                </a:lnTo>
                <a:lnTo>
                  <a:pt x="0" y="9331"/>
                </a:lnTo>
                <a:lnTo>
                  <a:pt x="0" y="0"/>
                </a:lnTo>
                <a:lnTo>
                  <a:pt x="6292" y="0"/>
                </a:lnTo>
                <a:close/>
              </a:path>
            </a:pathLst>
          </a:custGeom>
          <a:ln w="123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1" name="object 481"/>
          <p:cNvSpPr/>
          <p:nvPr/>
        </p:nvSpPr>
        <p:spPr>
          <a:xfrm>
            <a:off x="4343570" y="5777325"/>
            <a:ext cx="58727" cy="117445"/>
          </a:xfrm>
          <a:custGeom>
            <a:avLst/>
            <a:gdLst/>
            <a:ahLst/>
            <a:cxnLst/>
            <a:rect l="l" t="t" r="r" b="b"/>
            <a:pathLst>
              <a:path w="58727" h="117445">
                <a:moveTo>
                  <a:pt x="9376" y="102081"/>
                </a:moveTo>
                <a:lnTo>
                  <a:pt x="0" y="102081"/>
                </a:lnTo>
                <a:lnTo>
                  <a:pt x="0" y="117445"/>
                </a:lnTo>
                <a:lnTo>
                  <a:pt x="9376" y="108101"/>
                </a:lnTo>
                <a:lnTo>
                  <a:pt x="9376" y="102081"/>
                </a:lnTo>
                <a:close/>
              </a:path>
              <a:path w="58727" h="117445">
                <a:moveTo>
                  <a:pt x="18753" y="68054"/>
                </a:moveTo>
                <a:lnTo>
                  <a:pt x="9376" y="68054"/>
                </a:lnTo>
                <a:lnTo>
                  <a:pt x="9376" y="83418"/>
                </a:lnTo>
                <a:lnTo>
                  <a:pt x="18753" y="83418"/>
                </a:lnTo>
                <a:lnTo>
                  <a:pt x="18753" y="68054"/>
                </a:lnTo>
                <a:close/>
              </a:path>
              <a:path w="58727" h="117445">
                <a:moveTo>
                  <a:pt x="24798" y="49390"/>
                </a:moveTo>
                <a:lnTo>
                  <a:pt x="18753" y="58722"/>
                </a:lnTo>
                <a:lnTo>
                  <a:pt x="18753" y="68054"/>
                </a:lnTo>
                <a:lnTo>
                  <a:pt x="24798" y="58722"/>
                </a:lnTo>
                <a:lnTo>
                  <a:pt x="24798" y="49390"/>
                </a:lnTo>
                <a:close/>
              </a:path>
              <a:path w="58727" h="117445">
                <a:moveTo>
                  <a:pt x="43428" y="24695"/>
                </a:moveTo>
                <a:lnTo>
                  <a:pt x="34052" y="24695"/>
                </a:lnTo>
                <a:lnTo>
                  <a:pt x="34052" y="34027"/>
                </a:lnTo>
                <a:lnTo>
                  <a:pt x="24798" y="34027"/>
                </a:lnTo>
                <a:lnTo>
                  <a:pt x="24798" y="49390"/>
                </a:lnTo>
                <a:lnTo>
                  <a:pt x="34052" y="43359"/>
                </a:lnTo>
                <a:lnTo>
                  <a:pt x="43428" y="34027"/>
                </a:lnTo>
                <a:lnTo>
                  <a:pt x="43428" y="24695"/>
                </a:lnTo>
                <a:close/>
              </a:path>
              <a:path w="58727" h="117445">
                <a:moveTo>
                  <a:pt x="52435" y="15363"/>
                </a:moveTo>
                <a:lnTo>
                  <a:pt x="43428" y="15363"/>
                </a:lnTo>
                <a:lnTo>
                  <a:pt x="43428" y="24695"/>
                </a:lnTo>
                <a:lnTo>
                  <a:pt x="52435" y="15363"/>
                </a:lnTo>
                <a:close/>
              </a:path>
              <a:path w="58727" h="117445">
                <a:moveTo>
                  <a:pt x="58727" y="0"/>
                </a:moveTo>
                <a:lnTo>
                  <a:pt x="52435" y="0"/>
                </a:lnTo>
                <a:lnTo>
                  <a:pt x="52435" y="9035"/>
                </a:lnTo>
                <a:lnTo>
                  <a:pt x="58727" y="9035"/>
                </a:lnTo>
                <a:lnTo>
                  <a:pt x="58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2" name="object 482"/>
          <p:cNvSpPr/>
          <p:nvPr/>
        </p:nvSpPr>
        <p:spPr>
          <a:xfrm>
            <a:off x="4343570" y="5777325"/>
            <a:ext cx="58727" cy="117445"/>
          </a:xfrm>
          <a:custGeom>
            <a:avLst/>
            <a:gdLst/>
            <a:ahLst/>
            <a:cxnLst/>
            <a:rect l="l" t="t" r="r" b="b"/>
            <a:pathLst>
              <a:path w="58727" h="117445">
                <a:moveTo>
                  <a:pt x="24798" y="49390"/>
                </a:moveTo>
                <a:lnTo>
                  <a:pt x="24798" y="58722"/>
                </a:lnTo>
                <a:lnTo>
                  <a:pt x="18753" y="68054"/>
                </a:lnTo>
                <a:lnTo>
                  <a:pt x="18753" y="74073"/>
                </a:lnTo>
                <a:lnTo>
                  <a:pt x="18753" y="83418"/>
                </a:lnTo>
                <a:lnTo>
                  <a:pt x="9376" y="83418"/>
                </a:lnTo>
                <a:lnTo>
                  <a:pt x="9376" y="92750"/>
                </a:lnTo>
                <a:lnTo>
                  <a:pt x="9376" y="102081"/>
                </a:lnTo>
                <a:lnTo>
                  <a:pt x="9376" y="108101"/>
                </a:lnTo>
                <a:lnTo>
                  <a:pt x="0" y="117445"/>
                </a:lnTo>
                <a:lnTo>
                  <a:pt x="0" y="108101"/>
                </a:lnTo>
                <a:lnTo>
                  <a:pt x="0" y="102081"/>
                </a:lnTo>
                <a:lnTo>
                  <a:pt x="9376" y="102081"/>
                </a:lnTo>
                <a:lnTo>
                  <a:pt x="9376" y="92750"/>
                </a:lnTo>
                <a:lnTo>
                  <a:pt x="9376" y="83418"/>
                </a:lnTo>
                <a:lnTo>
                  <a:pt x="9376" y="74073"/>
                </a:lnTo>
                <a:lnTo>
                  <a:pt x="9376" y="68054"/>
                </a:lnTo>
                <a:lnTo>
                  <a:pt x="18753" y="68054"/>
                </a:lnTo>
                <a:lnTo>
                  <a:pt x="18753" y="58722"/>
                </a:lnTo>
                <a:lnTo>
                  <a:pt x="24798" y="49390"/>
                </a:lnTo>
                <a:lnTo>
                  <a:pt x="24798" y="43359"/>
                </a:lnTo>
                <a:lnTo>
                  <a:pt x="24798" y="34027"/>
                </a:lnTo>
                <a:lnTo>
                  <a:pt x="34052" y="34027"/>
                </a:lnTo>
                <a:lnTo>
                  <a:pt x="43428" y="34027"/>
                </a:lnTo>
                <a:lnTo>
                  <a:pt x="34052" y="34027"/>
                </a:lnTo>
                <a:lnTo>
                  <a:pt x="34052" y="24695"/>
                </a:lnTo>
                <a:lnTo>
                  <a:pt x="43428" y="24695"/>
                </a:lnTo>
                <a:lnTo>
                  <a:pt x="43428" y="15363"/>
                </a:lnTo>
                <a:lnTo>
                  <a:pt x="52435" y="15363"/>
                </a:lnTo>
                <a:lnTo>
                  <a:pt x="52435" y="9035"/>
                </a:lnTo>
                <a:lnTo>
                  <a:pt x="52435" y="0"/>
                </a:lnTo>
                <a:lnTo>
                  <a:pt x="58727" y="0"/>
                </a:lnTo>
                <a:lnTo>
                  <a:pt x="52435" y="0"/>
                </a:lnTo>
                <a:lnTo>
                  <a:pt x="58727" y="0"/>
                </a:lnTo>
                <a:lnTo>
                  <a:pt x="58727" y="9035"/>
                </a:lnTo>
                <a:lnTo>
                  <a:pt x="52435" y="9035"/>
                </a:lnTo>
                <a:lnTo>
                  <a:pt x="52435" y="15363"/>
                </a:lnTo>
                <a:lnTo>
                  <a:pt x="43428" y="24695"/>
                </a:lnTo>
                <a:lnTo>
                  <a:pt x="43428" y="34027"/>
                </a:lnTo>
                <a:lnTo>
                  <a:pt x="34052" y="43359"/>
                </a:lnTo>
                <a:lnTo>
                  <a:pt x="24798" y="49390"/>
                </a:lnTo>
                <a:close/>
              </a:path>
            </a:pathLst>
          </a:custGeom>
          <a:ln w="1234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3" name="object 483"/>
          <p:cNvSpPr/>
          <p:nvPr/>
        </p:nvSpPr>
        <p:spPr>
          <a:xfrm>
            <a:off x="4318895" y="5870073"/>
            <a:ext cx="9333" cy="9334"/>
          </a:xfrm>
          <a:custGeom>
            <a:avLst/>
            <a:gdLst/>
            <a:ahLst/>
            <a:cxnLst/>
            <a:rect l="l" t="t" r="r" b="b"/>
            <a:pathLst>
              <a:path w="9333" h="9334">
                <a:moveTo>
                  <a:pt x="0" y="4667"/>
                </a:moveTo>
                <a:lnTo>
                  <a:pt x="9333" y="4667"/>
                </a:lnTo>
              </a:path>
            </a:pathLst>
          </a:custGeom>
          <a:ln w="1060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4" name="object 484"/>
          <p:cNvSpPr/>
          <p:nvPr/>
        </p:nvSpPr>
        <p:spPr>
          <a:xfrm>
            <a:off x="4318895" y="5870073"/>
            <a:ext cx="9333" cy="9334"/>
          </a:xfrm>
          <a:custGeom>
            <a:avLst/>
            <a:gdLst/>
            <a:ahLst/>
            <a:cxnLst/>
            <a:rect l="l" t="t" r="r" b="b"/>
            <a:pathLst>
              <a:path w="9333" h="9334">
                <a:moveTo>
                  <a:pt x="-6172" y="4667"/>
                </a:moveTo>
                <a:lnTo>
                  <a:pt x="15506" y="4667"/>
                </a:lnTo>
              </a:path>
            </a:pathLst>
          </a:custGeom>
          <a:ln w="2297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5" name="object 485"/>
          <p:cNvSpPr/>
          <p:nvPr/>
        </p:nvSpPr>
        <p:spPr>
          <a:xfrm>
            <a:off x="4343570" y="5944458"/>
            <a:ext cx="34052" cy="117729"/>
          </a:xfrm>
          <a:custGeom>
            <a:avLst/>
            <a:gdLst/>
            <a:ahLst/>
            <a:cxnLst/>
            <a:rect l="l" t="t" r="r" b="b"/>
            <a:pathLst>
              <a:path w="34052" h="117729">
                <a:moveTo>
                  <a:pt x="24798" y="102081"/>
                </a:moveTo>
                <a:lnTo>
                  <a:pt x="24798" y="111413"/>
                </a:lnTo>
                <a:lnTo>
                  <a:pt x="34052" y="117729"/>
                </a:lnTo>
                <a:lnTo>
                  <a:pt x="34052" y="111413"/>
                </a:lnTo>
                <a:lnTo>
                  <a:pt x="24798" y="102081"/>
                </a:lnTo>
                <a:close/>
              </a:path>
              <a:path w="34052" h="117729">
                <a:moveTo>
                  <a:pt x="24798" y="77386"/>
                </a:moveTo>
                <a:lnTo>
                  <a:pt x="18753" y="77386"/>
                </a:lnTo>
                <a:lnTo>
                  <a:pt x="24798" y="83702"/>
                </a:lnTo>
                <a:lnTo>
                  <a:pt x="24798" y="77386"/>
                </a:lnTo>
                <a:close/>
              </a:path>
              <a:path w="34052" h="117729">
                <a:moveTo>
                  <a:pt x="9376" y="43359"/>
                </a:moveTo>
                <a:lnTo>
                  <a:pt x="9376" y="52691"/>
                </a:lnTo>
                <a:lnTo>
                  <a:pt x="18753" y="52691"/>
                </a:lnTo>
                <a:lnTo>
                  <a:pt x="9376" y="43359"/>
                </a:lnTo>
                <a:close/>
              </a:path>
              <a:path w="34052" h="117729">
                <a:moveTo>
                  <a:pt x="0" y="0"/>
                </a:moveTo>
                <a:lnTo>
                  <a:pt x="0" y="24683"/>
                </a:lnTo>
                <a:lnTo>
                  <a:pt x="9376" y="24683"/>
                </a:lnTo>
                <a:lnTo>
                  <a:pt x="9376" y="93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6" name="object 486"/>
          <p:cNvSpPr/>
          <p:nvPr/>
        </p:nvSpPr>
        <p:spPr>
          <a:xfrm>
            <a:off x="4343570" y="5894771"/>
            <a:ext cx="34052" cy="210788"/>
          </a:xfrm>
          <a:custGeom>
            <a:avLst/>
            <a:gdLst/>
            <a:ahLst/>
            <a:cxnLst/>
            <a:rect l="l" t="t" r="r" b="b"/>
            <a:pathLst>
              <a:path w="34052" h="210788">
                <a:moveTo>
                  <a:pt x="9376" y="102378"/>
                </a:moveTo>
                <a:lnTo>
                  <a:pt x="9376" y="93046"/>
                </a:lnTo>
                <a:lnTo>
                  <a:pt x="9376" y="83714"/>
                </a:lnTo>
                <a:lnTo>
                  <a:pt x="0" y="83714"/>
                </a:lnTo>
                <a:lnTo>
                  <a:pt x="9376" y="83714"/>
                </a:lnTo>
                <a:lnTo>
                  <a:pt x="9376" y="74370"/>
                </a:lnTo>
                <a:lnTo>
                  <a:pt x="0" y="74370"/>
                </a:lnTo>
                <a:lnTo>
                  <a:pt x="0" y="68351"/>
                </a:lnTo>
                <a:lnTo>
                  <a:pt x="0" y="49687"/>
                </a:lnTo>
                <a:lnTo>
                  <a:pt x="0" y="59019"/>
                </a:lnTo>
                <a:lnTo>
                  <a:pt x="0" y="0"/>
                </a:lnTo>
                <a:lnTo>
                  <a:pt x="9376" y="0"/>
                </a:lnTo>
                <a:lnTo>
                  <a:pt x="0" y="0"/>
                </a:lnTo>
                <a:lnTo>
                  <a:pt x="0" y="9331"/>
                </a:lnTo>
                <a:lnTo>
                  <a:pt x="0" y="15660"/>
                </a:lnTo>
                <a:lnTo>
                  <a:pt x="0" y="24992"/>
                </a:lnTo>
                <a:lnTo>
                  <a:pt x="0" y="34027"/>
                </a:lnTo>
                <a:lnTo>
                  <a:pt x="0" y="43359"/>
                </a:lnTo>
                <a:lnTo>
                  <a:pt x="0" y="49687"/>
                </a:lnTo>
                <a:lnTo>
                  <a:pt x="9376" y="59019"/>
                </a:lnTo>
                <a:lnTo>
                  <a:pt x="9376" y="68351"/>
                </a:lnTo>
                <a:lnTo>
                  <a:pt x="9376" y="74370"/>
                </a:lnTo>
                <a:lnTo>
                  <a:pt x="9376" y="83714"/>
                </a:lnTo>
                <a:lnTo>
                  <a:pt x="9376" y="93046"/>
                </a:lnTo>
                <a:lnTo>
                  <a:pt x="18753" y="102378"/>
                </a:lnTo>
                <a:lnTo>
                  <a:pt x="18753" y="108397"/>
                </a:lnTo>
                <a:lnTo>
                  <a:pt x="18753" y="117742"/>
                </a:lnTo>
                <a:lnTo>
                  <a:pt x="18753" y="127074"/>
                </a:lnTo>
                <a:lnTo>
                  <a:pt x="24798" y="127074"/>
                </a:lnTo>
                <a:lnTo>
                  <a:pt x="24798" y="133390"/>
                </a:lnTo>
                <a:lnTo>
                  <a:pt x="24798" y="142425"/>
                </a:lnTo>
                <a:lnTo>
                  <a:pt x="24798" y="151769"/>
                </a:lnTo>
                <a:lnTo>
                  <a:pt x="34052" y="161101"/>
                </a:lnTo>
                <a:lnTo>
                  <a:pt x="34052" y="210788"/>
                </a:lnTo>
                <a:lnTo>
                  <a:pt x="34052" y="201444"/>
                </a:lnTo>
                <a:lnTo>
                  <a:pt x="34052" y="192112"/>
                </a:lnTo>
                <a:lnTo>
                  <a:pt x="34052" y="185796"/>
                </a:lnTo>
                <a:lnTo>
                  <a:pt x="34052" y="176761"/>
                </a:lnTo>
                <a:lnTo>
                  <a:pt x="34052" y="167417"/>
                </a:lnTo>
                <a:lnTo>
                  <a:pt x="24798" y="161101"/>
                </a:lnTo>
                <a:lnTo>
                  <a:pt x="24798" y="151769"/>
                </a:lnTo>
                <a:lnTo>
                  <a:pt x="24798" y="142425"/>
                </a:lnTo>
                <a:lnTo>
                  <a:pt x="24798" y="133390"/>
                </a:lnTo>
                <a:lnTo>
                  <a:pt x="18753" y="133390"/>
                </a:lnTo>
                <a:lnTo>
                  <a:pt x="24798" y="133390"/>
                </a:lnTo>
                <a:lnTo>
                  <a:pt x="18753" y="127074"/>
                </a:lnTo>
                <a:lnTo>
                  <a:pt x="18753" y="117742"/>
                </a:lnTo>
                <a:lnTo>
                  <a:pt x="18753" y="108397"/>
                </a:lnTo>
                <a:lnTo>
                  <a:pt x="9376" y="108397"/>
                </a:lnTo>
                <a:lnTo>
                  <a:pt x="18753" y="108397"/>
                </a:lnTo>
                <a:lnTo>
                  <a:pt x="18753" y="102378"/>
                </a:lnTo>
                <a:lnTo>
                  <a:pt x="9376" y="102378"/>
                </a:lnTo>
                <a:lnTo>
                  <a:pt x="9376" y="108397"/>
                </a:lnTo>
                <a:lnTo>
                  <a:pt x="9376" y="102378"/>
                </a:lnTo>
                <a:close/>
              </a:path>
            </a:pathLst>
          </a:custGeom>
          <a:ln w="123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7" name="object 487"/>
          <p:cNvSpPr/>
          <p:nvPr/>
        </p:nvSpPr>
        <p:spPr>
          <a:xfrm>
            <a:off x="4328271" y="5928947"/>
            <a:ext cx="9032" cy="0"/>
          </a:xfrm>
          <a:custGeom>
            <a:avLst/>
            <a:gdLst/>
            <a:ahLst/>
            <a:cxnLst/>
            <a:rect l="l" t="t" r="r" b="b"/>
            <a:pathLst>
              <a:path w="9032" h="0">
                <a:moveTo>
                  <a:pt x="0" y="0"/>
                </a:moveTo>
                <a:lnTo>
                  <a:pt x="9032" y="0"/>
                </a:lnTo>
              </a:path>
            </a:pathLst>
          </a:custGeom>
          <a:ln w="1963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8" name="object 488"/>
          <p:cNvSpPr/>
          <p:nvPr/>
        </p:nvSpPr>
        <p:spPr>
          <a:xfrm>
            <a:off x="4328271" y="5919764"/>
            <a:ext cx="9032" cy="9033"/>
          </a:xfrm>
          <a:custGeom>
            <a:avLst/>
            <a:gdLst/>
            <a:ahLst/>
            <a:cxnLst/>
            <a:rect l="l" t="t" r="r" b="b"/>
            <a:pathLst>
              <a:path w="9032" h="9033">
                <a:moveTo>
                  <a:pt x="-6172" y="4516"/>
                </a:moveTo>
                <a:lnTo>
                  <a:pt x="15205" y="4516"/>
                </a:lnTo>
              </a:path>
            </a:pathLst>
          </a:custGeom>
          <a:ln w="2267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9" name="object 489"/>
          <p:cNvSpPr/>
          <p:nvPr/>
        </p:nvSpPr>
        <p:spPr>
          <a:xfrm>
            <a:off x="4328271" y="5928795"/>
            <a:ext cx="9032" cy="9334"/>
          </a:xfrm>
          <a:custGeom>
            <a:avLst/>
            <a:gdLst/>
            <a:ahLst/>
            <a:cxnLst/>
            <a:rect l="l" t="t" r="r" b="b"/>
            <a:pathLst>
              <a:path w="9032" h="9334">
                <a:moveTo>
                  <a:pt x="-6172" y="4667"/>
                </a:moveTo>
                <a:lnTo>
                  <a:pt x="15205" y="4667"/>
                </a:lnTo>
              </a:path>
            </a:pathLst>
          </a:custGeom>
          <a:ln w="2297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0" name="object 490"/>
          <p:cNvSpPr/>
          <p:nvPr/>
        </p:nvSpPr>
        <p:spPr>
          <a:xfrm>
            <a:off x="4362324" y="6037196"/>
            <a:ext cx="6045" cy="9344"/>
          </a:xfrm>
          <a:custGeom>
            <a:avLst/>
            <a:gdLst/>
            <a:ahLst/>
            <a:cxnLst/>
            <a:rect l="l" t="t" r="r" b="b"/>
            <a:pathLst>
              <a:path w="6045" h="9344">
                <a:moveTo>
                  <a:pt x="0" y="0"/>
                </a:moveTo>
                <a:lnTo>
                  <a:pt x="6045" y="0"/>
                </a:lnTo>
                <a:lnTo>
                  <a:pt x="6045" y="9344"/>
                </a:lnTo>
                <a:lnTo>
                  <a:pt x="6045" y="0"/>
                </a:lnTo>
                <a:lnTo>
                  <a:pt x="0" y="0"/>
                </a:lnTo>
                <a:lnTo>
                  <a:pt x="6045" y="0"/>
                </a:lnTo>
                <a:lnTo>
                  <a:pt x="0" y="0"/>
                </a:lnTo>
                <a:close/>
              </a:path>
            </a:pathLst>
          </a:custGeom>
          <a:ln w="1235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1" name="object 491"/>
          <p:cNvSpPr/>
          <p:nvPr/>
        </p:nvSpPr>
        <p:spPr>
          <a:xfrm>
            <a:off x="7296742" y="5677950"/>
            <a:ext cx="24675" cy="31023"/>
          </a:xfrm>
          <a:custGeom>
            <a:avLst/>
            <a:gdLst/>
            <a:ahLst/>
            <a:cxnLst/>
            <a:rect l="l" t="t" r="r" b="b"/>
            <a:pathLst>
              <a:path w="24675" h="31023">
                <a:moveTo>
                  <a:pt x="9006" y="6328"/>
                </a:moveTo>
                <a:lnTo>
                  <a:pt x="9006" y="0"/>
                </a:lnTo>
                <a:lnTo>
                  <a:pt x="0" y="0"/>
                </a:lnTo>
                <a:lnTo>
                  <a:pt x="9006" y="0"/>
                </a:lnTo>
                <a:lnTo>
                  <a:pt x="9006" y="6328"/>
                </a:lnTo>
                <a:lnTo>
                  <a:pt x="9006" y="15660"/>
                </a:lnTo>
                <a:lnTo>
                  <a:pt x="18383" y="15660"/>
                </a:lnTo>
                <a:lnTo>
                  <a:pt x="18383" y="25004"/>
                </a:lnTo>
                <a:lnTo>
                  <a:pt x="24675" y="31023"/>
                </a:lnTo>
                <a:lnTo>
                  <a:pt x="18383" y="25004"/>
                </a:lnTo>
                <a:lnTo>
                  <a:pt x="18383" y="15660"/>
                </a:lnTo>
                <a:lnTo>
                  <a:pt x="9006" y="15660"/>
                </a:lnTo>
                <a:lnTo>
                  <a:pt x="9006" y="6328"/>
                </a:lnTo>
                <a:close/>
              </a:path>
            </a:pathLst>
          </a:custGeom>
          <a:ln w="1235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2" name="object 492"/>
          <p:cNvSpPr/>
          <p:nvPr/>
        </p:nvSpPr>
        <p:spPr>
          <a:xfrm>
            <a:off x="6770894" y="1478947"/>
            <a:ext cx="1716206" cy="182694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3" name="object 493"/>
          <p:cNvSpPr/>
          <p:nvPr/>
        </p:nvSpPr>
        <p:spPr>
          <a:xfrm>
            <a:off x="527901" y="2452673"/>
            <a:ext cx="1131831" cy="2088854"/>
          </a:xfrm>
          <a:custGeom>
            <a:avLst/>
            <a:gdLst/>
            <a:ahLst/>
            <a:cxnLst/>
            <a:rect l="l" t="t" r="r" b="b"/>
            <a:pathLst>
              <a:path w="1131831" h="2088854">
                <a:moveTo>
                  <a:pt x="1107155" y="2039413"/>
                </a:moveTo>
                <a:lnTo>
                  <a:pt x="680157" y="2039413"/>
                </a:lnTo>
                <a:lnTo>
                  <a:pt x="695813" y="2051773"/>
                </a:lnTo>
                <a:lnTo>
                  <a:pt x="837932" y="2064133"/>
                </a:lnTo>
                <a:lnTo>
                  <a:pt x="1063726" y="2088854"/>
                </a:lnTo>
                <a:lnTo>
                  <a:pt x="1097778" y="2088854"/>
                </a:lnTo>
                <a:lnTo>
                  <a:pt x="1097778" y="2076493"/>
                </a:lnTo>
                <a:lnTo>
                  <a:pt x="1107155" y="2076493"/>
                </a:lnTo>
                <a:lnTo>
                  <a:pt x="1107155" y="2064133"/>
                </a:lnTo>
                <a:lnTo>
                  <a:pt x="1116162" y="2064133"/>
                </a:lnTo>
                <a:lnTo>
                  <a:pt x="1116162" y="2051773"/>
                </a:lnTo>
                <a:lnTo>
                  <a:pt x="1107155" y="2051773"/>
                </a:lnTo>
                <a:lnTo>
                  <a:pt x="1107155" y="2039413"/>
                </a:lnTo>
                <a:close/>
              </a:path>
              <a:path w="1131831" h="2088854">
                <a:moveTo>
                  <a:pt x="1082109" y="2014693"/>
                </a:moveTo>
                <a:lnTo>
                  <a:pt x="686486" y="2014693"/>
                </a:lnTo>
                <a:lnTo>
                  <a:pt x="686486" y="2039413"/>
                </a:lnTo>
                <a:lnTo>
                  <a:pt x="1082109" y="2039413"/>
                </a:lnTo>
                <a:lnTo>
                  <a:pt x="1082109" y="2014693"/>
                </a:lnTo>
                <a:close/>
              </a:path>
              <a:path w="1131831" h="2088854">
                <a:moveTo>
                  <a:pt x="671126" y="2002333"/>
                </a:moveTo>
                <a:lnTo>
                  <a:pt x="661798" y="2014693"/>
                </a:lnTo>
                <a:lnTo>
                  <a:pt x="671126" y="2014693"/>
                </a:lnTo>
                <a:lnTo>
                  <a:pt x="671126" y="2002333"/>
                </a:lnTo>
                <a:close/>
              </a:path>
              <a:path w="1131831" h="2088854">
                <a:moveTo>
                  <a:pt x="1131831" y="1915812"/>
                </a:moveTo>
                <a:lnTo>
                  <a:pt x="671126" y="1915812"/>
                </a:lnTo>
                <a:lnTo>
                  <a:pt x="671126" y="2002333"/>
                </a:lnTo>
                <a:lnTo>
                  <a:pt x="680157" y="2002333"/>
                </a:lnTo>
                <a:lnTo>
                  <a:pt x="680157" y="2014693"/>
                </a:lnTo>
                <a:lnTo>
                  <a:pt x="1091486" y="2014693"/>
                </a:lnTo>
                <a:lnTo>
                  <a:pt x="1091486" y="1989973"/>
                </a:lnTo>
                <a:lnTo>
                  <a:pt x="1082109" y="1989973"/>
                </a:lnTo>
                <a:lnTo>
                  <a:pt x="1082109" y="1977613"/>
                </a:lnTo>
                <a:lnTo>
                  <a:pt x="1091486" y="1977613"/>
                </a:lnTo>
                <a:lnTo>
                  <a:pt x="1091486" y="1965253"/>
                </a:lnTo>
                <a:lnTo>
                  <a:pt x="1107155" y="1965253"/>
                </a:lnTo>
                <a:lnTo>
                  <a:pt x="1107155" y="1952893"/>
                </a:lnTo>
                <a:lnTo>
                  <a:pt x="1116162" y="1952893"/>
                </a:lnTo>
                <a:lnTo>
                  <a:pt x="1116162" y="1940533"/>
                </a:lnTo>
                <a:lnTo>
                  <a:pt x="1122454" y="1940533"/>
                </a:lnTo>
                <a:lnTo>
                  <a:pt x="1131831" y="1928172"/>
                </a:lnTo>
                <a:lnTo>
                  <a:pt x="1131831" y="1915812"/>
                </a:lnTo>
                <a:close/>
              </a:path>
              <a:path w="1131831" h="2088854">
                <a:moveTo>
                  <a:pt x="1150214" y="1866372"/>
                </a:moveTo>
                <a:lnTo>
                  <a:pt x="646142" y="1866372"/>
                </a:lnTo>
                <a:lnTo>
                  <a:pt x="646142" y="1878732"/>
                </a:lnTo>
                <a:lnTo>
                  <a:pt x="652458" y="1878732"/>
                </a:lnTo>
                <a:lnTo>
                  <a:pt x="652458" y="1891092"/>
                </a:lnTo>
                <a:lnTo>
                  <a:pt x="661798" y="1891092"/>
                </a:lnTo>
                <a:lnTo>
                  <a:pt x="661798" y="1915812"/>
                </a:lnTo>
                <a:lnTo>
                  <a:pt x="1141084" y="1915812"/>
                </a:lnTo>
                <a:lnTo>
                  <a:pt x="1141084" y="1878732"/>
                </a:lnTo>
                <a:lnTo>
                  <a:pt x="1150214" y="1866372"/>
                </a:lnTo>
                <a:close/>
              </a:path>
              <a:path w="1131831" h="2088854">
                <a:moveTo>
                  <a:pt x="1141084" y="1854012"/>
                </a:moveTo>
                <a:lnTo>
                  <a:pt x="637110" y="1854012"/>
                </a:lnTo>
                <a:lnTo>
                  <a:pt x="637110" y="1866372"/>
                </a:lnTo>
                <a:lnTo>
                  <a:pt x="1141084" y="1866372"/>
                </a:lnTo>
                <a:lnTo>
                  <a:pt x="1141084" y="1854012"/>
                </a:lnTo>
                <a:close/>
              </a:path>
              <a:path w="1131831" h="2088854">
                <a:moveTo>
                  <a:pt x="1165883" y="1841652"/>
                </a:moveTo>
                <a:lnTo>
                  <a:pt x="627771" y="1841652"/>
                </a:lnTo>
                <a:lnTo>
                  <a:pt x="627771" y="1854012"/>
                </a:lnTo>
                <a:lnTo>
                  <a:pt x="1165883" y="1854012"/>
                </a:lnTo>
                <a:lnTo>
                  <a:pt x="1165883" y="1841652"/>
                </a:lnTo>
                <a:close/>
              </a:path>
              <a:path w="1131831" h="2088854">
                <a:moveTo>
                  <a:pt x="1174890" y="1829292"/>
                </a:moveTo>
                <a:lnTo>
                  <a:pt x="621454" y="1829292"/>
                </a:lnTo>
                <a:lnTo>
                  <a:pt x="621454" y="1841652"/>
                </a:lnTo>
                <a:lnTo>
                  <a:pt x="1174890" y="1841652"/>
                </a:lnTo>
                <a:lnTo>
                  <a:pt x="1174890" y="1829292"/>
                </a:lnTo>
                <a:close/>
              </a:path>
              <a:path w="1131831" h="2088854">
                <a:moveTo>
                  <a:pt x="1215234" y="1804572"/>
                </a:moveTo>
                <a:lnTo>
                  <a:pt x="612114" y="1804572"/>
                </a:lnTo>
                <a:lnTo>
                  <a:pt x="603083" y="1816932"/>
                </a:lnTo>
                <a:lnTo>
                  <a:pt x="612114" y="1829292"/>
                </a:lnTo>
                <a:lnTo>
                  <a:pt x="1208818" y="1829292"/>
                </a:lnTo>
                <a:lnTo>
                  <a:pt x="1208818" y="1816932"/>
                </a:lnTo>
                <a:lnTo>
                  <a:pt x="1215234" y="1816932"/>
                </a:lnTo>
                <a:lnTo>
                  <a:pt x="1215234" y="1804572"/>
                </a:lnTo>
                <a:close/>
              </a:path>
              <a:path w="1131831" h="2088854">
                <a:moveTo>
                  <a:pt x="603083" y="1804572"/>
                </a:moveTo>
                <a:lnTo>
                  <a:pt x="593755" y="1804572"/>
                </a:lnTo>
                <a:lnTo>
                  <a:pt x="593755" y="1816932"/>
                </a:lnTo>
                <a:lnTo>
                  <a:pt x="603083" y="1816932"/>
                </a:lnTo>
                <a:lnTo>
                  <a:pt x="603083" y="1804572"/>
                </a:lnTo>
                <a:close/>
              </a:path>
              <a:path w="1131831" h="2088854">
                <a:moveTo>
                  <a:pt x="1208818" y="1792212"/>
                </a:moveTo>
                <a:lnTo>
                  <a:pt x="587426" y="1792212"/>
                </a:lnTo>
                <a:lnTo>
                  <a:pt x="587426" y="1804572"/>
                </a:lnTo>
                <a:lnTo>
                  <a:pt x="1208818" y="1804572"/>
                </a:lnTo>
                <a:lnTo>
                  <a:pt x="1208818" y="1792212"/>
                </a:lnTo>
                <a:close/>
              </a:path>
              <a:path w="1131831" h="2088854">
                <a:moveTo>
                  <a:pt x="1199812" y="1779851"/>
                </a:moveTo>
                <a:lnTo>
                  <a:pt x="578086" y="1779851"/>
                </a:lnTo>
                <a:lnTo>
                  <a:pt x="578086" y="1792212"/>
                </a:lnTo>
                <a:lnTo>
                  <a:pt x="1199812" y="1792212"/>
                </a:lnTo>
                <a:lnTo>
                  <a:pt x="1199812" y="1779851"/>
                </a:lnTo>
                <a:close/>
              </a:path>
              <a:path w="1131831" h="2088854">
                <a:moveTo>
                  <a:pt x="1156506" y="1680971"/>
                </a:moveTo>
                <a:lnTo>
                  <a:pt x="445307" y="1680971"/>
                </a:lnTo>
                <a:lnTo>
                  <a:pt x="460668" y="1705691"/>
                </a:lnTo>
                <a:lnTo>
                  <a:pt x="528711" y="1705691"/>
                </a:lnTo>
                <a:lnTo>
                  <a:pt x="528711" y="1730411"/>
                </a:lnTo>
                <a:lnTo>
                  <a:pt x="535040" y="1730411"/>
                </a:lnTo>
                <a:lnTo>
                  <a:pt x="535040" y="1767491"/>
                </a:lnTo>
                <a:lnTo>
                  <a:pt x="528711" y="1767491"/>
                </a:lnTo>
                <a:lnTo>
                  <a:pt x="528711" y="1779851"/>
                </a:lnTo>
                <a:lnTo>
                  <a:pt x="1181182" y="1779851"/>
                </a:lnTo>
                <a:lnTo>
                  <a:pt x="1181182" y="1730411"/>
                </a:lnTo>
                <a:lnTo>
                  <a:pt x="1174890" y="1718051"/>
                </a:lnTo>
                <a:lnTo>
                  <a:pt x="1165883" y="1705691"/>
                </a:lnTo>
                <a:lnTo>
                  <a:pt x="1165883" y="1693331"/>
                </a:lnTo>
                <a:lnTo>
                  <a:pt x="1156506" y="1680971"/>
                </a:lnTo>
                <a:close/>
              </a:path>
              <a:path w="1131831" h="2088854">
                <a:moveTo>
                  <a:pt x="1107155" y="1569730"/>
                </a:moveTo>
                <a:lnTo>
                  <a:pt x="318549" y="1569730"/>
                </a:lnTo>
                <a:lnTo>
                  <a:pt x="318549" y="1582090"/>
                </a:lnTo>
                <a:lnTo>
                  <a:pt x="333909" y="1582090"/>
                </a:lnTo>
                <a:lnTo>
                  <a:pt x="333909" y="1594450"/>
                </a:lnTo>
                <a:lnTo>
                  <a:pt x="386604" y="1594450"/>
                </a:lnTo>
                <a:lnTo>
                  <a:pt x="386604" y="1606810"/>
                </a:lnTo>
                <a:lnTo>
                  <a:pt x="392625" y="1606810"/>
                </a:lnTo>
                <a:lnTo>
                  <a:pt x="392625" y="1619170"/>
                </a:lnTo>
                <a:lnTo>
                  <a:pt x="411292" y="1619170"/>
                </a:lnTo>
                <a:lnTo>
                  <a:pt x="411292" y="1631530"/>
                </a:lnTo>
                <a:lnTo>
                  <a:pt x="420619" y="1643891"/>
                </a:lnTo>
                <a:lnTo>
                  <a:pt x="426640" y="1656251"/>
                </a:lnTo>
                <a:lnTo>
                  <a:pt x="426640" y="1680971"/>
                </a:lnTo>
                <a:lnTo>
                  <a:pt x="1165883" y="1680971"/>
                </a:lnTo>
                <a:lnTo>
                  <a:pt x="1165883" y="1656251"/>
                </a:lnTo>
                <a:lnTo>
                  <a:pt x="1156506" y="1656251"/>
                </a:lnTo>
                <a:lnTo>
                  <a:pt x="1150214" y="1643891"/>
                </a:lnTo>
                <a:lnTo>
                  <a:pt x="1141084" y="1619170"/>
                </a:lnTo>
                <a:lnTo>
                  <a:pt x="1122454" y="1606810"/>
                </a:lnTo>
                <a:lnTo>
                  <a:pt x="1116162" y="1594450"/>
                </a:lnTo>
                <a:lnTo>
                  <a:pt x="1107155" y="1569730"/>
                </a:lnTo>
                <a:close/>
              </a:path>
              <a:path w="1131831" h="2088854">
                <a:moveTo>
                  <a:pt x="1091486" y="1545010"/>
                </a:moveTo>
                <a:lnTo>
                  <a:pt x="250506" y="1545010"/>
                </a:lnTo>
                <a:lnTo>
                  <a:pt x="250506" y="1569730"/>
                </a:lnTo>
                <a:lnTo>
                  <a:pt x="1097778" y="1569730"/>
                </a:lnTo>
                <a:lnTo>
                  <a:pt x="1091486" y="1545010"/>
                </a:lnTo>
                <a:close/>
              </a:path>
              <a:path w="1131831" h="2088854">
                <a:moveTo>
                  <a:pt x="1073103" y="1520290"/>
                </a:moveTo>
                <a:lnTo>
                  <a:pt x="225818" y="1520290"/>
                </a:lnTo>
                <a:lnTo>
                  <a:pt x="225818" y="1532650"/>
                </a:lnTo>
                <a:lnTo>
                  <a:pt x="234849" y="1532650"/>
                </a:lnTo>
                <a:lnTo>
                  <a:pt x="234849" y="1545010"/>
                </a:lnTo>
                <a:lnTo>
                  <a:pt x="1082109" y="1545010"/>
                </a:lnTo>
                <a:lnTo>
                  <a:pt x="1073103" y="1520290"/>
                </a:lnTo>
                <a:close/>
              </a:path>
              <a:path w="1131831" h="2088854">
                <a:moveTo>
                  <a:pt x="1023382" y="1446129"/>
                </a:moveTo>
                <a:lnTo>
                  <a:pt x="250506" y="1446129"/>
                </a:lnTo>
                <a:lnTo>
                  <a:pt x="250506" y="1458489"/>
                </a:lnTo>
                <a:lnTo>
                  <a:pt x="244177" y="1458489"/>
                </a:lnTo>
                <a:lnTo>
                  <a:pt x="244177" y="1470849"/>
                </a:lnTo>
                <a:lnTo>
                  <a:pt x="250506" y="1470849"/>
                </a:lnTo>
                <a:lnTo>
                  <a:pt x="250506" y="1483209"/>
                </a:lnTo>
                <a:lnTo>
                  <a:pt x="244177" y="1483209"/>
                </a:lnTo>
                <a:lnTo>
                  <a:pt x="244177" y="1507930"/>
                </a:lnTo>
                <a:lnTo>
                  <a:pt x="234849" y="1520290"/>
                </a:lnTo>
                <a:lnTo>
                  <a:pt x="1063726" y="1520290"/>
                </a:lnTo>
                <a:lnTo>
                  <a:pt x="1057434" y="1507930"/>
                </a:lnTo>
                <a:lnTo>
                  <a:pt x="1048057" y="1495570"/>
                </a:lnTo>
                <a:lnTo>
                  <a:pt x="1048057" y="1483209"/>
                </a:lnTo>
                <a:lnTo>
                  <a:pt x="1039051" y="1470849"/>
                </a:lnTo>
                <a:lnTo>
                  <a:pt x="1029674" y="1458489"/>
                </a:lnTo>
                <a:lnTo>
                  <a:pt x="1023382" y="1446129"/>
                </a:lnTo>
                <a:close/>
              </a:path>
              <a:path w="1131831" h="2088854">
                <a:moveTo>
                  <a:pt x="847272" y="1186567"/>
                </a:moveTo>
                <a:lnTo>
                  <a:pt x="151446" y="1186567"/>
                </a:lnTo>
                <a:lnTo>
                  <a:pt x="151446" y="1198928"/>
                </a:lnTo>
                <a:lnTo>
                  <a:pt x="160785" y="1198928"/>
                </a:lnTo>
                <a:lnTo>
                  <a:pt x="160785" y="1223648"/>
                </a:lnTo>
                <a:lnTo>
                  <a:pt x="167102" y="1223648"/>
                </a:lnTo>
                <a:lnTo>
                  <a:pt x="167102" y="1236008"/>
                </a:lnTo>
                <a:lnTo>
                  <a:pt x="176134" y="1236008"/>
                </a:lnTo>
                <a:lnTo>
                  <a:pt x="176134" y="1260728"/>
                </a:lnTo>
                <a:lnTo>
                  <a:pt x="185473" y="1260728"/>
                </a:lnTo>
                <a:lnTo>
                  <a:pt x="185473" y="1297808"/>
                </a:lnTo>
                <a:lnTo>
                  <a:pt x="191790" y="1297808"/>
                </a:lnTo>
                <a:lnTo>
                  <a:pt x="191790" y="1310168"/>
                </a:lnTo>
                <a:lnTo>
                  <a:pt x="210161" y="1310168"/>
                </a:lnTo>
                <a:lnTo>
                  <a:pt x="210161" y="1334888"/>
                </a:lnTo>
                <a:lnTo>
                  <a:pt x="216478" y="1334888"/>
                </a:lnTo>
                <a:lnTo>
                  <a:pt x="216478" y="1359609"/>
                </a:lnTo>
                <a:lnTo>
                  <a:pt x="234849" y="1359609"/>
                </a:lnTo>
                <a:lnTo>
                  <a:pt x="234849" y="1384329"/>
                </a:lnTo>
                <a:lnTo>
                  <a:pt x="225818" y="1384329"/>
                </a:lnTo>
                <a:lnTo>
                  <a:pt x="225818" y="1409049"/>
                </a:lnTo>
                <a:lnTo>
                  <a:pt x="234849" y="1409049"/>
                </a:lnTo>
                <a:lnTo>
                  <a:pt x="234849" y="1421409"/>
                </a:lnTo>
                <a:lnTo>
                  <a:pt x="259833" y="1421409"/>
                </a:lnTo>
                <a:lnTo>
                  <a:pt x="259833" y="1446129"/>
                </a:lnTo>
                <a:lnTo>
                  <a:pt x="1014067" y="1446129"/>
                </a:lnTo>
                <a:lnTo>
                  <a:pt x="1014067" y="1433769"/>
                </a:lnTo>
                <a:lnTo>
                  <a:pt x="998718" y="1409049"/>
                </a:lnTo>
                <a:lnTo>
                  <a:pt x="971020" y="1371969"/>
                </a:lnTo>
                <a:lnTo>
                  <a:pt x="946332" y="1334888"/>
                </a:lnTo>
                <a:lnTo>
                  <a:pt x="921336" y="1297808"/>
                </a:lnTo>
                <a:lnTo>
                  <a:pt x="887308" y="1260728"/>
                </a:lnTo>
                <a:lnTo>
                  <a:pt x="862620" y="1211288"/>
                </a:lnTo>
                <a:lnTo>
                  <a:pt x="853293" y="1211288"/>
                </a:lnTo>
                <a:lnTo>
                  <a:pt x="847272" y="1186567"/>
                </a:lnTo>
                <a:close/>
              </a:path>
              <a:path w="1131831" h="2088854">
                <a:moveTo>
                  <a:pt x="788557" y="1100047"/>
                </a:moveTo>
                <a:lnTo>
                  <a:pt x="142118" y="1100047"/>
                </a:lnTo>
                <a:lnTo>
                  <a:pt x="142118" y="1112407"/>
                </a:lnTo>
                <a:lnTo>
                  <a:pt x="133075" y="1112407"/>
                </a:lnTo>
                <a:lnTo>
                  <a:pt x="133075" y="1174207"/>
                </a:lnTo>
                <a:lnTo>
                  <a:pt x="142118" y="1174207"/>
                </a:lnTo>
                <a:lnTo>
                  <a:pt x="142118" y="1186567"/>
                </a:lnTo>
                <a:lnTo>
                  <a:pt x="837932" y="1186567"/>
                </a:lnTo>
                <a:lnTo>
                  <a:pt x="828605" y="1174207"/>
                </a:lnTo>
                <a:lnTo>
                  <a:pt x="822584" y="1161847"/>
                </a:lnTo>
                <a:lnTo>
                  <a:pt x="803905" y="1124767"/>
                </a:lnTo>
                <a:lnTo>
                  <a:pt x="797884" y="1124767"/>
                </a:lnTo>
                <a:lnTo>
                  <a:pt x="788557" y="1100047"/>
                </a:lnTo>
                <a:close/>
              </a:path>
              <a:path w="1131831" h="2088854">
                <a:moveTo>
                  <a:pt x="763869" y="1050607"/>
                </a:moveTo>
                <a:lnTo>
                  <a:pt x="176134" y="1050607"/>
                </a:lnTo>
                <a:lnTo>
                  <a:pt x="176134" y="1062967"/>
                </a:lnTo>
                <a:lnTo>
                  <a:pt x="185473" y="1062967"/>
                </a:lnTo>
                <a:lnTo>
                  <a:pt x="185473" y="1075327"/>
                </a:lnTo>
                <a:lnTo>
                  <a:pt x="176134" y="1075327"/>
                </a:lnTo>
                <a:lnTo>
                  <a:pt x="176134" y="1087687"/>
                </a:lnTo>
                <a:lnTo>
                  <a:pt x="160785" y="1087687"/>
                </a:lnTo>
                <a:lnTo>
                  <a:pt x="160785" y="1100047"/>
                </a:lnTo>
                <a:lnTo>
                  <a:pt x="779217" y="1100047"/>
                </a:lnTo>
                <a:lnTo>
                  <a:pt x="779217" y="1087687"/>
                </a:lnTo>
                <a:lnTo>
                  <a:pt x="769890" y="1075327"/>
                </a:lnTo>
                <a:lnTo>
                  <a:pt x="763869" y="1050607"/>
                </a:lnTo>
                <a:close/>
              </a:path>
              <a:path w="1131831" h="2088854">
                <a:moveTo>
                  <a:pt x="151446" y="914646"/>
                </a:moveTo>
                <a:lnTo>
                  <a:pt x="108091" y="914646"/>
                </a:lnTo>
                <a:lnTo>
                  <a:pt x="108091" y="951726"/>
                </a:lnTo>
                <a:lnTo>
                  <a:pt x="102070" y="964086"/>
                </a:lnTo>
                <a:lnTo>
                  <a:pt x="102070" y="976446"/>
                </a:lnTo>
                <a:lnTo>
                  <a:pt x="108091" y="976446"/>
                </a:lnTo>
                <a:lnTo>
                  <a:pt x="108091" y="988806"/>
                </a:lnTo>
                <a:lnTo>
                  <a:pt x="117418" y="988806"/>
                </a:lnTo>
                <a:lnTo>
                  <a:pt x="117418" y="1013526"/>
                </a:lnTo>
                <a:lnTo>
                  <a:pt x="126758" y="1013526"/>
                </a:lnTo>
                <a:lnTo>
                  <a:pt x="126758" y="1025886"/>
                </a:lnTo>
                <a:lnTo>
                  <a:pt x="160785" y="1025886"/>
                </a:lnTo>
                <a:lnTo>
                  <a:pt x="160785" y="1038246"/>
                </a:lnTo>
                <a:lnTo>
                  <a:pt x="167102" y="1038246"/>
                </a:lnTo>
                <a:lnTo>
                  <a:pt x="167102" y="1050607"/>
                </a:lnTo>
                <a:lnTo>
                  <a:pt x="745202" y="1050607"/>
                </a:lnTo>
                <a:lnTo>
                  <a:pt x="738872" y="1025886"/>
                </a:lnTo>
                <a:lnTo>
                  <a:pt x="729841" y="1013526"/>
                </a:lnTo>
                <a:lnTo>
                  <a:pt x="720514" y="1001166"/>
                </a:lnTo>
                <a:lnTo>
                  <a:pt x="704857" y="976446"/>
                </a:lnTo>
                <a:lnTo>
                  <a:pt x="695813" y="964086"/>
                </a:lnTo>
                <a:lnTo>
                  <a:pt x="686486" y="951726"/>
                </a:lnTo>
                <a:lnTo>
                  <a:pt x="680157" y="939366"/>
                </a:lnTo>
                <a:lnTo>
                  <a:pt x="160785" y="939366"/>
                </a:lnTo>
                <a:lnTo>
                  <a:pt x="160785" y="927006"/>
                </a:lnTo>
                <a:lnTo>
                  <a:pt x="151446" y="927006"/>
                </a:lnTo>
                <a:lnTo>
                  <a:pt x="151446" y="914646"/>
                </a:lnTo>
                <a:close/>
              </a:path>
              <a:path w="1131831" h="2088854">
                <a:moveTo>
                  <a:pt x="160785" y="1025886"/>
                </a:moveTo>
                <a:lnTo>
                  <a:pt x="151446" y="1025886"/>
                </a:lnTo>
                <a:lnTo>
                  <a:pt x="151446" y="1038246"/>
                </a:lnTo>
                <a:lnTo>
                  <a:pt x="160785" y="1025886"/>
                </a:lnTo>
                <a:close/>
              </a:path>
              <a:path w="1131831" h="2088854">
                <a:moveTo>
                  <a:pt x="637110" y="865205"/>
                </a:moveTo>
                <a:lnTo>
                  <a:pt x="160785" y="865205"/>
                </a:lnTo>
                <a:lnTo>
                  <a:pt x="160785" y="877565"/>
                </a:lnTo>
                <a:lnTo>
                  <a:pt x="151446" y="877565"/>
                </a:lnTo>
                <a:lnTo>
                  <a:pt x="151446" y="889925"/>
                </a:lnTo>
                <a:lnTo>
                  <a:pt x="160785" y="889925"/>
                </a:lnTo>
                <a:lnTo>
                  <a:pt x="160785" y="927006"/>
                </a:lnTo>
                <a:lnTo>
                  <a:pt x="167102" y="927006"/>
                </a:lnTo>
                <a:lnTo>
                  <a:pt x="167102" y="939366"/>
                </a:lnTo>
                <a:lnTo>
                  <a:pt x="680157" y="939366"/>
                </a:lnTo>
                <a:lnTo>
                  <a:pt x="671126" y="927006"/>
                </a:lnTo>
                <a:lnTo>
                  <a:pt x="652458" y="902286"/>
                </a:lnTo>
                <a:lnTo>
                  <a:pt x="646142" y="889925"/>
                </a:lnTo>
                <a:lnTo>
                  <a:pt x="637110" y="877565"/>
                </a:lnTo>
                <a:lnTo>
                  <a:pt x="637110" y="865205"/>
                </a:lnTo>
                <a:close/>
              </a:path>
              <a:path w="1131831" h="2088854">
                <a:moveTo>
                  <a:pt x="142118" y="902286"/>
                </a:moveTo>
                <a:lnTo>
                  <a:pt x="102070" y="902286"/>
                </a:lnTo>
                <a:lnTo>
                  <a:pt x="102070" y="914646"/>
                </a:lnTo>
                <a:lnTo>
                  <a:pt x="142118" y="914646"/>
                </a:lnTo>
                <a:lnTo>
                  <a:pt x="142118" y="902286"/>
                </a:lnTo>
                <a:close/>
              </a:path>
              <a:path w="1131831" h="2088854">
                <a:moveTo>
                  <a:pt x="117418" y="852845"/>
                </a:moveTo>
                <a:lnTo>
                  <a:pt x="117418" y="877565"/>
                </a:lnTo>
                <a:lnTo>
                  <a:pt x="108091" y="889925"/>
                </a:lnTo>
                <a:lnTo>
                  <a:pt x="108091" y="902286"/>
                </a:lnTo>
                <a:lnTo>
                  <a:pt x="126758" y="902286"/>
                </a:lnTo>
                <a:lnTo>
                  <a:pt x="126758" y="889925"/>
                </a:lnTo>
                <a:lnTo>
                  <a:pt x="133075" y="889925"/>
                </a:lnTo>
                <a:lnTo>
                  <a:pt x="133075" y="865205"/>
                </a:lnTo>
                <a:lnTo>
                  <a:pt x="126758" y="865205"/>
                </a:lnTo>
                <a:lnTo>
                  <a:pt x="117418" y="852845"/>
                </a:lnTo>
                <a:close/>
              </a:path>
              <a:path w="1131831" h="2088854">
                <a:moveTo>
                  <a:pt x="133075" y="852845"/>
                </a:moveTo>
                <a:lnTo>
                  <a:pt x="126758" y="852845"/>
                </a:lnTo>
                <a:lnTo>
                  <a:pt x="126758" y="865205"/>
                </a:lnTo>
                <a:lnTo>
                  <a:pt x="133075" y="865205"/>
                </a:lnTo>
                <a:lnTo>
                  <a:pt x="133075" y="852845"/>
                </a:lnTo>
                <a:close/>
              </a:path>
              <a:path w="1131831" h="2088854">
                <a:moveTo>
                  <a:pt x="275194" y="840485"/>
                </a:moveTo>
                <a:lnTo>
                  <a:pt x="151446" y="840485"/>
                </a:lnTo>
                <a:lnTo>
                  <a:pt x="151446" y="865205"/>
                </a:lnTo>
                <a:lnTo>
                  <a:pt x="284533" y="865205"/>
                </a:lnTo>
                <a:lnTo>
                  <a:pt x="284533" y="852845"/>
                </a:lnTo>
                <a:lnTo>
                  <a:pt x="275194" y="852845"/>
                </a:lnTo>
                <a:lnTo>
                  <a:pt x="275194" y="840485"/>
                </a:lnTo>
                <a:close/>
              </a:path>
              <a:path w="1131831" h="2088854">
                <a:moveTo>
                  <a:pt x="562738" y="766325"/>
                </a:moveTo>
                <a:lnTo>
                  <a:pt x="83403" y="766325"/>
                </a:lnTo>
                <a:lnTo>
                  <a:pt x="83403" y="791045"/>
                </a:lnTo>
                <a:lnTo>
                  <a:pt x="176134" y="791045"/>
                </a:lnTo>
                <a:lnTo>
                  <a:pt x="176134" y="803405"/>
                </a:lnTo>
                <a:lnTo>
                  <a:pt x="167102" y="803405"/>
                </a:lnTo>
                <a:lnTo>
                  <a:pt x="167102" y="815765"/>
                </a:lnTo>
                <a:lnTo>
                  <a:pt x="259833" y="815765"/>
                </a:lnTo>
                <a:lnTo>
                  <a:pt x="259833" y="828125"/>
                </a:lnTo>
                <a:lnTo>
                  <a:pt x="268877" y="828125"/>
                </a:lnTo>
                <a:lnTo>
                  <a:pt x="268877" y="840485"/>
                </a:lnTo>
                <a:lnTo>
                  <a:pt x="275194" y="840485"/>
                </a:lnTo>
                <a:lnTo>
                  <a:pt x="275194" y="852845"/>
                </a:lnTo>
                <a:lnTo>
                  <a:pt x="284533" y="852845"/>
                </a:lnTo>
                <a:lnTo>
                  <a:pt x="284533" y="865205"/>
                </a:lnTo>
                <a:lnTo>
                  <a:pt x="627771" y="865205"/>
                </a:lnTo>
                <a:lnTo>
                  <a:pt x="621454" y="852845"/>
                </a:lnTo>
                <a:lnTo>
                  <a:pt x="612114" y="840485"/>
                </a:lnTo>
                <a:lnTo>
                  <a:pt x="603083" y="828125"/>
                </a:lnTo>
                <a:lnTo>
                  <a:pt x="593755" y="815765"/>
                </a:lnTo>
                <a:lnTo>
                  <a:pt x="587426" y="803405"/>
                </a:lnTo>
                <a:lnTo>
                  <a:pt x="578086" y="791045"/>
                </a:lnTo>
                <a:lnTo>
                  <a:pt x="569055" y="778685"/>
                </a:lnTo>
                <a:lnTo>
                  <a:pt x="562738" y="766325"/>
                </a:lnTo>
                <a:close/>
              </a:path>
              <a:path w="1131831" h="2088854">
                <a:moveTo>
                  <a:pt x="126758" y="828125"/>
                </a:moveTo>
                <a:lnTo>
                  <a:pt x="108091" y="828125"/>
                </a:lnTo>
                <a:lnTo>
                  <a:pt x="108091" y="840485"/>
                </a:lnTo>
                <a:lnTo>
                  <a:pt x="117418" y="840485"/>
                </a:lnTo>
                <a:lnTo>
                  <a:pt x="117418" y="852845"/>
                </a:lnTo>
                <a:lnTo>
                  <a:pt x="126758" y="852845"/>
                </a:lnTo>
                <a:lnTo>
                  <a:pt x="126758" y="828125"/>
                </a:lnTo>
                <a:close/>
              </a:path>
              <a:path w="1131831" h="2088854">
                <a:moveTo>
                  <a:pt x="216478" y="828125"/>
                </a:moveTo>
                <a:lnTo>
                  <a:pt x="142118" y="828125"/>
                </a:lnTo>
                <a:lnTo>
                  <a:pt x="142118" y="840485"/>
                </a:lnTo>
                <a:lnTo>
                  <a:pt x="216478" y="840485"/>
                </a:lnTo>
                <a:lnTo>
                  <a:pt x="216478" y="828125"/>
                </a:lnTo>
                <a:close/>
              </a:path>
              <a:path w="1131831" h="2088854">
                <a:moveTo>
                  <a:pt x="244177" y="828125"/>
                </a:moveTo>
                <a:lnTo>
                  <a:pt x="234849" y="828125"/>
                </a:lnTo>
                <a:lnTo>
                  <a:pt x="234849" y="840485"/>
                </a:lnTo>
                <a:lnTo>
                  <a:pt x="244177" y="840485"/>
                </a:lnTo>
                <a:lnTo>
                  <a:pt x="244177" y="828125"/>
                </a:lnTo>
                <a:close/>
              </a:path>
              <a:path w="1131831" h="2088854">
                <a:moveTo>
                  <a:pt x="268877" y="828125"/>
                </a:moveTo>
                <a:lnTo>
                  <a:pt x="250506" y="828125"/>
                </a:lnTo>
                <a:lnTo>
                  <a:pt x="250506" y="840485"/>
                </a:lnTo>
                <a:lnTo>
                  <a:pt x="268877" y="840485"/>
                </a:lnTo>
                <a:lnTo>
                  <a:pt x="268877" y="828125"/>
                </a:lnTo>
                <a:close/>
              </a:path>
              <a:path w="1131831" h="2088854">
                <a:moveTo>
                  <a:pt x="102070" y="815765"/>
                </a:moveTo>
                <a:lnTo>
                  <a:pt x="92730" y="815765"/>
                </a:lnTo>
                <a:lnTo>
                  <a:pt x="92730" y="828125"/>
                </a:lnTo>
                <a:lnTo>
                  <a:pt x="102070" y="828125"/>
                </a:lnTo>
                <a:lnTo>
                  <a:pt x="102070" y="815765"/>
                </a:lnTo>
                <a:close/>
              </a:path>
              <a:path w="1131831" h="2088854">
                <a:moveTo>
                  <a:pt x="133075" y="791045"/>
                </a:moveTo>
                <a:lnTo>
                  <a:pt x="74063" y="791045"/>
                </a:lnTo>
                <a:lnTo>
                  <a:pt x="83403" y="803405"/>
                </a:lnTo>
                <a:lnTo>
                  <a:pt x="83403" y="815765"/>
                </a:lnTo>
                <a:lnTo>
                  <a:pt x="102070" y="815765"/>
                </a:lnTo>
                <a:lnTo>
                  <a:pt x="102070" y="828125"/>
                </a:lnTo>
                <a:lnTo>
                  <a:pt x="133075" y="828125"/>
                </a:lnTo>
                <a:lnTo>
                  <a:pt x="133075" y="791045"/>
                </a:lnTo>
                <a:close/>
              </a:path>
              <a:path w="1131831" h="2088854">
                <a:moveTo>
                  <a:pt x="176134" y="815765"/>
                </a:moveTo>
                <a:lnTo>
                  <a:pt x="151446" y="815765"/>
                </a:lnTo>
                <a:lnTo>
                  <a:pt x="151446" y="828125"/>
                </a:lnTo>
                <a:lnTo>
                  <a:pt x="185473" y="828125"/>
                </a:lnTo>
                <a:lnTo>
                  <a:pt x="176134" y="815765"/>
                </a:lnTo>
                <a:close/>
              </a:path>
              <a:path w="1131831" h="2088854">
                <a:moveTo>
                  <a:pt x="259833" y="815765"/>
                </a:moveTo>
                <a:lnTo>
                  <a:pt x="210161" y="815765"/>
                </a:lnTo>
                <a:lnTo>
                  <a:pt x="210161" y="828125"/>
                </a:lnTo>
                <a:lnTo>
                  <a:pt x="250506" y="828125"/>
                </a:lnTo>
                <a:lnTo>
                  <a:pt x="259833" y="815765"/>
                </a:lnTo>
                <a:close/>
              </a:path>
              <a:path w="1131831" h="2088854">
                <a:moveTo>
                  <a:pt x="68042" y="791045"/>
                </a:moveTo>
                <a:lnTo>
                  <a:pt x="58715" y="791045"/>
                </a:lnTo>
                <a:lnTo>
                  <a:pt x="58715" y="803405"/>
                </a:lnTo>
                <a:lnTo>
                  <a:pt x="68042" y="803405"/>
                </a:lnTo>
                <a:lnTo>
                  <a:pt x="68042" y="791045"/>
                </a:lnTo>
                <a:close/>
              </a:path>
              <a:path w="1131831" h="2088854">
                <a:moveTo>
                  <a:pt x="167102" y="791045"/>
                </a:moveTo>
                <a:lnTo>
                  <a:pt x="160785" y="791045"/>
                </a:lnTo>
                <a:lnTo>
                  <a:pt x="160785" y="803405"/>
                </a:lnTo>
                <a:lnTo>
                  <a:pt x="167102" y="803405"/>
                </a:lnTo>
                <a:lnTo>
                  <a:pt x="167102" y="791045"/>
                </a:lnTo>
                <a:close/>
              </a:path>
              <a:path w="1131831" h="2088854">
                <a:moveTo>
                  <a:pt x="553398" y="741604"/>
                </a:moveTo>
                <a:lnTo>
                  <a:pt x="74063" y="741604"/>
                </a:lnTo>
                <a:lnTo>
                  <a:pt x="74063" y="778685"/>
                </a:lnTo>
                <a:lnTo>
                  <a:pt x="68042" y="778685"/>
                </a:lnTo>
                <a:lnTo>
                  <a:pt x="68042" y="791045"/>
                </a:lnTo>
                <a:lnTo>
                  <a:pt x="83403" y="791045"/>
                </a:lnTo>
                <a:lnTo>
                  <a:pt x="83403" y="766325"/>
                </a:lnTo>
                <a:lnTo>
                  <a:pt x="562738" y="766325"/>
                </a:lnTo>
                <a:lnTo>
                  <a:pt x="553398" y="753965"/>
                </a:lnTo>
                <a:lnTo>
                  <a:pt x="553398" y="741604"/>
                </a:lnTo>
                <a:close/>
              </a:path>
              <a:path w="1131831" h="2088854">
                <a:moveTo>
                  <a:pt x="553398" y="667444"/>
                </a:moveTo>
                <a:lnTo>
                  <a:pt x="43354" y="667444"/>
                </a:lnTo>
                <a:lnTo>
                  <a:pt x="43354" y="692164"/>
                </a:lnTo>
                <a:lnTo>
                  <a:pt x="58715" y="692164"/>
                </a:lnTo>
                <a:lnTo>
                  <a:pt x="58715" y="704524"/>
                </a:lnTo>
                <a:lnTo>
                  <a:pt x="68042" y="716884"/>
                </a:lnTo>
                <a:lnTo>
                  <a:pt x="68042" y="741604"/>
                </a:lnTo>
                <a:lnTo>
                  <a:pt x="544071" y="741604"/>
                </a:lnTo>
                <a:lnTo>
                  <a:pt x="535040" y="729244"/>
                </a:lnTo>
                <a:lnTo>
                  <a:pt x="544071" y="716884"/>
                </a:lnTo>
                <a:lnTo>
                  <a:pt x="544071" y="704524"/>
                </a:lnTo>
                <a:lnTo>
                  <a:pt x="553398" y="692164"/>
                </a:lnTo>
                <a:lnTo>
                  <a:pt x="553398" y="667444"/>
                </a:lnTo>
                <a:close/>
              </a:path>
              <a:path w="1131831" h="2088854">
                <a:moveTo>
                  <a:pt x="34027" y="234841"/>
                </a:moveTo>
                <a:lnTo>
                  <a:pt x="24687" y="234841"/>
                </a:lnTo>
                <a:lnTo>
                  <a:pt x="24687" y="259561"/>
                </a:lnTo>
                <a:lnTo>
                  <a:pt x="9327" y="259561"/>
                </a:lnTo>
                <a:lnTo>
                  <a:pt x="9327" y="271921"/>
                </a:lnTo>
                <a:lnTo>
                  <a:pt x="0" y="271921"/>
                </a:lnTo>
                <a:lnTo>
                  <a:pt x="0" y="346082"/>
                </a:lnTo>
                <a:lnTo>
                  <a:pt x="15348" y="346082"/>
                </a:lnTo>
                <a:lnTo>
                  <a:pt x="15348" y="370802"/>
                </a:lnTo>
                <a:lnTo>
                  <a:pt x="24687" y="370802"/>
                </a:lnTo>
                <a:lnTo>
                  <a:pt x="24687" y="395522"/>
                </a:lnTo>
                <a:lnTo>
                  <a:pt x="34027" y="395522"/>
                </a:lnTo>
                <a:lnTo>
                  <a:pt x="34027" y="420242"/>
                </a:lnTo>
                <a:lnTo>
                  <a:pt x="43354" y="420242"/>
                </a:lnTo>
                <a:lnTo>
                  <a:pt x="43354" y="432602"/>
                </a:lnTo>
                <a:lnTo>
                  <a:pt x="34027" y="432602"/>
                </a:lnTo>
                <a:lnTo>
                  <a:pt x="34027" y="444962"/>
                </a:lnTo>
                <a:lnTo>
                  <a:pt x="43354" y="444962"/>
                </a:lnTo>
                <a:lnTo>
                  <a:pt x="43354" y="457323"/>
                </a:lnTo>
                <a:lnTo>
                  <a:pt x="34027" y="457323"/>
                </a:lnTo>
                <a:lnTo>
                  <a:pt x="34027" y="482043"/>
                </a:lnTo>
                <a:lnTo>
                  <a:pt x="24687" y="482043"/>
                </a:lnTo>
                <a:lnTo>
                  <a:pt x="24687" y="494403"/>
                </a:lnTo>
                <a:lnTo>
                  <a:pt x="15348" y="494403"/>
                </a:lnTo>
                <a:lnTo>
                  <a:pt x="15348" y="580923"/>
                </a:lnTo>
                <a:lnTo>
                  <a:pt x="9327" y="580923"/>
                </a:lnTo>
                <a:lnTo>
                  <a:pt x="9327" y="605644"/>
                </a:lnTo>
                <a:lnTo>
                  <a:pt x="15348" y="605644"/>
                </a:lnTo>
                <a:lnTo>
                  <a:pt x="15348" y="630364"/>
                </a:lnTo>
                <a:lnTo>
                  <a:pt x="24687" y="630364"/>
                </a:lnTo>
                <a:lnTo>
                  <a:pt x="24687" y="642724"/>
                </a:lnTo>
                <a:lnTo>
                  <a:pt x="34027" y="642724"/>
                </a:lnTo>
                <a:lnTo>
                  <a:pt x="34027" y="667444"/>
                </a:lnTo>
                <a:lnTo>
                  <a:pt x="562738" y="667444"/>
                </a:lnTo>
                <a:lnTo>
                  <a:pt x="562738" y="642724"/>
                </a:lnTo>
                <a:lnTo>
                  <a:pt x="569055" y="630364"/>
                </a:lnTo>
                <a:lnTo>
                  <a:pt x="569055" y="605644"/>
                </a:lnTo>
                <a:lnTo>
                  <a:pt x="578086" y="593283"/>
                </a:lnTo>
                <a:lnTo>
                  <a:pt x="587426" y="543843"/>
                </a:lnTo>
                <a:lnTo>
                  <a:pt x="593755" y="494403"/>
                </a:lnTo>
                <a:lnTo>
                  <a:pt x="603083" y="469683"/>
                </a:lnTo>
                <a:lnTo>
                  <a:pt x="612114" y="444962"/>
                </a:lnTo>
                <a:lnTo>
                  <a:pt x="627771" y="395522"/>
                </a:lnTo>
                <a:lnTo>
                  <a:pt x="637110" y="358442"/>
                </a:lnTo>
                <a:lnTo>
                  <a:pt x="646142" y="321362"/>
                </a:lnTo>
                <a:lnTo>
                  <a:pt x="646142" y="309002"/>
                </a:lnTo>
                <a:lnTo>
                  <a:pt x="652458" y="284281"/>
                </a:lnTo>
                <a:lnTo>
                  <a:pt x="661798" y="259561"/>
                </a:lnTo>
                <a:lnTo>
                  <a:pt x="661798" y="247201"/>
                </a:lnTo>
                <a:lnTo>
                  <a:pt x="34027" y="247201"/>
                </a:lnTo>
                <a:lnTo>
                  <a:pt x="34027" y="234841"/>
                </a:lnTo>
                <a:close/>
              </a:path>
              <a:path w="1131831" h="2088854">
                <a:moveTo>
                  <a:pt x="686486" y="160681"/>
                </a:moveTo>
                <a:lnTo>
                  <a:pt x="68042" y="160681"/>
                </a:lnTo>
                <a:lnTo>
                  <a:pt x="68042" y="197761"/>
                </a:lnTo>
                <a:lnTo>
                  <a:pt x="58715" y="197761"/>
                </a:lnTo>
                <a:lnTo>
                  <a:pt x="58715" y="222481"/>
                </a:lnTo>
                <a:lnTo>
                  <a:pt x="49375" y="222481"/>
                </a:lnTo>
                <a:lnTo>
                  <a:pt x="49375" y="234841"/>
                </a:lnTo>
                <a:lnTo>
                  <a:pt x="34027" y="234841"/>
                </a:lnTo>
                <a:lnTo>
                  <a:pt x="34027" y="247201"/>
                </a:lnTo>
                <a:lnTo>
                  <a:pt x="661798" y="247201"/>
                </a:lnTo>
                <a:lnTo>
                  <a:pt x="661798" y="234841"/>
                </a:lnTo>
                <a:lnTo>
                  <a:pt x="671126" y="210121"/>
                </a:lnTo>
                <a:lnTo>
                  <a:pt x="680157" y="185401"/>
                </a:lnTo>
                <a:lnTo>
                  <a:pt x="686486" y="173041"/>
                </a:lnTo>
                <a:lnTo>
                  <a:pt x="686486" y="160681"/>
                </a:lnTo>
                <a:close/>
              </a:path>
              <a:path w="1131831" h="2088854">
                <a:moveTo>
                  <a:pt x="49375" y="222481"/>
                </a:moveTo>
                <a:lnTo>
                  <a:pt x="43354" y="222481"/>
                </a:lnTo>
                <a:lnTo>
                  <a:pt x="43354" y="234841"/>
                </a:lnTo>
                <a:lnTo>
                  <a:pt x="49375" y="222481"/>
                </a:lnTo>
                <a:close/>
              </a:path>
              <a:path w="1131831" h="2088854">
                <a:moveTo>
                  <a:pt x="569055" y="135960"/>
                </a:moveTo>
                <a:lnTo>
                  <a:pt x="83403" y="135960"/>
                </a:lnTo>
                <a:lnTo>
                  <a:pt x="83403" y="160681"/>
                </a:lnTo>
                <a:lnTo>
                  <a:pt x="646142" y="160681"/>
                </a:lnTo>
                <a:lnTo>
                  <a:pt x="621454" y="148320"/>
                </a:lnTo>
                <a:lnTo>
                  <a:pt x="569055" y="135960"/>
                </a:lnTo>
                <a:close/>
              </a:path>
              <a:path w="1131831" h="2088854">
                <a:moveTo>
                  <a:pt x="528711" y="123600"/>
                </a:moveTo>
                <a:lnTo>
                  <a:pt x="92730" y="123600"/>
                </a:lnTo>
                <a:lnTo>
                  <a:pt x="92730" y="135960"/>
                </a:lnTo>
                <a:lnTo>
                  <a:pt x="535040" y="135960"/>
                </a:lnTo>
                <a:lnTo>
                  <a:pt x="528711" y="123600"/>
                </a:lnTo>
                <a:close/>
              </a:path>
              <a:path w="1131831" h="2088854">
                <a:moveTo>
                  <a:pt x="225818" y="37080"/>
                </a:moveTo>
                <a:lnTo>
                  <a:pt x="92730" y="37080"/>
                </a:lnTo>
                <a:lnTo>
                  <a:pt x="92730" y="49440"/>
                </a:lnTo>
                <a:lnTo>
                  <a:pt x="102070" y="49440"/>
                </a:lnTo>
                <a:lnTo>
                  <a:pt x="102070" y="123600"/>
                </a:lnTo>
                <a:lnTo>
                  <a:pt x="504023" y="123600"/>
                </a:lnTo>
                <a:lnTo>
                  <a:pt x="494695" y="111240"/>
                </a:lnTo>
                <a:lnTo>
                  <a:pt x="451328" y="111240"/>
                </a:lnTo>
                <a:lnTo>
                  <a:pt x="445307" y="98880"/>
                </a:lnTo>
                <a:lnTo>
                  <a:pt x="420619" y="98880"/>
                </a:lnTo>
                <a:lnTo>
                  <a:pt x="411292" y="86520"/>
                </a:lnTo>
                <a:lnTo>
                  <a:pt x="386604" y="86520"/>
                </a:lnTo>
                <a:lnTo>
                  <a:pt x="377264" y="74160"/>
                </a:lnTo>
                <a:lnTo>
                  <a:pt x="352576" y="74160"/>
                </a:lnTo>
                <a:lnTo>
                  <a:pt x="244177" y="49440"/>
                </a:lnTo>
                <a:lnTo>
                  <a:pt x="225818" y="37080"/>
                </a:lnTo>
                <a:close/>
              </a:path>
              <a:path w="1131831" h="2088854">
                <a:moveTo>
                  <a:pt x="201130" y="24720"/>
                </a:moveTo>
                <a:lnTo>
                  <a:pt x="102070" y="24720"/>
                </a:lnTo>
                <a:lnTo>
                  <a:pt x="102070" y="37080"/>
                </a:lnTo>
                <a:lnTo>
                  <a:pt x="210161" y="37080"/>
                </a:lnTo>
                <a:lnTo>
                  <a:pt x="201130" y="24720"/>
                </a:lnTo>
                <a:close/>
              </a:path>
              <a:path w="1131831" h="2088854">
                <a:moveTo>
                  <a:pt x="108091" y="0"/>
                </a:moveTo>
                <a:lnTo>
                  <a:pt x="108091" y="24720"/>
                </a:lnTo>
                <a:lnTo>
                  <a:pt x="160785" y="24720"/>
                </a:lnTo>
                <a:lnTo>
                  <a:pt x="1080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4" name="object 494"/>
          <p:cNvSpPr/>
          <p:nvPr/>
        </p:nvSpPr>
        <p:spPr>
          <a:xfrm>
            <a:off x="518561" y="2451066"/>
            <a:ext cx="1224574" cy="2090460"/>
          </a:xfrm>
          <a:custGeom>
            <a:avLst/>
            <a:gdLst/>
            <a:ahLst/>
            <a:cxnLst/>
            <a:rect l="l" t="t" r="r" b="b"/>
            <a:pathLst>
              <a:path w="1224574" h="2090460">
                <a:moveTo>
                  <a:pt x="377277" y="74407"/>
                </a:moveTo>
                <a:lnTo>
                  <a:pt x="386604" y="74407"/>
                </a:lnTo>
                <a:lnTo>
                  <a:pt x="395944" y="83677"/>
                </a:lnTo>
                <a:lnTo>
                  <a:pt x="411292" y="83677"/>
                </a:lnTo>
                <a:lnTo>
                  <a:pt x="420632" y="83677"/>
                </a:lnTo>
                <a:lnTo>
                  <a:pt x="429959" y="93071"/>
                </a:lnTo>
                <a:lnTo>
                  <a:pt x="445319" y="93071"/>
                </a:lnTo>
                <a:lnTo>
                  <a:pt x="454647" y="93071"/>
                </a:lnTo>
                <a:lnTo>
                  <a:pt x="460668" y="102341"/>
                </a:lnTo>
                <a:lnTo>
                  <a:pt x="479335" y="102341"/>
                </a:lnTo>
                <a:lnTo>
                  <a:pt x="494695" y="108397"/>
                </a:lnTo>
                <a:lnTo>
                  <a:pt x="504035" y="108397"/>
                </a:lnTo>
                <a:lnTo>
                  <a:pt x="513362" y="117791"/>
                </a:lnTo>
                <a:lnTo>
                  <a:pt x="519383" y="117791"/>
                </a:lnTo>
                <a:lnTo>
                  <a:pt x="528723" y="117791"/>
                </a:lnTo>
                <a:lnTo>
                  <a:pt x="538050" y="117791"/>
                </a:lnTo>
                <a:lnTo>
                  <a:pt x="544380" y="127061"/>
                </a:lnTo>
                <a:lnTo>
                  <a:pt x="553411" y="127061"/>
                </a:lnTo>
                <a:lnTo>
                  <a:pt x="562738" y="127061"/>
                </a:lnTo>
                <a:lnTo>
                  <a:pt x="572078" y="133365"/>
                </a:lnTo>
                <a:lnTo>
                  <a:pt x="578395" y="133365"/>
                </a:lnTo>
                <a:lnTo>
                  <a:pt x="630793" y="142511"/>
                </a:lnTo>
                <a:lnTo>
                  <a:pt x="655481" y="151781"/>
                </a:lnTo>
                <a:lnTo>
                  <a:pt x="695826" y="161175"/>
                </a:lnTo>
                <a:lnTo>
                  <a:pt x="695826" y="167479"/>
                </a:lnTo>
                <a:lnTo>
                  <a:pt x="689497" y="185772"/>
                </a:lnTo>
                <a:lnTo>
                  <a:pt x="680465" y="210863"/>
                </a:lnTo>
                <a:lnTo>
                  <a:pt x="671138" y="235459"/>
                </a:lnTo>
                <a:lnTo>
                  <a:pt x="671138" y="260179"/>
                </a:lnTo>
                <a:lnTo>
                  <a:pt x="661798" y="278843"/>
                </a:lnTo>
                <a:lnTo>
                  <a:pt x="661798" y="284899"/>
                </a:lnTo>
                <a:lnTo>
                  <a:pt x="655481" y="303563"/>
                </a:lnTo>
                <a:lnTo>
                  <a:pt x="655481" y="312833"/>
                </a:lnTo>
                <a:lnTo>
                  <a:pt x="646450" y="353251"/>
                </a:lnTo>
                <a:lnTo>
                  <a:pt x="637110" y="387241"/>
                </a:lnTo>
                <a:lnTo>
                  <a:pt x="621454" y="436681"/>
                </a:lnTo>
                <a:lnTo>
                  <a:pt x="612422" y="461649"/>
                </a:lnTo>
                <a:lnTo>
                  <a:pt x="603095" y="495639"/>
                </a:lnTo>
                <a:lnTo>
                  <a:pt x="596766" y="545079"/>
                </a:lnTo>
                <a:lnTo>
                  <a:pt x="587426" y="588463"/>
                </a:lnTo>
                <a:lnTo>
                  <a:pt x="578395" y="597733"/>
                </a:lnTo>
                <a:lnTo>
                  <a:pt x="578395" y="604037"/>
                </a:lnTo>
                <a:lnTo>
                  <a:pt x="578395" y="613430"/>
                </a:lnTo>
                <a:lnTo>
                  <a:pt x="578395" y="622453"/>
                </a:lnTo>
                <a:lnTo>
                  <a:pt x="572078" y="638151"/>
                </a:lnTo>
                <a:lnTo>
                  <a:pt x="572078" y="647421"/>
                </a:lnTo>
                <a:lnTo>
                  <a:pt x="572078" y="656814"/>
                </a:lnTo>
                <a:lnTo>
                  <a:pt x="562738" y="662747"/>
                </a:lnTo>
                <a:lnTo>
                  <a:pt x="562738" y="672141"/>
                </a:lnTo>
                <a:lnTo>
                  <a:pt x="562738" y="681411"/>
                </a:lnTo>
                <a:lnTo>
                  <a:pt x="562738" y="687467"/>
                </a:lnTo>
                <a:lnTo>
                  <a:pt x="553411" y="696861"/>
                </a:lnTo>
                <a:lnTo>
                  <a:pt x="553411" y="706131"/>
                </a:lnTo>
                <a:lnTo>
                  <a:pt x="553411" y="715525"/>
                </a:lnTo>
                <a:lnTo>
                  <a:pt x="544380" y="721828"/>
                </a:lnTo>
                <a:lnTo>
                  <a:pt x="553411" y="730851"/>
                </a:lnTo>
                <a:lnTo>
                  <a:pt x="562738" y="740245"/>
                </a:lnTo>
                <a:lnTo>
                  <a:pt x="562738" y="746549"/>
                </a:lnTo>
                <a:lnTo>
                  <a:pt x="572078" y="755819"/>
                </a:lnTo>
                <a:lnTo>
                  <a:pt x="578395" y="774235"/>
                </a:lnTo>
                <a:lnTo>
                  <a:pt x="587426" y="780539"/>
                </a:lnTo>
                <a:lnTo>
                  <a:pt x="596766" y="799202"/>
                </a:lnTo>
                <a:lnTo>
                  <a:pt x="603095" y="814529"/>
                </a:lnTo>
                <a:lnTo>
                  <a:pt x="612422" y="823923"/>
                </a:lnTo>
                <a:lnTo>
                  <a:pt x="621454" y="833193"/>
                </a:lnTo>
                <a:lnTo>
                  <a:pt x="621454" y="839249"/>
                </a:lnTo>
                <a:lnTo>
                  <a:pt x="630793" y="848643"/>
                </a:lnTo>
                <a:lnTo>
                  <a:pt x="637110" y="857913"/>
                </a:lnTo>
                <a:lnTo>
                  <a:pt x="646450" y="864217"/>
                </a:lnTo>
                <a:lnTo>
                  <a:pt x="646450" y="873239"/>
                </a:lnTo>
                <a:lnTo>
                  <a:pt x="655481" y="882633"/>
                </a:lnTo>
                <a:lnTo>
                  <a:pt x="661798" y="891903"/>
                </a:lnTo>
                <a:lnTo>
                  <a:pt x="671138" y="907600"/>
                </a:lnTo>
                <a:lnTo>
                  <a:pt x="680465" y="922927"/>
                </a:lnTo>
                <a:lnTo>
                  <a:pt x="689497" y="932321"/>
                </a:lnTo>
                <a:lnTo>
                  <a:pt x="695826" y="950984"/>
                </a:lnTo>
                <a:lnTo>
                  <a:pt x="705153" y="957041"/>
                </a:lnTo>
                <a:lnTo>
                  <a:pt x="714197" y="975704"/>
                </a:lnTo>
                <a:lnTo>
                  <a:pt x="729853" y="991031"/>
                </a:lnTo>
                <a:lnTo>
                  <a:pt x="739181" y="1006728"/>
                </a:lnTo>
                <a:lnTo>
                  <a:pt x="748212" y="1025021"/>
                </a:lnTo>
                <a:lnTo>
                  <a:pt x="754541" y="1040718"/>
                </a:lnTo>
                <a:lnTo>
                  <a:pt x="773208" y="1049989"/>
                </a:lnTo>
                <a:lnTo>
                  <a:pt x="779229" y="1065439"/>
                </a:lnTo>
                <a:lnTo>
                  <a:pt x="788557" y="1084102"/>
                </a:lnTo>
                <a:lnTo>
                  <a:pt x="788557" y="1093372"/>
                </a:lnTo>
                <a:lnTo>
                  <a:pt x="797896" y="1093372"/>
                </a:lnTo>
                <a:lnTo>
                  <a:pt x="807224" y="1118093"/>
                </a:lnTo>
                <a:lnTo>
                  <a:pt x="813244" y="1124149"/>
                </a:lnTo>
                <a:lnTo>
                  <a:pt x="831924" y="1152083"/>
                </a:lnTo>
                <a:lnTo>
                  <a:pt x="837945" y="1167533"/>
                </a:lnTo>
                <a:lnTo>
                  <a:pt x="847272" y="1176803"/>
                </a:lnTo>
                <a:lnTo>
                  <a:pt x="856612" y="1183107"/>
                </a:lnTo>
                <a:lnTo>
                  <a:pt x="862633" y="1201770"/>
                </a:lnTo>
                <a:lnTo>
                  <a:pt x="871960" y="1210793"/>
                </a:lnTo>
                <a:lnTo>
                  <a:pt x="896648" y="1251211"/>
                </a:lnTo>
                <a:lnTo>
                  <a:pt x="930676" y="1294595"/>
                </a:lnTo>
                <a:lnTo>
                  <a:pt x="955672" y="1325618"/>
                </a:lnTo>
                <a:lnTo>
                  <a:pt x="980360" y="1368879"/>
                </a:lnTo>
                <a:lnTo>
                  <a:pt x="1008058" y="1402993"/>
                </a:lnTo>
                <a:lnTo>
                  <a:pt x="1023406" y="1427713"/>
                </a:lnTo>
                <a:lnTo>
                  <a:pt x="1023406" y="1436983"/>
                </a:lnTo>
                <a:lnTo>
                  <a:pt x="1032721" y="1443286"/>
                </a:lnTo>
                <a:lnTo>
                  <a:pt x="1039014" y="1452680"/>
                </a:lnTo>
                <a:lnTo>
                  <a:pt x="1048390" y="1461703"/>
                </a:lnTo>
                <a:lnTo>
                  <a:pt x="1057397" y="1477400"/>
                </a:lnTo>
                <a:lnTo>
                  <a:pt x="1057397" y="1486670"/>
                </a:lnTo>
                <a:lnTo>
                  <a:pt x="1066774" y="1501997"/>
                </a:lnTo>
                <a:lnTo>
                  <a:pt x="1073066" y="1511390"/>
                </a:lnTo>
                <a:lnTo>
                  <a:pt x="1082443" y="1520661"/>
                </a:lnTo>
                <a:lnTo>
                  <a:pt x="1091449" y="1536111"/>
                </a:lnTo>
                <a:lnTo>
                  <a:pt x="1100826" y="1545381"/>
                </a:lnTo>
                <a:lnTo>
                  <a:pt x="1107118" y="1561078"/>
                </a:lnTo>
                <a:lnTo>
                  <a:pt x="1116495" y="1570101"/>
                </a:lnTo>
                <a:lnTo>
                  <a:pt x="1125501" y="1588765"/>
                </a:lnTo>
                <a:lnTo>
                  <a:pt x="1131794" y="1604462"/>
                </a:lnTo>
                <a:lnTo>
                  <a:pt x="1150424" y="1619788"/>
                </a:lnTo>
                <a:lnTo>
                  <a:pt x="1159554" y="1638452"/>
                </a:lnTo>
                <a:lnTo>
                  <a:pt x="1165846" y="1653779"/>
                </a:lnTo>
                <a:lnTo>
                  <a:pt x="1175223" y="1653779"/>
                </a:lnTo>
                <a:lnTo>
                  <a:pt x="1175223" y="1663172"/>
                </a:lnTo>
                <a:lnTo>
                  <a:pt x="1175223" y="1672442"/>
                </a:lnTo>
                <a:lnTo>
                  <a:pt x="1175223" y="1678499"/>
                </a:lnTo>
                <a:lnTo>
                  <a:pt x="1165846" y="1678499"/>
                </a:lnTo>
                <a:lnTo>
                  <a:pt x="1175223" y="1687892"/>
                </a:lnTo>
                <a:lnTo>
                  <a:pt x="1175223" y="1697163"/>
                </a:lnTo>
                <a:lnTo>
                  <a:pt x="1175223" y="1703466"/>
                </a:lnTo>
                <a:lnTo>
                  <a:pt x="1184229" y="1712489"/>
                </a:lnTo>
                <a:lnTo>
                  <a:pt x="1190522" y="1721883"/>
                </a:lnTo>
                <a:lnTo>
                  <a:pt x="1190522" y="1731153"/>
                </a:lnTo>
                <a:lnTo>
                  <a:pt x="1190522" y="1737456"/>
                </a:lnTo>
                <a:lnTo>
                  <a:pt x="1190522" y="1746850"/>
                </a:lnTo>
                <a:lnTo>
                  <a:pt x="1190522" y="1755873"/>
                </a:lnTo>
                <a:lnTo>
                  <a:pt x="1199898" y="1755873"/>
                </a:lnTo>
                <a:lnTo>
                  <a:pt x="1190522" y="1755873"/>
                </a:lnTo>
                <a:lnTo>
                  <a:pt x="1190522" y="1762177"/>
                </a:lnTo>
                <a:lnTo>
                  <a:pt x="1190522" y="1771570"/>
                </a:lnTo>
                <a:lnTo>
                  <a:pt x="1199898" y="1771570"/>
                </a:lnTo>
                <a:lnTo>
                  <a:pt x="1199898" y="1780840"/>
                </a:lnTo>
                <a:lnTo>
                  <a:pt x="1209152" y="1780840"/>
                </a:lnTo>
                <a:lnTo>
                  <a:pt x="1209152" y="1790234"/>
                </a:lnTo>
                <a:lnTo>
                  <a:pt x="1218158" y="1790234"/>
                </a:lnTo>
                <a:lnTo>
                  <a:pt x="1218158" y="1796290"/>
                </a:lnTo>
                <a:lnTo>
                  <a:pt x="1224574" y="1796290"/>
                </a:lnTo>
                <a:lnTo>
                  <a:pt x="1224574" y="1805560"/>
                </a:lnTo>
                <a:lnTo>
                  <a:pt x="1224574" y="1814954"/>
                </a:lnTo>
                <a:lnTo>
                  <a:pt x="1218158" y="1814954"/>
                </a:lnTo>
                <a:lnTo>
                  <a:pt x="1218158" y="1820887"/>
                </a:lnTo>
                <a:lnTo>
                  <a:pt x="1209152" y="1820887"/>
                </a:lnTo>
                <a:lnTo>
                  <a:pt x="1199898" y="1820887"/>
                </a:lnTo>
                <a:lnTo>
                  <a:pt x="1199898" y="1830281"/>
                </a:lnTo>
                <a:lnTo>
                  <a:pt x="1190522" y="1830281"/>
                </a:lnTo>
                <a:lnTo>
                  <a:pt x="1184229" y="1830281"/>
                </a:lnTo>
                <a:lnTo>
                  <a:pt x="1184229" y="1839551"/>
                </a:lnTo>
                <a:lnTo>
                  <a:pt x="1175223" y="1839551"/>
                </a:lnTo>
                <a:lnTo>
                  <a:pt x="1175223" y="1848944"/>
                </a:lnTo>
                <a:lnTo>
                  <a:pt x="1165846" y="1848944"/>
                </a:lnTo>
                <a:lnTo>
                  <a:pt x="1165846" y="1855248"/>
                </a:lnTo>
                <a:lnTo>
                  <a:pt x="1159554" y="1855248"/>
                </a:lnTo>
                <a:lnTo>
                  <a:pt x="1150424" y="1855248"/>
                </a:lnTo>
                <a:lnTo>
                  <a:pt x="1150424" y="1864271"/>
                </a:lnTo>
                <a:lnTo>
                  <a:pt x="1159554" y="1864271"/>
                </a:lnTo>
                <a:lnTo>
                  <a:pt x="1150424" y="1873665"/>
                </a:lnTo>
                <a:lnTo>
                  <a:pt x="1150424" y="1879968"/>
                </a:lnTo>
                <a:lnTo>
                  <a:pt x="1150424" y="1889238"/>
                </a:lnTo>
                <a:lnTo>
                  <a:pt x="1150424" y="1898632"/>
                </a:lnTo>
                <a:lnTo>
                  <a:pt x="1150424" y="1907655"/>
                </a:lnTo>
                <a:lnTo>
                  <a:pt x="1141170" y="1907655"/>
                </a:lnTo>
                <a:lnTo>
                  <a:pt x="1141170" y="1913958"/>
                </a:lnTo>
                <a:lnTo>
                  <a:pt x="1141170" y="1907655"/>
                </a:lnTo>
                <a:lnTo>
                  <a:pt x="1141170" y="1913958"/>
                </a:lnTo>
                <a:lnTo>
                  <a:pt x="1141170" y="1923352"/>
                </a:lnTo>
                <a:lnTo>
                  <a:pt x="1131794" y="1932622"/>
                </a:lnTo>
                <a:lnTo>
                  <a:pt x="1131794" y="1938679"/>
                </a:lnTo>
                <a:lnTo>
                  <a:pt x="1125501" y="1938679"/>
                </a:lnTo>
                <a:lnTo>
                  <a:pt x="1125501" y="1947949"/>
                </a:lnTo>
                <a:lnTo>
                  <a:pt x="1116495" y="1947949"/>
                </a:lnTo>
                <a:lnTo>
                  <a:pt x="1116495" y="1957342"/>
                </a:lnTo>
                <a:lnTo>
                  <a:pt x="1107118" y="1957342"/>
                </a:lnTo>
                <a:lnTo>
                  <a:pt x="1100826" y="1957342"/>
                </a:lnTo>
                <a:lnTo>
                  <a:pt x="1100826" y="1963399"/>
                </a:lnTo>
                <a:lnTo>
                  <a:pt x="1100826" y="1972669"/>
                </a:lnTo>
                <a:lnTo>
                  <a:pt x="1091449" y="1972669"/>
                </a:lnTo>
                <a:lnTo>
                  <a:pt x="1091449" y="1982062"/>
                </a:lnTo>
                <a:lnTo>
                  <a:pt x="1100826" y="1982062"/>
                </a:lnTo>
                <a:lnTo>
                  <a:pt x="1100826" y="1991332"/>
                </a:lnTo>
                <a:lnTo>
                  <a:pt x="1100826" y="1997636"/>
                </a:lnTo>
                <a:lnTo>
                  <a:pt x="1100826" y="2006783"/>
                </a:lnTo>
                <a:lnTo>
                  <a:pt x="1091449" y="2006783"/>
                </a:lnTo>
                <a:lnTo>
                  <a:pt x="1091449" y="2016053"/>
                </a:lnTo>
                <a:lnTo>
                  <a:pt x="1091449" y="2022356"/>
                </a:lnTo>
                <a:lnTo>
                  <a:pt x="1091449" y="2031750"/>
                </a:lnTo>
                <a:lnTo>
                  <a:pt x="1100826" y="2031750"/>
                </a:lnTo>
                <a:lnTo>
                  <a:pt x="1107118" y="2031750"/>
                </a:lnTo>
                <a:lnTo>
                  <a:pt x="1116495" y="2031750"/>
                </a:lnTo>
                <a:lnTo>
                  <a:pt x="1116495" y="2041020"/>
                </a:lnTo>
                <a:lnTo>
                  <a:pt x="1116495" y="2050043"/>
                </a:lnTo>
                <a:lnTo>
                  <a:pt x="1125501" y="2050043"/>
                </a:lnTo>
                <a:lnTo>
                  <a:pt x="1125501" y="2056470"/>
                </a:lnTo>
                <a:lnTo>
                  <a:pt x="1116495" y="2056470"/>
                </a:lnTo>
                <a:lnTo>
                  <a:pt x="1116495" y="2065740"/>
                </a:lnTo>
                <a:lnTo>
                  <a:pt x="1116495" y="2075134"/>
                </a:lnTo>
                <a:lnTo>
                  <a:pt x="1107118" y="2075134"/>
                </a:lnTo>
                <a:lnTo>
                  <a:pt x="1107118" y="2081067"/>
                </a:lnTo>
                <a:lnTo>
                  <a:pt x="1100826" y="2081067"/>
                </a:lnTo>
                <a:lnTo>
                  <a:pt x="1100826" y="2090460"/>
                </a:lnTo>
                <a:lnTo>
                  <a:pt x="1091449" y="2090460"/>
                </a:lnTo>
                <a:lnTo>
                  <a:pt x="1082443" y="2090460"/>
                </a:lnTo>
                <a:lnTo>
                  <a:pt x="1082443" y="2081067"/>
                </a:lnTo>
                <a:lnTo>
                  <a:pt x="1073066" y="2081067"/>
                </a:lnTo>
                <a:lnTo>
                  <a:pt x="1073066" y="2090460"/>
                </a:lnTo>
                <a:lnTo>
                  <a:pt x="847272" y="2065740"/>
                </a:lnTo>
                <a:lnTo>
                  <a:pt x="705153" y="2050043"/>
                </a:lnTo>
                <a:lnTo>
                  <a:pt x="689497" y="2041020"/>
                </a:lnTo>
                <a:lnTo>
                  <a:pt x="689497" y="2031750"/>
                </a:lnTo>
                <a:lnTo>
                  <a:pt x="689497" y="2022356"/>
                </a:lnTo>
                <a:lnTo>
                  <a:pt x="689497" y="2016053"/>
                </a:lnTo>
                <a:lnTo>
                  <a:pt x="680465" y="2016053"/>
                </a:lnTo>
                <a:lnTo>
                  <a:pt x="680465" y="2006783"/>
                </a:lnTo>
                <a:lnTo>
                  <a:pt x="689497" y="2006783"/>
                </a:lnTo>
                <a:lnTo>
                  <a:pt x="689497" y="2016053"/>
                </a:lnTo>
                <a:lnTo>
                  <a:pt x="689497" y="2022356"/>
                </a:lnTo>
                <a:lnTo>
                  <a:pt x="689497" y="2031750"/>
                </a:lnTo>
                <a:lnTo>
                  <a:pt x="695826" y="2031750"/>
                </a:lnTo>
                <a:lnTo>
                  <a:pt x="695826" y="2022356"/>
                </a:lnTo>
                <a:lnTo>
                  <a:pt x="695826" y="2016053"/>
                </a:lnTo>
                <a:lnTo>
                  <a:pt x="689497" y="2016053"/>
                </a:lnTo>
                <a:lnTo>
                  <a:pt x="689497" y="2006783"/>
                </a:lnTo>
                <a:lnTo>
                  <a:pt x="689497" y="1997636"/>
                </a:lnTo>
                <a:lnTo>
                  <a:pt x="680465" y="1997636"/>
                </a:lnTo>
                <a:lnTo>
                  <a:pt x="680465" y="2006783"/>
                </a:lnTo>
                <a:lnTo>
                  <a:pt x="680465" y="2016053"/>
                </a:lnTo>
                <a:lnTo>
                  <a:pt x="671138" y="2016053"/>
                </a:lnTo>
                <a:lnTo>
                  <a:pt x="671138" y="2006783"/>
                </a:lnTo>
                <a:lnTo>
                  <a:pt x="680465" y="1997636"/>
                </a:lnTo>
                <a:lnTo>
                  <a:pt x="680465" y="1991332"/>
                </a:lnTo>
                <a:lnTo>
                  <a:pt x="680465" y="1997636"/>
                </a:lnTo>
                <a:lnTo>
                  <a:pt x="680465" y="1991332"/>
                </a:lnTo>
                <a:lnTo>
                  <a:pt x="680465" y="1982062"/>
                </a:lnTo>
                <a:lnTo>
                  <a:pt x="680465" y="1972669"/>
                </a:lnTo>
                <a:lnTo>
                  <a:pt x="680465" y="1982062"/>
                </a:lnTo>
                <a:lnTo>
                  <a:pt x="680465" y="1913958"/>
                </a:lnTo>
                <a:lnTo>
                  <a:pt x="671138" y="1913958"/>
                </a:lnTo>
                <a:lnTo>
                  <a:pt x="671138" y="1898632"/>
                </a:lnTo>
                <a:lnTo>
                  <a:pt x="671138" y="1889238"/>
                </a:lnTo>
                <a:lnTo>
                  <a:pt x="661798" y="1889238"/>
                </a:lnTo>
                <a:lnTo>
                  <a:pt x="661798" y="1879968"/>
                </a:lnTo>
                <a:lnTo>
                  <a:pt x="661798" y="1873665"/>
                </a:lnTo>
                <a:lnTo>
                  <a:pt x="655481" y="1873665"/>
                </a:lnTo>
                <a:lnTo>
                  <a:pt x="655481" y="1864271"/>
                </a:lnTo>
                <a:lnTo>
                  <a:pt x="646450" y="1864271"/>
                </a:lnTo>
                <a:lnTo>
                  <a:pt x="646450" y="1855248"/>
                </a:lnTo>
                <a:lnTo>
                  <a:pt x="646450" y="1848944"/>
                </a:lnTo>
                <a:lnTo>
                  <a:pt x="637110" y="1848944"/>
                </a:lnTo>
                <a:lnTo>
                  <a:pt x="637110" y="1839551"/>
                </a:lnTo>
                <a:lnTo>
                  <a:pt x="630793" y="1839551"/>
                </a:lnTo>
                <a:lnTo>
                  <a:pt x="630793" y="1830281"/>
                </a:lnTo>
                <a:lnTo>
                  <a:pt x="621454" y="1830281"/>
                </a:lnTo>
                <a:lnTo>
                  <a:pt x="621454" y="1820887"/>
                </a:lnTo>
                <a:lnTo>
                  <a:pt x="612422" y="1814954"/>
                </a:lnTo>
                <a:lnTo>
                  <a:pt x="621454" y="1805560"/>
                </a:lnTo>
                <a:lnTo>
                  <a:pt x="612422" y="1805560"/>
                </a:lnTo>
                <a:lnTo>
                  <a:pt x="612422" y="1814954"/>
                </a:lnTo>
                <a:lnTo>
                  <a:pt x="603095" y="1814954"/>
                </a:lnTo>
                <a:lnTo>
                  <a:pt x="603095" y="1805560"/>
                </a:lnTo>
                <a:lnTo>
                  <a:pt x="603095" y="1796290"/>
                </a:lnTo>
                <a:lnTo>
                  <a:pt x="596766" y="1796290"/>
                </a:lnTo>
                <a:lnTo>
                  <a:pt x="596766" y="1790234"/>
                </a:lnTo>
                <a:lnTo>
                  <a:pt x="587426" y="1790234"/>
                </a:lnTo>
                <a:lnTo>
                  <a:pt x="587426" y="1780840"/>
                </a:lnTo>
                <a:lnTo>
                  <a:pt x="587426" y="1771570"/>
                </a:lnTo>
                <a:lnTo>
                  <a:pt x="587426" y="1780840"/>
                </a:lnTo>
                <a:lnTo>
                  <a:pt x="578395" y="1780840"/>
                </a:lnTo>
                <a:lnTo>
                  <a:pt x="578395" y="1771570"/>
                </a:lnTo>
                <a:lnTo>
                  <a:pt x="572078" y="1771570"/>
                </a:lnTo>
                <a:lnTo>
                  <a:pt x="562738" y="1771570"/>
                </a:lnTo>
                <a:lnTo>
                  <a:pt x="562738" y="1780840"/>
                </a:lnTo>
                <a:lnTo>
                  <a:pt x="553411" y="1780840"/>
                </a:lnTo>
                <a:lnTo>
                  <a:pt x="553411" y="1771570"/>
                </a:lnTo>
                <a:lnTo>
                  <a:pt x="544380" y="1771570"/>
                </a:lnTo>
                <a:lnTo>
                  <a:pt x="538050" y="1771570"/>
                </a:lnTo>
                <a:lnTo>
                  <a:pt x="538050" y="1762177"/>
                </a:lnTo>
                <a:lnTo>
                  <a:pt x="544380" y="1762177"/>
                </a:lnTo>
                <a:lnTo>
                  <a:pt x="544380" y="1755873"/>
                </a:lnTo>
                <a:lnTo>
                  <a:pt x="544380" y="1746850"/>
                </a:lnTo>
                <a:lnTo>
                  <a:pt x="544380" y="1737456"/>
                </a:lnTo>
                <a:lnTo>
                  <a:pt x="544380" y="1731153"/>
                </a:lnTo>
                <a:lnTo>
                  <a:pt x="544380" y="1721883"/>
                </a:lnTo>
                <a:lnTo>
                  <a:pt x="538050" y="1721883"/>
                </a:lnTo>
                <a:lnTo>
                  <a:pt x="538050" y="1712489"/>
                </a:lnTo>
                <a:lnTo>
                  <a:pt x="538050" y="1703466"/>
                </a:lnTo>
                <a:lnTo>
                  <a:pt x="528723" y="1703466"/>
                </a:lnTo>
                <a:lnTo>
                  <a:pt x="488674" y="1703466"/>
                </a:lnTo>
                <a:lnTo>
                  <a:pt x="488674" y="1697163"/>
                </a:lnTo>
                <a:lnTo>
                  <a:pt x="479335" y="1697163"/>
                </a:lnTo>
                <a:lnTo>
                  <a:pt x="470007" y="1697163"/>
                </a:lnTo>
                <a:lnTo>
                  <a:pt x="454647" y="1672442"/>
                </a:lnTo>
                <a:lnTo>
                  <a:pt x="445319" y="1672442"/>
                </a:lnTo>
                <a:lnTo>
                  <a:pt x="454647" y="1678499"/>
                </a:lnTo>
                <a:lnTo>
                  <a:pt x="445319" y="1678499"/>
                </a:lnTo>
                <a:lnTo>
                  <a:pt x="445319" y="1672442"/>
                </a:lnTo>
                <a:lnTo>
                  <a:pt x="435980" y="1672442"/>
                </a:lnTo>
                <a:lnTo>
                  <a:pt x="435980" y="1663172"/>
                </a:lnTo>
                <a:lnTo>
                  <a:pt x="435980" y="1653779"/>
                </a:lnTo>
                <a:lnTo>
                  <a:pt x="429959" y="1644509"/>
                </a:lnTo>
                <a:lnTo>
                  <a:pt x="435980" y="1644509"/>
                </a:lnTo>
                <a:lnTo>
                  <a:pt x="445319" y="1644509"/>
                </a:lnTo>
                <a:lnTo>
                  <a:pt x="435980" y="1644509"/>
                </a:lnTo>
                <a:lnTo>
                  <a:pt x="429959" y="1644509"/>
                </a:lnTo>
                <a:lnTo>
                  <a:pt x="429959" y="1638452"/>
                </a:lnTo>
                <a:lnTo>
                  <a:pt x="435980" y="1638452"/>
                </a:lnTo>
                <a:lnTo>
                  <a:pt x="429959" y="1638452"/>
                </a:lnTo>
                <a:lnTo>
                  <a:pt x="420632" y="1629058"/>
                </a:lnTo>
                <a:lnTo>
                  <a:pt x="420632" y="1619788"/>
                </a:lnTo>
                <a:lnTo>
                  <a:pt x="411292" y="1619788"/>
                </a:lnTo>
                <a:lnTo>
                  <a:pt x="411292" y="1613485"/>
                </a:lnTo>
                <a:lnTo>
                  <a:pt x="401964" y="1613485"/>
                </a:lnTo>
                <a:lnTo>
                  <a:pt x="401964" y="1604462"/>
                </a:lnTo>
                <a:lnTo>
                  <a:pt x="395944" y="1604462"/>
                </a:lnTo>
                <a:lnTo>
                  <a:pt x="395944" y="1595068"/>
                </a:lnTo>
                <a:lnTo>
                  <a:pt x="386604" y="1595068"/>
                </a:lnTo>
                <a:lnTo>
                  <a:pt x="377277" y="1595068"/>
                </a:lnTo>
                <a:lnTo>
                  <a:pt x="371243" y="1595068"/>
                </a:lnTo>
                <a:lnTo>
                  <a:pt x="361916" y="1595068"/>
                </a:lnTo>
                <a:lnTo>
                  <a:pt x="361916" y="1588765"/>
                </a:lnTo>
                <a:lnTo>
                  <a:pt x="352576" y="1588765"/>
                </a:lnTo>
                <a:lnTo>
                  <a:pt x="343249" y="1588765"/>
                </a:lnTo>
                <a:lnTo>
                  <a:pt x="343249" y="1579371"/>
                </a:lnTo>
                <a:lnTo>
                  <a:pt x="337228" y="1579371"/>
                </a:lnTo>
                <a:lnTo>
                  <a:pt x="327888" y="1579371"/>
                </a:lnTo>
                <a:lnTo>
                  <a:pt x="327888" y="1570101"/>
                </a:lnTo>
                <a:lnTo>
                  <a:pt x="318561" y="1570101"/>
                </a:lnTo>
                <a:lnTo>
                  <a:pt x="312232" y="1570101"/>
                </a:lnTo>
                <a:lnTo>
                  <a:pt x="312232" y="1561078"/>
                </a:lnTo>
                <a:lnTo>
                  <a:pt x="259846" y="1561078"/>
                </a:lnTo>
                <a:lnTo>
                  <a:pt x="259846" y="1554774"/>
                </a:lnTo>
                <a:lnTo>
                  <a:pt x="259846" y="1545381"/>
                </a:lnTo>
                <a:lnTo>
                  <a:pt x="253516" y="1545381"/>
                </a:lnTo>
                <a:lnTo>
                  <a:pt x="253516" y="1536111"/>
                </a:lnTo>
                <a:lnTo>
                  <a:pt x="244189" y="1536111"/>
                </a:lnTo>
                <a:lnTo>
                  <a:pt x="244189" y="1530054"/>
                </a:lnTo>
                <a:lnTo>
                  <a:pt x="235158" y="1530054"/>
                </a:lnTo>
                <a:lnTo>
                  <a:pt x="235158" y="1520661"/>
                </a:lnTo>
                <a:lnTo>
                  <a:pt x="244189" y="1520661"/>
                </a:lnTo>
                <a:lnTo>
                  <a:pt x="244189" y="1511390"/>
                </a:lnTo>
                <a:lnTo>
                  <a:pt x="253516" y="1501997"/>
                </a:lnTo>
                <a:lnTo>
                  <a:pt x="253516" y="1496064"/>
                </a:lnTo>
                <a:lnTo>
                  <a:pt x="253516" y="1486670"/>
                </a:lnTo>
                <a:lnTo>
                  <a:pt x="253516" y="1477400"/>
                </a:lnTo>
                <a:lnTo>
                  <a:pt x="259846" y="1477400"/>
                </a:lnTo>
                <a:lnTo>
                  <a:pt x="259846" y="1470973"/>
                </a:lnTo>
                <a:lnTo>
                  <a:pt x="253516" y="1470973"/>
                </a:lnTo>
                <a:lnTo>
                  <a:pt x="253516" y="1461703"/>
                </a:lnTo>
                <a:lnTo>
                  <a:pt x="253516" y="1452680"/>
                </a:lnTo>
                <a:lnTo>
                  <a:pt x="259846" y="1452680"/>
                </a:lnTo>
                <a:lnTo>
                  <a:pt x="259846" y="1443286"/>
                </a:lnTo>
                <a:lnTo>
                  <a:pt x="269173" y="1436983"/>
                </a:lnTo>
                <a:lnTo>
                  <a:pt x="269173" y="1427713"/>
                </a:lnTo>
                <a:lnTo>
                  <a:pt x="269173" y="1418319"/>
                </a:lnTo>
                <a:lnTo>
                  <a:pt x="259846" y="1418319"/>
                </a:lnTo>
                <a:lnTo>
                  <a:pt x="259846" y="1412263"/>
                </a:lnTo>
                <a:lnTo>
                  <a:pt x="253516" y="1412263"/>
                </a:lnTo>
                <a:lnTo>
                  <a:pt x="244189" y="1412263"/>
                </a:lnTo>
                <a:lnTo>
                  <a:pt x="244189" y="1402993"/>
                </a:lnTo>
                <a:lnTo>
                  <a:pt x="235158" y="1402993"/>
                </a:lnTo>
                <a:lnTo>
                  <a:pt x="235158" y="1393599"/>
                </a:lnTo>
                <a:lnTo>
                  <a:pt x="235158" y="1384329"/>
                </a:lnTo>
                <a:lnTo>
                  <a:pt x="244189" y="1378272"/>
                </a:lnTo>
                <a:lnTo>
                  <a:pt x="244189" y="1368879"/>
                </a:lnTo>
                <a:lnTo>
                  <a:pt x="244189" y="1378272"/>
                </a:lnTo>
                <a:lnTo>
                  <a:pt x="253516" y="1378272"/>
                </a:lnTo>
                <a:lnTo>
                  <a:pt x="244189" y="1378272"/>
                </a:lnTo>
                <a:lnTo>
                  <a:pt x="244189" y="1368879"/>
                </a:lnTo>
                <a:lnTo>
                  <a:pt x="244189" y="1359609"/>
                </a:lnTo>
                <a:lnTo>
                  <a:pt x="244189" y="1353305"/>
                </a:lnTo>
                <a:lnTo>
                  <a:pt x="235158" y="1353305"/>
                </a:lnTo>
                <a:lnTo>
                  <a:pt x="225818" y="1353305"/>
                </a:lnTo>
                <a:lnTo>
                  <a:pt x="225818" y="1344282"/>
                </a:lnTo>
                <a:lnTo>
                  <a:pt x="225818" y="1334888"/>
                </a:lnTo>
                <a:lnTo>
                  <a:pt x="219501" y="1334888"/>
                </a:lnTo>
                <a:lnTo>
                  <a:pt x="219501" y="1325618"/>
                </a:lnTo>
                <a:lnTo>
                  <a:pt x="219501" y="1319315"/>
                </a:lnTo>
                <a:lnTo>
                  <a:pt x="219501" y="1310168"/>
                </a:lnTo>
                <a:lnTo>
                  <a:pt x="210470" y="1310168"/>
                </a:lnTo>
                <a:lnTo>
                  <a:pt x="210470" y="1300898"/>
                </a:lnTo>
                <a:lnTo>
                  <a:pt x="201130" y="1300898"/>
                </a:lnTo>
                <a:lnTo>
                  <a:pt x="201130" y="1294595"/>
                </a:lnTo>
                <a:lnTo>
                  <a:pt x="194813" y="1294595"/>
                </a:lnTo>
                <a:lnTo>
                  <a:pt x="194813" y="1285201"/>
                </a:lnTo>
                <a:lnTo>
                  <a:pt x="194813" y="1275931"/>
                </a:lnTo>
                <a:lnTo>
                  <a:pt x="194813" y="1269874"/>
                </a:lnTo>
                <a:lnTo>
                  <a:pt x="194813" y="1260481"/>
                </a:lnTo>
                <a:lnTo>
                  <a:pt x="185473" y="1260481"/>
                </a:lnTo>
                <a:lnTo>
                  <a:pt x="185473" y="1251211"/>
                </a:lnTo>
                <a:lnTo>
                  <a:pt x="185473" y="1241817"/>
                </a:lnTo>
                <a:lnTo>
                  <a:pt x="185473" y="1235884"/>
                </a:lnTo>
                <a:lnTo>
                  <a:pt x="185473" y="1226491"/>
                </a:lnTo>
                <a:lnTo>
                  <a:pt x="176442" y="1226491"/>
                </a:lnTo>
                <a:lnTo>
                  <a:pt x="176442" y="1217220"/>
                </a:lnTo>
                <a:lnTo>
                  <a:pt x="170125" y="1217220"/>
                </a:lnTo>
                <a:lnTo>
                  <a:pt x="170125" y="1210793"/>
                </a:lnTo>
                <a:lnTo>
                  <a:pt x="170125" y="1201770"/>
                </a:lnTo>
                <a:lnTo>
                  <a:pt x="170125" y="1192500"/>
                </a:lnTo>
                <a:lnTo>
                  <a:pt x="160785" y="1192500"/>
                </a:lnTo>
                <a:lnTo>
                  <a:pt x="160785" y="1183107"/>
                </a:lnTo>
                <a:lnTo>
                  <a:pt x="160785" y="1176803"/>
                </a:lnTo>
                <a:lnTo>
                  <a:pt x="151458" y="1176803"/>
                </a:lnTo>
                <a:lnTo>
                  <a:pt x="151458" y="1167533"/>
                </a:lnTo>
                <a:lnTo>
                  <a:pt x="142415" y="1167533"/>
                </a:lnTo>
                <a:lnTo>
                  <a:pt x="142415" y="1158510"/>
                </a:lnTo>
                <a:lnTo>
                  <a:pt x="142415" y="1108823"/>
                </a:lnTo>
                <a:lnTo>
                  <a:pt x="151458" y="1108823"/>
                </a:lnTo>
                <a:lnTo>
                  <a:pt x="151458" y="1099429"/>
                </a:lnTo>
                <a:lnTo>
                  <a:pt x="142415" y="1099429"/>
                </a:lnTo>
                <a:lnTo>
                  <a:pt x="142415" y="1093372"/>
                </a:lnTo>
                <a:lnTo>
                  <a:pt x="151458" y="1093372"/>
                </a:lnTo>
                <a:lnTo>
                  <a:pt x="160785" y="1093372"/>
                </a:lnTo>
                <a:lnTo>
                  <a:pt x="160785" y="1099429"/>
                </a:lnTo>
                <a:lnTo>
                  <a:pt x="160785" y="1093372"/>
                </a:lnTo>
                <a:lnTo>
                  <a:pt x="170125" y="1093372"/>
                </a:lnTo>
                <a:lnTo>
                  <a:pt x="170125" y="1084102"/>
                </a:lnTo>
                <a:lnTo>
                  <a:pt x="176442" y="1084102"/>
                </a:lnTo>
                <a:lnTo>
                  <a:pt x="176442" y="1074709"/>
                </a:lnTo>
                <a:lnTo>
                  <a:pt x="176442" y="1084102"/>
                </a:lnTo>
                <a:lnTo>
                  <a:pt x="185473" y="1084102"/>
                </a:lnTo>
                <a:lnTo>
                  <a:pt x="185473" y="1074709"/>
                </a:lnTo>
                <a:lnTo>
                  <a:pt x="176442" y="1074709"/>
                </a:lnTo>
                <a:lnTo>
                  <a:pt x="176442" y="1065439"/>
                </a:lnTo>
                <a:lnTo>
                  <a:pt x="185473" y="1065439"/>
                </a:lnTo>
                <a:lnTo>
                  <a:pt x="194813" y="1065439"/>
                </a:lnTo>
                <a:lnTo>
                  <a:pt x="194813" y="1059135"/>
                </a:lnTo>
                <a:lnTo>
                  <a:pt x="185473" y="1059135"/>
                </a:lnTo>
                <a:lnTo>
                  <a:pt x="185473" y="1065439"/>
                </a:lnTo>
                <a:lnTo>
                  <a:pt x="185473" y="1059135"/>
                </a:lnTo>
                <a:lnTo>
                  <a:pt x="185473" y="1049989"/>
                </a:lnTo>
                <a:lnTo>
                  <a:pt x="176442" y="1049989"/>
                </a:lnTo>
                <a:lnTo>
                  <a:pt x="176442" y="1040718"/>
                </a:lnTo>
                <a:lnTo>
                  <a:pt x="176442" y="1034415"/>
                </a:lnTo>
                <a:lnTo>
                  <a:pt x="170125" y="1034415"/>
                </a:lnTo>
                <a:lnTo>
                  <a:pt x="170125" y="1025021"/>
                </a:lnTo>
                <a:lnTo>
                  <a:pt x="160785" y="1034415"/>
                </a:lnTo>
                <a:lnTo>
                  <a:pt x="160785" y="1025021"/>
                </a:lnTo>
                <a:lnTo>
                  <a:pt x="151458" y="1025021"/>
                </a:lnTo>
                <a:lnTo>
                  <a:pt x="142415" y="1025021"/>
                </a:lnTo>
                <a:lnTo>
                  <a:pt x="142415" y="1015998"/>
                </a:lnTo>
                <a:lnTo>
                  <a:pt x="136098" y="1015998"/>
                </a:lnTo>
                <a:lnTo>
                  <a:pt x="136098" y="1006728"/>
                </a:lnTo>
                <a:lnTo>
                  <a:pt x="126758" y="1006728"/>
                </a:lnTo>
                <a:lnTo>
                  <a:pt x="126758" y="1000301"/>
                </a:lnTo>
                <a:lnTo>
                  <a:pt x="126758" y="991031"/>
                </a:lnTo>
                <a:lnTo>
                  <a:pt x="126758" y="981637"/>
                </a:lnTo>
                <a:lnTo>
                  <a:pt x="117431" y="981637"/>
                </a:lnTo>
                <a:lnTo>
                  <a:pt x="117431" y="975704"/>
                </a:lnTo>
                <a:lnTo>
                  <a:pt x="111410" y="966311"/>
                </a:lnTo>
                <a:lnTo>
                  <a:pt x="111410" y="957041"/>
                </a:lnTo>
                <a:lnTo>
                  <a:pt x="117431" y="950984"/>
                </a:lnTo>
                <a:lnTo>
                  <a:pt x="117431" y="941591"/>
                </a:lnTo>
                <a:lnTo>
                  <a:pt x="117431" y="932321"/>
                </a:lnTo>
                <a:lnTo>
                  <a:pt x="117431" y="922927"/>
                </a:lnTo>
                <a:lnTo>
                  <a:pt x="117431" y="916623"/>
                </a:lnTo>
                <a:lnTo>
                  <a:pt x="117431" y="907600"/>
                </a:lnTo>
                <a:lnTo>
                  <a:pt x="111410" y="907600"/>
                </a:lnTo>
                <a:lnTo>
                  <a:pt x="111410" y="898330"/>
                </a:lnTo>
                <a:lnTo>
                  <a:pt x="117431" y="898330"/>
                </a:lnTo>
                <a:lnTo>
                  <a:pt x="117431" y="891903"/>
                </a:lnTo>
                <a:lnTo>
                  <a:pt x="117431" y="882633"/>
                </a:lnTo>
                <a:lnTo>
                  <a:pt x="126758" y="873239"/>
                </a:lnTo>
                <a:lnTo>
                  <a:pt x="126758" y="864217"/>
                </a:lnTo>
                <a:lnTo>
                  <a:pt x="126758" y="857913"/>
                </a:lnTo>
                <a:lnTo>
                  <a:pt x="126758" y="848643"/>
                </a:lnTo>
                <a:lnTo>
                  <a:pt x="136098" y="857913"/>
                </a:lnTo>
                <a:lnTo>
                  <a:pt x="136098" y="848643"/>
                </a:lnTo>
                <a:lnTo>
                  <a:pt x="142415" y="848643"/>
                </a:lnTo>
                <a:lnTo>
                  <a:pt x="142415" y="857913"/>
                </a:lnTo>
                <a:lnTo>
                  <a:pt x="142415" y="864217"/>
                </a:lnTo>
                <a:lnTo>
                  <a:pt x="142415" y="873239"/>
                </a:lnTo>
                <a:lnTo>
                  <a:pt x="142415" y="864217"/>
                </a:lnTo>
                <a:lnTo>
                  <a:pt x="142415" y="873239"/>
                </a:lnTo>
                <a:lnTo>
                  <a:pt x="142415" y="882633"/>
                </a:lnTo>
                <a:lnTo>
                  <a:pt x="136098" y="882633"/>
                </a:lnTo>
                <a:lnTo>
                  <a:pt x="142415" y="882633"/>
                </a:lnTo>
                <a:lnTo>
                  <a:pt x="136098" y="882633"/>
                </a:lnTo>
                <a:lnTo>
                  <a:pt x="136098" y="891903"/>
                </a:lnTo>
                <a:lnTo>
                  <a:pt x="142415" y="891903"/>
                </a:lnTo>
                <a:lnTo>
                  <a:pt x="142415" y="898330"/>
                </a:lnTo>
                <a:lnTo>
                  <a:pt x="151458" y="898330"/>
                </a:lnTo>
                <a:lnTo>
                  <a:pt x="151458" y="907600"/>
                </a:lnTo>
                <a:lnTo>
                  <a:pt x="160785" y="907600"/>
                </a:lnTo>
                <a:lnTo>
                  <a:pt x="160785" y="916623"/>
                </a:lnTo>
                <a:lnTo>
                  <a:pt x="160785" y="922927"/>
                </a:lnTo>
                <a:lnTo>
                  <a:pt x="170125" y="916623"/>
                </a:lnTo>
                <a:lnTo>
                  <a:pt x="170125" y="922927"/>
                </a:lnTo>
                <a:lnTo>
                  <a:pt x="170125" y="932321"/>
                </a:lnTo>
                <a:lnTo>
                  <a:pt x="176442" y="932321"/>
                </a:lnTo>
                <a:lnTo>
                  <a:pt x="185473" y="932321"/>
                </a:lnTo>
                <a:lnTo>
                  <a:pt x="176442" y="932321"/>
                </a:lnTo>
                <a:lnTo>
                  <a:pt x="176442" y="922927"/>
                </a:lnTo>
                <a:lnTo>
                  <a:pt x="170125" y="922927"/>
                </a:lnTo>
                <a:lnTo>
                  <a:pt x="170125" y="882633"/>
                </a:lnTo>
                <a:lnTo>
                  <a:pt x="160785" y="882633"/>
                </a:lnTo>
                <a:lnTo>
                  <a:pt x="160785" y="873239"/>
                </a:lnTo>
                <a:lnTo>
                  <a:pt x="170125" y="873239"/>
                </a:lnTo>
                <a:lnTo>
                  <a:pt x="160785" y="873239"/>
                </a:lnTo>
                <a:lnTo>
                  <a:pt x="170125" y="873239"/>
                </a:lnTo>
                <a:lnTo>
                  <a:pt x="170125" y="864217"/>
                </a:lnTo>
                <a:lnTo>
                  <a:pt x="160785" y="864217"/>
                </a:lnTo>
                <a:lnTo>
                  <a:pt x="151458" y="864217"/>
                </a:lnTo>
                <a:lnTo>
                  <a:pt x="151458" y="857913"/>
                </a:lnTo>
                <a:lnTo>
                  <a:pt x="160785" y="857913"/>
                </a:lnTo>
                <a:lnTo>
                  <a:pt x="160785" y="848643"/>
                </a:lnTo>
                <a:lnTo>
                  <a:pt x="160785" y="839249"/>
                </a:lnTo>
                <a:lnTo>
                  <a:pt x="160785" y="833193"/>
                </a:lnTo>
                <a:lnTo>
                  <a:pt x="160785" y="839249"/>
                </a:lnTo>
                <a:lnTo>
                  <a:pt x="151458" y="833193"/>
                </a:lnTo>
                <a:lnTo>
                  <a:pt x="151458" y="823923"/>
                </a:lnTo>
                <a:lnTo>
                  <a:pt x="160785" y="823923"/>
                </a:lnTo>
                <a:lnTo>
                  <a:pt x="160785" y="814529"/>
                </a:lnTo>
                <a:lnTo>
                  <a:pt x="170125" y="814529"/>
                </a:lnTo>
                <a:lnTo>
                  <a:pt x="176442" y="814529"/>
                </a:lnTo>
                <a:lnTo>
                  <a:pt x="185473" y="814529"/>
                </a:lnTo>
                <a:lnTo>
                  <a:pt x="194813" y="823923"/>
                </a:lnTo>
                <a:lnTo>
                  <a:pt x="201130" y="823923"/>
                </a:lnTo>
                <a:lnTo>
                  <a:pt x="210470" y="823923"/>
                </a:lnTo>
                <a:lnTo>
                  <a:pt x="219501" y="823923"/>
                </a:lnTo>
                <a:lnTo>
                  <a:pt x="225818" y="823923"/>
                </a:lnTo>
                <a:lnTo>
                  <a:pt x="225818" y="833193"/>
                </a:lnTo>
                <a:lnTo>
                  <a:pt x="235158" y="833193"/>
                </a:lnTo>
                <a:lnTo>
                  <a:pt x="244189" y="839249"/>
                </a:lnTo>
                <a:lnTo>
                  <a:pt x="253516" y="839249"/>
                </a:lnTo>
                <a:lnTo>
                  <a:pt x="259846" y="839249"/>
                </a:lnTo>
                <a:lnTo>
                  <a:pt x="253516" y="839249"/>
                </a:lnTo>
                <a:lnTo>
                  <a:pt x="259846" y="839249"/>
                </a:lnTo>
                <a:lnTo>
                  <a:pt x="259846" y="833193"/>
                </a:lnTo>
                <a:lnTo>
                  <a:pt x="269173" y="833193"/>
                </a:lnTo>
                <a:lnTo>
                  <a:pt x="278217" y="833193"/>
                </a:lnTo>
                <a:lnTo>
                  <a:pt x="278217" y="839249"/>
                </a:lnTo>
                <a:lnTo>
                  <a:pt x="284533" y="839249"/>
                </a:lnTo>
                <a:lnTo>
                  <a:pt x="284533" y="848643"/>
                </a:lnTo>
                <a:lnTo>
                  <a:pt x="284533" y="839249"/>
                </a:lnTo>
                <a:lnTo>
                  <a:pt x="284533" y="848643"/>
                </a:lnTo>
                <a:lnTo>
                  <a:pt x="293873" y="848643"/>
                </a:lnTo>
                <a:lnTo>
                  <a:pt x="293873" y="857913"/>
                </a:lnTo>
                <a:lnTo>
                  <a:pt x="293873" y="848643"/>
                </a:lnTo>
                <a:lnTo>
                  <a:pt x="284533" y="848643"/>
                </a:lnTo>
                <a:lnTo>
                  <a:pt x="284533" y="839249"/>
                </a:lnTo>
                <a:lnTo>
                  <a:pt x="278217" y="839249"/>
                </a:lnTo>
                <a:lnTo>
                  <a:pt x="278217" y="833193"/>
                </a:lnTo>
                <a:lnTo>
                  <a:pt x="278217" y="839249"/>
                </a:lnTo>
                <a:lnTo>
                  <a:pt x="284533" y="839249"/>
                </a:lnTo>
                <a:lnTo>
                  <a:pt x="284533" y="833193"/>
                </a:lnTo>
                <a:lnTo>
                  <a:pt x="278217" y="833193"/>
                </a:lnTo>
                <a:lnTo>
                  <a:pt x="278217" y="823923"/>
                </a:lnTo>
                <a:lnTo>
                  <a:pt x="284533" y="823923"/>
                </a:lnTo>
                <a:lnTo>
                  <a:pt x="278217" y="823923"/>
                </a:lnTo>
                <a:lnTo>
                  <a:pt x="278217" y="833193"/>
                </a:lnTo>
                <a:lnTo>
                  <a:pt x="269173" y="833193"/>
                </a:lnTo>
                <a:lnTo>
                  <a:pt x="259846" y="833193"/>
                </a:lnTo>
                <a:lnTo>
                  <a:pt x="259846" y="839249"/>
                </a:lnTo>
                <a:lnTo>
                  <a:pt x="253516" y="839249"/>
                </a:lnTo>
                <a:lnTo>
                  <a:pt x="253516" y="833193"/>
                </a:lnTo>
                <a:lnTo>
                  <a:pt x="244189" y="833193"/>
                </a:lnTo>
                <a:lnTo>
                  <a:pt x="253516" y="833193"/>
                </a:lnTo>
                <a:lnTo>
                  <a:pt x="259846" y="833193"/>
                </a:lnTo>
                <a:lnTo>
                  <a:pt x="259846" y="823923"/>
                </a:lnTo>
                <a:lnTo>
                  <a:pt x="269173" y="823923"/>
                </a:lnTo>
                <a:lnTo>
                  <a:pt x="269173" y="814529"/>
                </a:lnTo>
                <a:lnTo>
                  <a:pt x="259846" y="823923"/>
                </a:lnTo>
                <a:lnTo>
                  <a:pt x="253516" y="823923"/>
                </a:lnTo>
                <a:lnTo>
                  <a:pt x="253516" y="833193"/>
                </a:lnTo>
                <a:lnTo>
                  <a:pt x="244189" y="833193"/>
                </a:lnTo>
                <a:lnTo>
                  <a:pt x="244189" y="823923"/>
                </a:lnTo>
                <a:lnTo>
                  <a:pt x="235158" y="823923"/>
                </a:lnTo>
                <a:lnTo>
                  <a:pt x="225818" y="823923"/>
                </a:lnTo>
                <a:lnTo>
                  <a:pt x="219501" y="823923"/>
                </a:lnTo>
                <a:lnTo>
                  <a:pt x="219501" y="814529"/>
                </a:lnTo>
                <a:lnTo>
                  <a:pt x="219501" y="805259"/>
                </a:lnTo>
                <a:lnTo>
                  <a:pt x="210470" y="805259"/>
                </a:lnTo>
                <a:lnTo>
                  <a:pt x="210470" y="814529"/>
                </a:lnTo>
                <a:lnTo>
                  <a:pt x="201130" y="814529"/>
                </a:lnTo>
                <a:lnTo>
                  <a:pt x="194813" y="814529"/>
                </a:lnTo>
                <a:lnTo>
                  <a:pt x="194813" y="823923"/>
                </a:lnTo>
                <a:lnTo>
                  <a:pt x="194813" y="814529"/>
                </a:lnTo>
                <a:lnTo>
                  <a:pt x="185473" y="814529"/>
                </a:lnTo>
                <a:lnTo>
                  <a:pt x="185473" y="805259"/>
                </a:lnTo>
                <a:lnTo>
                  <a:pt x="176442" y="805259"/>
                </a:lnTo>
                <a:lnTo>
                  <a:pt x="176442" y="799202"/>
                </a:lnTo>
                <a:lnTo>
                  <a:pt x="185473" y="799202"/>
                </a:lnTo>
                <a:lnTo>
                  <a:pt x="185473" y="789932"/>
                </a:lnTo>
                <a:lnTo>
                  <a:pt x="176442" y="789932"/>
                </a:lnTo>
                <a:lnTo>
                  <a:pt x="185473" y="789932"/>
                </a:lnTo>
                <a:lnTo>
                  <a:pt x="176442" y="789932"/>
                </a:lnTo>
                <a:lnTo>
                  <a:pt x="176442" y="780539"/>
                </a:lnTo>
                <a:lnTo>
                  <a:pt x="170125" y="780539"/>
                </a:lnTo>
                <a:lnTo>
                  <a:pt x="176442" y="780539"/>
                </a:lnTo>
                <a:lnTo>
                  <a:pt x="176442" y="789932"/>
                </a:lnTo>
                <a:lnTo>
                  <a:pt x="176442" y="799202"/>
                </a:lnTo>
                <a:lnTo>
                  <a:pt x="176442" y="805259"/>
                </a:lnTo>
                <a:lnTo>
                  <a:pt x="176442" y="799202"/>
                </a:lnTo>
                <a:lnTo>
                  <a:pt x="170125" y="799202"/>
                </a:lnTo>
                <a:lnTo>
                  <a:pt x="170125" y="789932"/>
                </a:lnTo>
                <a:lnTo>
                  <a:pt x="160785" y="789932"/>
                </a:lnTo>
                <a:lnTo>
                  <a:pt x="151458" y="789932"/>
                </a:lnTo>
                <a:lnTo>
                  <a:pt x="142415" y="789932"/>
                </a:lnTo>
                <a:lnTo>
                  <a:pt x="142415" y="780539"/>
                </a:lnTo>
                <a:lnTo>
                  <a:pt x="142415" y="789932"/>
                </a:lnTo>
                <a:lnTo>
                  <a:pt x="142415" y="799202"/>
                </a:lnTo>
                <a:lnTo>
                  <a:pt x="142415" y="805259"/>
                </a:lnTo>
                <a:lnTo>
                  <a:pt x="142415" y="814529"/>
                </a:lnTo>
                <a:lnTo>
                  <a:pt x="142415" y="823923"/>
                </a:lnTo>
                <a:lnTo>
                  <a:pt x="136098" y="823923"/>
                </a:lnTo>
                <a:lnTo>
                  <a:pt x="142415" y="823923"/>
                </a:lnTo>
                <a:lnTo>
                  <a:pt x="136098" y="823923"/>
                </a:lnTo>
                <a:lnTo>
                  <a:pt x="136098" y="833193"/>
                </a:lnTo>
                <a:lnTo>
                  <a:pt x="142415" y="833193"/>
                </a:lnTo>
                <a:lnTo>
                  <a:pt x="142415" y="839249"/>
                </a:lnTo>
                <a:lnTo>
                  <a:pt x="136098" y="839249"/>
                </a:lnTo>
                <a:lnTo>
                  <a:pt x="136098" y="833193"/>
                </a:lnTo>
                <a:lnTo>
                  <a:pt x="136098" y="839249"/>
                </a:lnTo>
                <a:lnTo>
                  <a:pt x="136098" y="848643"/>
                </a:lnTo>
                <a:lnTo>
                  <a:pt x="126758" y="848643"/>
                </a:lnTo>
                <a:lnTo>
                  <a:pt x="126758" y="839249"/>
                </a:lnTo>
                <a:lnTo>
                  <a:pt x="117431" y="839249"/>
                </a:lnTo>
                <a:lnTo>
                  <a:pt x="117431" y="833193"/>
                </a:lnTo>
                <a:lnTo>
                  <a:pt x="117431" y="823923"/>
                </a:lnTo>
                <a:lnTo>
                  <a:pt x="111410" y="823923"/>
                </a:lnTo>
                <a:lnTo>
                  <a:pt x="111410" y="814529"/>
                </a:lnTo>
                <a:lnTo>
                  <a:pt x="111410" y="823923"/>
                </a:lnTo>
                <a:lnTo>
                  <a:pt x="102070" y="823923"/>
                </a:lnTo>
                <a:lnTo>
                  <a:pt x="102070" y="814529"/>
                </a:lnTo>
                <a:lnTo>
                  <a:pt x="92743" y="805259"/>
                </a:lnTo>
                <a:lnTo>
                  <a:pt x="102070" y="805259"/>
                </a:lnTo>
                <a:lnTo>
                  <a:pt x="92743" y="805259"/>
                </a:lnTo>
                <a:lnTo>
                  <a:pt x="102070" y="805259"/>
                </a:lnTo>
                <a:lnTo>
                  <a:pt x="92743" y="805259"/>
                </a:lnTo>
                <a:lnTo>
                  <a:pt x="92743" y="799202"/>
                </a:lnTo>
                <a:lnTo>
                  <a:pt x="83403" y="789932"/>
                </a:lnTo>
                <a:lnTo>
                  <a:pt x="83403" y="780539"/>
                </a:lnTo>
                <a:lnTo>
                  <a:pt x="77382" y="780539"/>
                </a:lnTo>
                <a:lnTo>
                  <a:pt x="77382" y="789932"/>
                </a:lnTo>
                <a:lnTo>
                  <a:pt x="68055" y="789932"/>
                </a:lnTo>
                <a:lnTo>
                  <a:pt x="77382" y="789932"/>
                </a:lnTo>
                <a:lnTo>
                  <a:pt x="77382" y="799202"/>
                </a:lnTo>
                <a:lnTo>
                  <a:pt x="68055" y="799202"/>
                </a:lnTo>
                <a:lnTo>
                  <a:pt x="68055" y="789932"/>
                </a:lnTo>
                <a:lnTo>
                  <a:pt x="77382" y="780539"/>
                </a:lnTo>
                <a:lnTo>
                  <a:pt x="77382" y="774235"/>
                </a:lnTo>
                <a:lnTo>
                  <a:pt x="83403" y="774235"/>
                </a:lnTo>
                <a:lnTo>
                  <a:pt x="83403" y="764841"/>
                </a:lnTo>
                <a:lnTo>
                  <a:pt x="83403" y="755819"/>
                </a:lnTo>
                <a:lnTo>
                  <a:pt x="83403" y="746549"/>
                </a:lnTo>
                <a:lnTo>
                  <a:pt x="83403" y="755819"/>
                </a:lnTo>
                <a:lnTo>
                  <a:pt x="92743" y="764841"/>
                </a:lnTo>
                <a:lnTo>
                  <a:pt x="92743" y="774235"/>
                </a:lnTo>
                <a:lnTo>
                  <a:pt x="92743" y="780539"/>
                </a:lnTo>
                <a:lnTo>
                  <a:pt x="92743" y="789932"/>
                </a:lnTo>
                <a:lnTo>
                  <a:pt x="102070" y="789932"/>
                </a:lnTo>
                <a:lnTo>
                  <a:pt x="102070" y="780539"/>
                </a:lnTo>
                <a:lnTo>
                  <a:pt x="92743" y="780539"/>
                </a:lnTo>
                <a:lnTo>
                  <a:pt x="92743" y="774235"/>
                </a:lnTo>
                <a:lnTo>
                  <a:pt x="92743" y="764841"/>
                </a:lnTo>
                <a:lnTo>
                  <a:pt x="92743" y="755819"/>
                </a:lnTo>
                <a:lnTo>
                  <a:pt x="83403" y="755819"/>
                </a:lnTo>
                <a:lnTo>
                  <a:pt x="83403" y="746549"/>
                </a:lnTo>
                <a:lnTo>
                  <a:pt x="83403" y="740245"/>
                </a:lnTo>
                <a:lnTo>
                  <a:pt x="83403" y="730851"/>
                </a:lnTo>
                <a:lnTo>
                  <a:pt x="77382" y="730851"/>
                </a:lnTo>
                <a:lnTo>
                  <a:pt x="77382" y="721828"/>
                </a:lnTo>
                <a:lnTo>
                  <a:pt x="77382" y="715525"/>
                </a:lnTo>
                <a:lnTo>
                  <a:pt x="77382" y="706131"/>
                </a:lnTo>
                <a:lnTo>
                  <a:pt x="68055" y="696861"/>
                </a:lnTo>
                <a:lnTo>
                  <a:pt x="68055" y="687467"/>
                </a:lnTo>
                <a:lnTo>
                  <a:pt x="58715" y="687467"/>
                </a:lnTo>
                <a:lnTo>
                  <a:pt x="58715" y="681411"/>
                </a:lnTo>
                <a:lnTo>
                  <a:pt x="52694" y="681411"/>
                </a:lnTo>
                <a:lnTo>
                  <a:pt x="52694" y="672141"/>
                </a:lnTo>
                <a:lnTo>
                  <a:pt x="52694" y="662747"/>
                </a:lnTo>
                <a:lnTo>
                  <a:pt x="43367" y="656814"/>
                </a:lnTo>
                <a:lnTo>
                  <a:pt x="43367" y="647421"/>
                </a:lnTo>
                <a:lnTo>
                  <a:pt x="43367" y="638151"/>
                </a:lnTo>
                <a:lnTo>
                  <a:pt x="34027" y="638151"/>
                </a:lnTo>
                <a:lnTo>
                  <a:pt x="34027" y="631723"/>
                </a:lnTo>
                <a:lnTo>
                  <a:pt x="34027" y="622453"/>
                </a:lnTo>
                <a:lnTo>
                  <a:pt x="24687" y="622453"/>
                </a:lnTo>
                <a:lnTo>
                  <a:pt x="24687" y="613430"/>
                </a:lnTo>
                <a:lnTo>
                  <a:pt x="24687" y="604037"/>
                </a:lnTo>
                <a:lnTo>
                  <a:pt x="18667" y="604037"/>
                </a:lnTo>
                <a:lnTo>
                  <a:pt x="18667" y="597733"/>
                </a:lnTo>
                <a:lnTo>
                  <a:pt x="18667" y="588463"/>
                </a:lnTo>
                <a:lnTo>
                  <a:pt x="18667" y="579069"/>
                </a:lnTo>
                <a:lnTo>
                  <a:pt x="24687" y="579069"/>
                </a:lnTo>
                <a:lnTo>
                  <a:pt x="24687" y="573013"/>
                </a:lnTo>
                <a:lnTo>
                  <a:pt x="24687" y="495639"/>
                </a:lnTo>
                <a:lnTo>
                  <a:pt x="34027" y="495639"/>
                </a:lnTo>
                <a:lnTo>
                  <a:pt x="34027" y="486369"/>
                </a:lnTo>
                <a:lnTo>
                  <a:pt x="34027" y="480065"/>
                </a:lnTo>
                <a:lnTo>
                  <a:pt x="43367" y="480065"/>
                </a:lnTo>
                <a:lnTo>
                  <a:pt x="43367" y="470671"/>
                </a:lnTo>
                <a:lnTo>
                  <a:pt x="43367" y="461649"/>
                </a:lnTo>
                <a:lnTo>
                  <a:pt x="43367" y="455345"/>
                </a:lnTo>
                <a:lnTo>
                  <a:pt x="52694" y="455345"/>
                </a:lnTo>
                <a:lnTo>
                  <a:pt x="52694" y="445951"/>
                </a:lnTo>
                <a:lnTo>
                  <a:pt x="52694" y="436681"/>
                </a:lnTo>
                <a:lnTo>
                  <a:pt x="43367" y="436681"/>
                </a:lnTo>
                <a:lnTo>
                  <a:pt x="43367" y="427658"/>
                </a:lnTo>
                <a:lnTo>
                  <a:pt x="52694" y="427658"/>
                </a:lnTo>
                <a:lnTo>
                  <a:pt x="52694" y="421355"/>
                </a:lnTo>
                <a:lnTo>
                  <a:pt x="52694" y="411961"/>
                </a:lnTo>
                <a:lnTo>
                  <a:pt x="43367" y="411961"/>
                </a:lnTo>
                <a:lnTo>
                  <a:pt x="43367" y="402567"/>
                </a:lnTo>
                <a:lnTo>
                  <a:pt x="43367" y="396635"/>
                </a:lnTo>
                <a:lnTo>
                  <a:pt x="43367" y="387241"/>
                </a:lnTo>
                <a:lnTo>
                  <a:pt x="34027" y="387241"/>
                </a:lnTo>
                <a:lnTo>
                  <a:pt x="34027" y="377971"/>
                </a:lnTo>
                <a:lnTo>
                  <a:pt x="34027" y="371667"/>
                </a:lnTo>
                <a:lnTo>
                  <a:pt x="24687" y="371667"/>
                </a:lnTo>
                <a:lnTo>
                  <a:pt x="24687" y="362521"/>
                </a:lnTo>
                <a:lnTo>
                  <a:pt x="34027" y="362521"/>
                </a:lnTo>
                <a:lnTo>
                  <a:pt x="24687" y="362521"/>
                </a:lnTo>
                <a:lnTo>
                  <a:pt x="24687" y="353251"/>
                </a:lnTo>
                <a:lnTo>
                  <a:pt x="24687" y="343857"/>
                </a:lnTo>
                <a:lnTo>
                  <a:pt x="18667" y="343857"/>
                </a:lnTo>
                <a:lnTo>
                  <a:pt x="18667" y="337553"/>
                </a:lnTo>
                <a:lnTo>
                  <a:pt x="9339" y="337553"/>
                </a:lnTo>
                <a:lnTo>
                  <a:pt x="9339" y="328283"/>
                </a:lnTo>
                <a:lnTo>
                  <a:pt x="9339" y="319260"/>
                </a:lnTo>
                <a:lnTo>
                  <a:pt x="0" y="319260"/>
                </a:lnTo>
                <a:lnTo>
                  <a:pt x="0" y="312833"/>
                </a:lnTo>
                <a:lnTo>
                  <a:pt x="9339" y="312833"/>
                </a:lnTo>
                <a:lnTo>
                  <a:pt x="9339" y="303563"/>
                </a:lnTo>
                <a:lnTo>
                  <a:pt x="9339" y="294169"/>
                </a:lnTo>
                <a:lnTo>
                  <a:pt x="9339" y="284899"/>
                </a:lnTo>
                <a:lnTo>
                  <a:pt x="9339" y="278843"/>
                </a:lnTo>
                <a:lnTo>
                  <a:pt x="9339" y="269573"/>
                </a:lnTo>
                <a:lnTo>
                  <a:pt x="18667" y="269573"/>
                </a:lnTo>
                <a:lnTo>
                  <a:pt x="18667" y="260179"/>
                </a:lnTo>
                <a:lnTo>
                  <a:pt x="24687" y="250909"/>
                </a:lnTo>
                <a:lnTo>
                  <a:pt x="24687" y="244853"/>
                </a:lnTo>
                <a:lnTo>
                  <a:pt x="24687" y="250909"/>
                </a:lnTo>
                <a:lnTo>
                  <a:pt x="34027" y="250909"/>
                </a:lnTo>
                <a:lnTo>
                  <a:pt x="34027" y="244853"/>
                </a:lnTo>
                <a:lnTo>
                  <a:pt x="24687" y="244853"/>
                </a:lnTo>
                <a:lnTo>
                  <a:pt x="34027" y="244853"/>
                </a:lnTo>
                <a:lnTo>
                  <a:pt x="34027" y="235459"/>
                </a:lnTo>
                <a:lnTo>
                  <a:pt x="43367" y="235459"/>
                </a:lnTo>
                <a:lnTo>
                  <a:pt x="43367" y="226189"/>
                </a:lnTo>
                <a:lnTo>
                  <a:pt x="52694" y="226189"/>
                </a:lnTo>
                <a:lnTo>
                  <a:pt x="43367" y="235459"/>
                </a:lnTo>
                <a:lnTo>
                  <a:pt x="43367" y="244853"/>
                </a:lnTo>
                <a:lnTo>
                  <a:pt x="43367" y="235459"/>
                </a:lnTo>
                <a:lnTo>
                  <a:pt x="52694" y="235459"/>
                </a:lnTo>
                <a:lnTo>
                  <a:pt x="52694" y="226189"/>
                </a:lnTo>
                <a:lnTo>
                  <a:pt x="58715" y="226189"/>
                </a:lnTo>
                <a:lnTo>
                  <a:pt x="58715" y="219885"/>
                </a:lnTo>
                <a:lnTo>
                  <a:pt x="68055" y="219885"/>
                </a:lnTo>
                <a:lnTo>
                  <a:pt x="77382" y="219885"/>
                </a:lnTo>
                <a:lnTo>
                  <a:pt x="68055" y="219885"/>
                </a:lnTo>
                <a:lnTo>
                  <a:pt x="68055" y="210863"/>
                </a:lnTo>
                <a:lnTo>
                  <a:pt x="58715" y="210863"/>
                </a:lnTo>
                <a:lnTo>
                  <a:pt x="58715" y="219885"/>
                </a:lnTo>
                <a:lnTo>
                  <a:pt x="52694" y="226189"/>
                </a:lnTo>
                <a:lnTo>
                  <a:pt x="52694" y="219885"/>
                </a:lnTo>
                <a:lnTo>
                  <a:pt x="58715" y="219885"/>
                </a:lnTo>
                <a:lnTo>
                  <a:pt x="58715" y="210863"/>
                </a:lnTo>
                <a:lnTo>
                  <a:pt x="68055" y="210863"/>
                </a:lnTo>
                <a:lnTo>
                  <a:pt x="68055" y="201469"/>
                </a:lnTo>
                <a:lnTo>
                  <a:pt x="68055" y="192199"/>
                </a:lnTo>
                <a:lnTo>
                  <a:pt x="77382" y="192199"/>
                </a:lnTo>
                <a:lnTo>
                  <a:pt x="77382" y="185772"/>
                </a:lnTo>
                <a:lnTo>
                  <a:pt x="77382" y="176501"/>
                </a:lnTo>
                <a:lnTo>
                  <a:pt x="77382" y="167479"/>
                </a:lnTo>
                <a:lnTo>
                  <a:pt x="77382" y="161175"/>
                </a:lnTo>
                <a:lnTo>
                  <a:pt x="83403" y="161175"/>
                </a:lnTo>
                <a:lnTo>
                  <a:pt x="83403" y="151781"/>
                </a:lnTo>
                <a:lnTo>
                  <a:pt x="92743" y="151781"/>
                </a:lnTo>
                <a:lnTo>
                  <a:pt x="92743" y="142511"/>
                </a:lnTo>
                <a:lnTo>
                  <a:pt x="92743" y="133365"/>
                </a:lnTo>
                <a:lnTo>
                  <a:pt x="102070" y="133365"/>
                </a:lnTo>
                <a:lnTo>
                  <a:pt x="102070" y="127061"/>
                </a:lnTo>
                <a:lnTo>
                  <a:pt x="102070" y="117791"/>
                </a:lnTo>
                <a:lnTo>
                  <a:pt x="111410" y="117791"/>
                </a:lnTo>
                <a:lnTo>
                  <a:pt x="111410" y="108397"/>
                </a:lnTo>
                <a:lnTo>
                  <a:pt x="111410" y="102341"/>
                </a:lnTo>
                <a:lnTo>
                  <a:pt x="111410" y="93071"/>
                </a:lnTo>
                <a:lnTo>
                  <a:pt x="117431" y="93071"/>
                </a:lnTo>
                <a:lnTo>
                  <a:pt x="111410" y="93071"/>
                </a:lnTo>
                <a:lnTo>
                  <a:pt x="111410" y="83677"/>
                </a:lnTo>
                <a:lnTo>
                  <a:pt x="111410" y="74407"/>
                </a:lnTo>
                <a:lnTo>
                  <a:pt x="111410" y="68351"/>
                </a:lnTo>
                <a:lnTo>
                  <a:pt x="111410" y="59081"/>
                </a:lnTo>
                <a:lnTo>
                  <a:pt x="111410" y="49687"/>
                </a:lnTo>
                <a:lnTo>
                  <a:pt x="111410" y="43383"/>
                </a:lnTo>
                <a:lnTo>
                  <a:pt x="102070" y="43383"/>
                </a:lnTo>
                <a:lnTo>
                  <a:pt x="102070" y="33990"/>
                </a:lnTo>
                <a:lnTo>
                  <a:pt x="111410" y="33990"/>
                </a:lnTo>
                <a:lnTo>
                  <a:pt x="111410" y="24967"/>
                </a:lnTo>
                <a:lnTo>
                  <a:pt x="111410" y="15697"/>
                </a:lnTo>
                <a:lnTo>
                  <a:pt x="117431" y="15697"/>
                </a:lnTo>
                <a:lnTo>
                  <a:pt x="117431" y="9393"/>
                </a:lnTo>
                <a:lnTo>
                  <a:pt x="117431" y="15697"/>
                </a:lnTo>
                <a:lnTo>
                  <a:pt x="117431" y="9393"/>
                </a:lnTo>
                <a:lnTo>
                  <a:pt x="117431" y="0"/>
                </a:lnTo>
                <a:lnTo>
                  <a:pt x="170125" y="15697"/>
                </a:lnTo>
                <a:lnTo>
                  <a:pt x="194813" y="24967"/>
                </a:lnTo>
                <a:lnTo>
                  <a:pt x="201130" y="24967"/>
                </a:lnTo>
                <a:lnTo>
                  <a:pt x="210470" y="24967"/>
                </a:lnTo>
                <a:lnTo>
                  <a:pt x="219501" y="33990"/>
                </a:lnTo>
                <a:lnTo>
                  <a:pt x="235158" y="33990"/>
                </a:lnTo>
                <a:lnTo>
                  <a:pt x="253516" y="43383"/>
                </a:lnTo>
                <a:lnTo>
                  <a:pt x="361916" y="68351"/>
                </a:lnTo>
                <a:lnTo>
                  <a:pt x="377277" y="74407"/>
                </a:lnTo>
                <a:close/>
              </a:path>
            </a:pathLst>
          </a:custGeom>
          <a:ln w="123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5" name="object 495"/>
          <p:cNvSpPr/>
          <p:nvPr/>
        </p:nvSpPr>
        <p:spPr>
          <a:xfrm>
            <a:off x="8152984" y="2661929"/>
            <a:ext cx="40344" cy="33990"/>
          </a:xfrm>
          <a:custGeom>
            <a:avLst/>
            <a:gdLst/>
            <a:ahLst/>
            <a:cxnLst/>
            <a:rect l="l" t="t" r="r" b="b"/>
            <a:pathLst>
              <a:path w="40344" h="33990">
                <a:moveTo>
                  <a:pt x="6415" y="24596"/>
                </a:moveTo>
                <a:lnTo>
                  <a:pt x="0" y="24596"/>
                </a:lnTo>
                <a:lnTo>
                  <a:pt x="0" y="33990"/>
                </a:lnTo>
                <a:lnTo>
                  <a:pt x="6415" y="33990"/>
                </a:lnTo>
                <a:lnTo>
                  <a:pt x="6415" y="24596"/>
                </a:lnTo>
                <a:close/>
              </a:path>
              <a:path w="40344" h="33990">
                <a:moveTo>
                  <a:pt x="40344" y="9022"/>
                </a:moveTo>
                <a:lnTo>
                  <a:pt x="6415" y="9022"/>
                </a:lnTo>
                <a:lnTo>
                  <a:pt x="6415" y="24596"/>
                </a:lnTo>
                <a:lnTo>
                  <a:pt x="34052" y="24596"/>
                </a:lnTo>
                <a:lnTo>
                  <a:pt x="34052" y="15326"/>
                </a:lnTo>
                <a:lnTo>
                  <a:pt x="40344" y="15326"/>
                </a:lnTo>
                <a:lnTo>
                  <a:pt x="40344" y="9022"/>
                </a:lnTo>
                <a:close/>
              </a:path>
              <a:path w="40344" h="33990">
                <a:moveTo>
                  <a:pt x="24675" y="0"/>
                </a:moveTo>
                <a:lnTo>
                  <a:pt x="15668" y="0"/>
                </a:lnTo>
                <a:lnTo>
                  <a:pt x="15668" y="9022"/>
                </a:lnTo>
                <a:lnTo>
                  <a:pt x="24675" y="9022"/>
                </a:lnTo>
                <a:lnTo>
                  <a:pt x="24675" y="0"/>
                </a:lnTo>
                <a:close/>
              </a:path>
              <a:path w="40344" h="33990">
                <a:moveTo>
                  <a:pt x="34052" y="0"/>
                </a:moveTo>
                <a:lnTo>
                  <a:pt x="24675" y="0"/>
                </a:lnTo>
                <a:lnTo>
                  <a:pt x="24675" y="9022"/>
                </a:lnTo>
                <a:lnTo>
                  <a:pt x="34052" y="9022"/>
                </a:lnTo>
                <a:lnTo>
                  <a:pt x="340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6" name="object 496"/>
          <p:cNvSpPr/>
          <p:nvPr/>
        </p:nvSpPr>
        <p:spPr>
          <a:xfrm>
            <a:off x="8152984" y="2661929"/>
            <a:ext cx="49721" cy="33990"/>
          </a:xfrm>
          <a:custGeom>
            <a:avLst/>
            <a:gdLst/>
            <a:ahLst/>
            <a:cxnLst/>
            <a:rect l="l" t="t" r="r" b="b"/>
            <a:pathLst>
              <a:path w="49721" h="33990">
                <a:moveTo>
                  <a:pt x="49721" y="15326"/>
                </a:moveTo>
                <a:lnTo>
                  <a:pt x="40344" y="15326"/>
                </a:lnTo>
                <a:lnTo>
                  <a:pt x="34052" y="15326"/>
                </a:lnTo>
                <a:lnTo>
                  <a:pt x="34052" y="24596"/>
                </a:lnTo>
                <a:lnTo>
                  <a:pt x="24675" y="24596"/>
                </a:lnTo>
                <a:lnTo>
                  <a:pt x="6415" y="24596"/>
                </a:lnTo>
                <a:lnTo>
                  <a:pt x="6415" y="33990"/>
                </a:lnTo>
                <a:lnTo>
                  <a:pt x="0" y="33990"/>
                </a:lnTo>
                <a:lnTo>
                  <a:pt x="0" y="24596"/>
                </a:lnTo>
                <a:lnTo>
                  <a:pt x="6415" y="24596"/>
                </a:lnTo>
                <a:lnTo>
                  <a:pt x="6415" y="33990"/>
                </a:lnTo>
                <a:lnTo>
                  <a:pt x="6415" y="24596"/>
                </a:lnTo>
                <a:lnTo>
                  <a:pt x="6415" y="15326"/>
                </a:lnTo>
                <a:lnTo>
                  <a:pt x="6415" y="9022"/>
                </a:lnTo>
                <a:lnTo>
                  <a:pt x="15668" y="9022"/>
                </a:lnTo>
                <a:lnTo>
                  <a:pt x="15668" y="0"/>
                </a:lnTo>
                <a:lnTo>
                  <a:pt x="24675" y="0"/>
                </a:lnTo>
                <a:lnTo>
                  <a:pt x="24675" y="9022"/>
                </a:lnTo>
                <a:lnTo>
                  <a:pt x="24675" y="0"/>
                </a:lnTo>
                <a:lnTo>
                  <a:pt x="34052" y="0"/>
                </a:lnTo>
                <a:lnTo>
                  <a:pt x="34052" y="9022"/>
                </a:lnTo>
                <a:lnTo>
                  <a:pt x="40344" y="9022"/>
                </a:lnTo>
                <a:lnTo>
                  <a:pt x="40344" y="15326"/>
                </a:lnTo>
                <a:lnTo>
                  <a:pt x="49721" y="15326"/>
                </a:lnTo>
                <a:close/>
              </a:path>
            </a:pathLst>
          </a:custGeom>
          <a:ln w="123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7" name="object 497"/>
          <p:cNvSpPr/>
          <p:nvPr/>
        </p:nvSpPr>
        <p:spPr>
          <a:xfrm>
            <a:off x="611442" y="1209372"/>
            <a:ext cx="8314636" cy="55588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8" name="object 498"/>
          <p:cNvSpPr/>
          <p:nvPr/>
        </p:nvSpPr>
        <p:spPr>
          <a:xfrm>
            <a:off x="846450" y="4104845"/>
            <a:ext cx="49388" cy="24720"/>
          </a:xfrm>
          <a:custGeom>
            <a:avLst/>
            <a:gdLst/>
            <a:ahLst/>
            <a:cxnLst/>
            <a:rect l="l" t="t" r="r" b="b"/>
            <a:pathLst>
              <a:path w="49388" h="24720">
                <a:moveTo>
                  <a:pt x="24687" y="0"/>
                </a:moveTo>
                <a:lnTo>
                  <a:pt x="0" y="0"/>
                </a:lnTo>
                <a:lnTo>
                  <a:pt x="0" y="18663"/>
                </a:lnTo>
                <a:lnTo>
                  <a:pt x="15360" y="18663"/>
                </a:lnTo>
                <a:lnTo>
                  <a:pt x="15360" y="24720"/>
                </a:lnTo>
                <a:lnTo>
                  <a:pt x="34027" y="24720"/>
                </a:lnTo>
                <a:lnTo>
                  <a:pt x="34027" y="9393"/>
                </a:lnTo>
                <a:lnTo>
                  <a:pt x="24687" y="9393"/>
                </a:lnTo>
                <a:lnTo>
                  <a:pt x="24687" y="0"/>
                </a:lnTo>
                <a:close/>
              </a:path>
              <a:path w="49388" h="24720">
                <a:moveTo>
                  <a:pt x="49388" y="9393"/>
                </a:moveTo>
                <a:lnTo>
                  <a:pt x="43354" y="9393"/>
                </a:lnTo>
                <a:lnTo>
                  <a:pt x="43354" y="18663"/>
                </a:lnTo>
                <a:lnTo>
                  <a:pt x="34027" y="18663"/>
                </a:lnTo>
                <a:lnTo>
                  <a:pt x="34027" y="24720"/>
                </a:lnTo>
                <a:lnTo>
                  <a:pt x="49388" y="24720"/>
                </a:lnTo>
                <a:lnTo>
                  <a:pt x="49388" y="93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9" name="object 499"/>
          <p:cNvSpPr/>
          <p:nvPr/>
        </p:nvSpPr>
        <p:spPr>
          <a:xfrm>
            <a:off x="837123" y="4095575"/>
            <a:ext cx="68042" cy="33990"/>
          </a:xfrm>
          <a:custGeom>
            <a:avLst/>
            <a:gdLst/>
            <a:ahLst/>
            <a:cxnLst/>
            <a:rect l="l" t="t" r="r" b="b"/>
            <a:pathLst>
              <a:path w="68042" h="33990">
                <a:moveTo>
                  <a:pt x="68042" y="27933"/>
                </a:moveTo>
                <a:lnTo>
                  <a:pt x="58715" y="27933"/>
                </a:lnTo>
                <a:lnTo>
                  <a:pt x="58715" y="33990"/>
                </a:lnTo>
                <a:lnTo>
                  <a:pt x="52682" y="33990"/>
                </a:lnTo>
                <a:lnTo>
                  <a:pt x="43354" y="33990"/>
                </a:lnTo>
                <a:lnTo>
                  <a:pt x="43354" y="27933"/>
                </a:lnTo>
                <a:lnTo>
                  <a:pt x="43354" y="33990"/>
                </a:lnTo>
                <a:lnTo>
                  <a:pt x="34015" y="33990"/>
                </a:lnTo>
                <a:lnTo>
                  <a:pt x="24687" y="33990"/>
                </a:lnTo>
                <a:lnTo>
                  <a:pt x="24687" y="27933"/>
                </a:lnTo>
                <a:lnTo>
                  <a:pt x="18667" y="27933"/>
                </a:lnTo>
                <a:lnTo>
                  <a:pt x="9327" y="27933"/>
                </a:lnTo>
                <a:lnTo>
                  <a:pt x="9327" y="18663"/>
                </a:lnTo>
                <a:lnTo>
                  <a:pt x="9327" y="9270"/>
                </a:lnTo>
                <a:lnTo>
                  <a:pt x="0" y="9270"/>
                </a:lnTo>
                <a:lnTo>
                  <a:pt x="9327" y="9270"/>
                </a:lnTo>
                <a:lnTo>
                  <a:pt x="9327" y="0"/>
                </a:lnTo>
                <a:lnTo>
                  <a:pt x="9327" y="9270"/>
                </a:lnTo>
                <a:lnTo>
                  <a:pt x="18667" y="9270"/>
                </a:lnTo>
                <a:lnTo>
                  <a:pt x="24687" y="9270"/>
                </a:lnTo>
                <a:lnTo>
                  <a:pt x="34015" y="9270"/>
                </a:lnTo>
                <a:lnTo>
                  <a:pt x="34015" y="18663"/>
                </a:lnTo>
                <a:lnTo>
                  <a:pt x="43354" y="18663"/>
                </a:lnTo>
                <a:lnTo>
                  <a:pt x="43354" y="27933"/>
                </a:lnTo>
                <a:lnTo>
                  <a:pt x="52682" y="27933"/>
                </a:lnTo>
                <a:lnTo>
                  <a:pt x="52682" y="18663"/>
                </a:lnTo>
                <a:lnTo>
                  <a:pt x="58715" y="18663"/>
                </a:lnTo>
                <a:lnTo>
                  <a:pt x="58715" y="27933"/>
                </a:lnTo>
                <a:lnTo>
                  <a:pt x="68042" y="27933"/>
                </a:lnTo>
                <a:close/>
              </a:path>
            </a:pathLst>
          </a:custGeom>
          <a:ln w="123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0" name="object 500"/>
          <p:cNvSpPr/>
          <p:nvPr/>
        </p:nvSpPr>
        <p:spPr>
          <a:xfrm>
            <a:off x="762751" y="4080125"/>
            <a:ext cx="15656" cy="15450"/>
          </a:xfrm>
          <a:custGeom>
            <a:avLst/>
            <a:gdLst/>
            <a:ahLst/>
            <a:cxnLst/>
            <a:rect l="l" t="t" r="r" b="b"/>
            <a:pathLst>
              <a:path w="15656" h="15450">
                <a:moveTo>
                  <a:pt x="9327" y="0"/>
                </a:moveTo>
                <a:lnTo>
                  <a:pt x="9327" y="15450"/>
                </a:lnTo>
                <a:lnTo>
                  <a:pt x="15656" y="15450"/>
                </a:lnTo>
                <a:lnTo>
                  <a:pt x="15656" y="9393"/>
                </a:lnTo>
                <a:lnTo>
                  <a:pt x="9327" y="0"/>
                </a:lnTo>
                <a:close/>
              </a:path>
              <a:path w="15656" h="15450">
                <a:moveTo>
                  <a:pt x="0" y="0"/>
                </a:moveTo>
                <a:lnTo>
                  <a:pt x="0" y="9393"/>
                </a:lnTo>
                <a:lnTo>
                  <a:pt x="9327" y="939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1" name="object 501"/>
          <p:cNvSpPr/>
          <p:nvPr/>
        </p:nvSpPr>
        <p:spPr>
          <a:xfrm>
            <a:off x="762751" y="4080125"/>
            <a:ext cx="15656" cy="15450"/>
          </a:xfrm>
          <a:custGeom>
            <a:avLst/>
            <a:gdLst/>
            <a:ahLst/>
            <a:cxnLst/>
            <a:rect l="l" t="t" r="r" b="b"/>
            <a:pathLst>
              <a:path w="15656" h="15450">
                <a:moveTo>
                  <a:pt x="9327" y="0"/>
                </a:moveTo>
                <a:lnTo>
                  <a:pt x="15656" y="9393"/>
                </a:lnTo>
                <a:lnTo>
                  <a:pt x="9327" y="9393"/>
                </a:lnTo>
                <a:lnTo>
                  <a:pt x="15656" y="9393"/>
                </a:lnTo>
                <a:lnTo>
                  <a:pt x="15656" y="15450"/>
                </a:lnTo>
                <a:lnTo>
                  <a:pt x="9327" y="15450"/>
                </a:lnTo>
                <a:lnTo>
                  <a:pt x="9327" y="9393"/>
                </a:lnTo>
                <a:lnTo>
                  <a:pt x="0" y="9393"/>
                </a:lnTo>
                <a:lnTo>
                  <a:pt x="0" y="0"/>
                </a:lnTo>
                <a:lnTo>
                  <a:pt x="9327" y="9393"/>
                </a:lnTo>
                <a:lnTo>
                  <a:pt x="9327" y="0"/>
                </a:lnTo>
                <a:close/>
              </a:path>
            </a:pathLst>
          </a:custGeom>
          <a:ln w="1235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2" name="object 502"/>
          <p:cNvSpPr/>
          <p:nvPr/>
        </p:nvSpPr>
        <p:spPr>
          <a:xfrm>
            <a:off x="787735" y="4095575"/>
            <a:ext cx="43058" cy="27933"/>
          </a:xfrm>
          <a:custGeom>
            <a:avLst/>
            <a:gdLst/>
            <a:ahLst/>
            <a:cxnLst/>
            <a:rect l="l" t="t" r="r" b="b"/>
            <a:pathLst>
              <a:path w="43058" h="27933">
                <a:moveTo>
                  <a:pt x="34027" y="9270"/>
                </a:moveTo>
                <a:lnTo>
                  <a:pt x="9043" y="9270"/>
                </a:lnTo>
                <a:lnTo>
                  <a:pt x="9043" y="27933"/>
                </a:lnTo>
                <a:lnTo>
                  <a:pt x="43058" y="27933"/>
                </a:lnTo>
                <a:lnTo>
                  <a:pt x="43058" y="18663"/>
                </a:lnTo>
                <a:lnTo>
                  <a:pt x="34027" y="18663"/>
                </a:lnTo>
                <a:lnTo>
                  <a:pt x="34027" y="9270"/>
                </a:lnTo>
                <a:close/>
              </a:path>
              <a:path w="43058" h="27933">
                <a:moveTo>
                  <a:pt x="9043" y="0"/>
                </a:moveTo>
                <a:lnTo>
                  <a:pt x="0" y="0"/>
                </a:lnTo>
                <a:lnTo>
                  <a:pt x="0" y="9270"/>
                </a:lnTo>
                <a:lnTo>
                  <a:pt x="9043" y="9270"/>
                </a:lnTo>
                <a:lnTo>
                  <a:pt x="9043" y="0"/>
                </a:lnTo>
                <a:close/>
              </a:path>
              <a:path w="43058" h="27933">
                <a:moveTo>
                  <a:pt x="24700" y="0"/>
                </a:moveTo>
                <a:lnTo>
                  <a:pt x="15360" y="0"/>
                </a:lnTo>
                <a:lnTo>
                  <a:pt x="15360" y="9270"/>
                </a:lnTo>
                <a:lnTo>
                  <a:pt x="24700" y="9270"/>
                </a:lnTo>
                <a:lnTo>
                  <a:pt x="24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3" name="object 503"/>
          <p:cNvSpPr/>
          <p:nvPr/>
        </p:nvSpPr>
        <p:spPr>
          <a:xfrm>
            <a:off x="787735" y="4095575"/>
            <a:ext cx="43058" cy="27933"/>
          </a:xfrm>
          <a:custGeom>
            <a:avLst/>
            <a:gdLst/>
            <a:ahLst/>
            <a:cxnLst/>
            <a:rect l="l" t="t" r="r" b="b"/>
            <a:pathLst>
              <a:path w="43058" h="27933">
                <a:moveTo>
                  <a:pt x="43058" y="27933"/>
                </a:moveTo>
                <a:lnTo>
                  <a:pt x="34027" y="27933"/>
                </a:lnTo>
                <a:lnTo>
                  <a:pt x="24700" y="27933"/>
                </a:lnTo>
                <a:lnTo>
                  <a:pt x="15360" y="27933"/>
                </a:lnTo>
                <a:lnTo>
                  <a:pt x="9043" y="27933"/>
                </a:lnTo>
                <a:lnTo>
                  <a:pt x="9043" y="18663"/>
                </a:lnTo>
                <a:lnTo>
                  <a:pt x="9043" y="9270"/>
                </a:lnTo>
                <a:lnTo>
                  <a:pt x="0" y="9270"/>
                </a:lnTo>
                <a:lnTo>
                  <a:pt x="0" y="0"/>
                </a:lnTo>
                <a:lnTo>
                  <a:pt x="9043" y="0"/>
                </a:lnTo>
                <a:lnTo>
                  <a:pt x="9043" y="9270"/>
                </a:lnTo>
                <a:lnTo>
                  <a:pt x="15360" y="9270"/>
                </a:lnTo>
                <a:lnTo>
                  <a:pt x="15360" y="0"/>
                </a:lnTo>
                <a:lnTo>
                  <a:pt x="24700" y="0"/>
                </a:lnTo>
                <a:lnTo>
                  <a:pt x="24700" y="9270"/>
                </a:lnTo>
                <a:lnTo>
                  <a:pt x="34027" y="9270"/>
                </a:lnTo>
                <a:lnTo>
                  <a:pt x="34027" y="18663"/>
                </a:lnTo>
                <a:lnTo>
                  <a:pt x="43058" y="18663"/>
                </a:lnTo>
                <a:lnTo>
                  <a:pt x="43058" y="27933"/>
                </a:lnTo>
                <a:close/>
              </a:path>
            </a:pathLst>
          </a:custGeom>
          <a:ln w="123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4" name="object 504"/>
          <p:cNvSpPr/>
          <p:nvPr/>
        </p:nvSpPr>
        <p:spPr>
          <a:xfrm>
            <a:off x="1022597" y="4266021"/>
            <a:ext cx="34015" cy="40293"/>
          </a:xfrm>
          <a:custGeom>
            <a:avLst/>
            <a:gdLst/>
            <a:ahLst/>
            <a:cxnLst/>
            <a:rect l="l" t="t" r="r" b="b"/>
            <a:pathLst>
              <a:path w="34015" h="40293">
                <a:moveTo>
                  <a:pt x="15348" y="5932"/>
                </a:moveTo>
                <a:lnTo>
                  <a:pt x="9327" y="5932"/>
                </a:lnTo>
                <a:lnTo>
                  <a:pt x="9327" y="33990"/>
                </a:lnTo>
                <a:lnTo>
                  <a:pt x="24687" y="33990"/>
                </a:lnTo>
                <a:lnTo>
                  <a:pt x="24687" y="40293"/>
                </a:lnTo>
                <a:lnTo>
                  <a:pt x="34015" y="40293"/>
                </a:lnTo>
                <a:lnTo>
                  <a:pt x="34015" y="24596"/>
                </a:lnTo>
                <a:lnTo>
                  <a:pt x="24687" y="24596"/>
                </a:lnTo>
                <a:lnTo>
                  <a:pt x="24687" y="15326"/>
                </a:lnTo>
                <a:lnTo>
                  <a:pt x="15348" y="15326"/>
                </a:lnTo>
                <a:lnTo>
                  <a:pt x="15348" y="5932"/>
                </a:lnTo>
                <a:close/>
              </a:path>
              <a:path w="34015" h="40293">
                <a:moveTo>
                  <a:pt x="9327" y="0"/>
                </a:moveTo>
                <a:lnTo>
                  <a:pt x="0" y="0"/>
                </a:lnTo>
                <a:lnTo>
                  <a:pt x="0" y="5932"/>
                </a:lnTo>
                <a:lnTo>
                  <a:pt x="9327" y="5932"/>
                </a:lnTo>
                <a:lnTo>
                  <a:pt x="9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5" name="object 505"/>
          <p:cNvSpPr/>
          <p:nvPr/>
        </p:nvSpPr>
        <p:spPr>
          <a:xfrm>
            <a:off x="1013257" y="4266021"/>
            <a:ext cx="43354" cy="40293"/>
          </a:xfrm>
          <a:custGeom>
            <a:avLst/>
            <a:gdLst/>
            <a:ahLst/>
            <a:cxnLst/>
            <a:rect l="l" t="t" r="r" b="b"/>
            <a:pathLst>
              <a:path w="43354" h="40293">
                <a:moveTo>
                  <a:pt x="34027" y="15326"/>
                </a:moveTo>
                <a:lnTo>
                  <a:pt x="34027" y="24596"/>
                </a:lnTo>
                <a:lnTo>
                  <a:pt x="43354" y="24596"/>
                </a:lnTo>
                <a:lnTo>
                  <a:pt x="43354" y="33990"/>
                </a:lnTo>
                <a:lnTo>
                  <a:pt x="43354" y="40293"/>
                </a:lnTo>
                <a:lnTo>
                  <a:pt x="34027" y="40293"/>
                </a:lnTo>
                <a:lnTo>
                  <a:pt x="34027" y="33990"/>
                </a:lnTo>
                <a:lnTo>
                  <a:pt x="24687" y="33990"/>
                </a:lnTo>
                <a:lnTo>
                  <a:pt x="18667" y="33990"/>
                </a:lnTo>
                <a:lnTo>
                  <a:pt x="18667" y="24596"/>
                </a:lnTo>
                <a:lnTo>
                  <a:pt x="18667" y="15326"/>
                </a:lnTo>
                <a:lnTo>
                  <a:pt x="18667" y="5932"/>
                </a:lnTo>
                <a:lnTo>
                  <a:pt x="9339" y="5932"/>
                </a:lnTo>
                <a:lnTo>
                  <a:pt x="9339" y="0"/>
                </a:lnTo>
                <a:lnTo>
                  <a:pt x="0" y="0"/>
                </a:lnTo>
                <a:lnTo>
                  <a:pt x="9339" y="0"/>
                </a:lnTo>
                <a:lnTo>
                  <a:pt x="18667" y="0"/>
                </a:lnTo>
                <a:lnTo>
                  <a:pt x="18667" y="5932"/>
                </a:lnTo>
                <a:lnTo>
                  <a:pt x="24687" y="5932"/>
                </a:lnTo>
                <a:lnTo>
                  <a:pt x="24687" y="15326"/>
                </a:lnTo>
                <a:lnTo>
                  <a:pt x="34027" y="15326"/>
                </a:lnTo>
                <a:close/>
              </a:path>
            </a:pathLst>
          </a:custGeom>
          <a:ln w="1235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6" name="object 506"/>
          <p:cNvSpPr/>
          <p:nvPr/>
        </p:nvSpPr>
        <p:spPr>
          <a:xfrm>
            <a:off x="855790" y="4266021"/>
            <a:ext cx="24687" cy="15326"/>
          </a:xfrm>
          <a:custGeom>
            <a:avLst/>
            <a:gdLst/>
            <a:ahLst/>
            <a:cxnLst/>
            <a:rect l="l" t="t" r="r" b="b"/>
            <a:pathLst>
              <a:path w="24687" h="15326">
                <a:moveTo>
                  <a:pt x="24687" y="5932"/>
                </a:moveTo>
                <a:lnTo>
                  <a:pt x="6020" y="5932"/>
                </a:lnTo>
                <a:lnTo>
                  <a:pt x="6020" y="15326"/>
                </a:lnTo>
                <a:lnTo>
                  <a:pt x="24687" y="15326"/>
                </a:lnTo>
                <a:lnTo>
                  <a:pt x="24687" y="5932"/>
                </a:lnTo>
                <a:close/>
              </a:path>
              <a:path w="24687" h="15326">
                <a:moveTo>
                  <a:pt x="15348" y="0"/>
                </a:moveTo>
                <a:lnTo>
                  <a:pt x="0" y="0"/>
                </a:lnTo>
                <a:lnTo>
                  <a:pt x="0" y="5932"/>
                </a:lnTo>
                <a:lnTo>
                  <a:pt x="15348" y="5932"/>
                </a:lnTo>
                <a:lnTo>
                  <a:pt x="153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7" name="object 507"/>
          <p:cNvSpPr/>
          <p:nvPr/>
        </p:nvSpPr>
        <p:spPr>
          <a:xfrm>
            <a:off x="855790" y="4266021"/>
            <a:ext cx="24687" cy="15326"/>
          </a:xfrm>
          <a:custGeom>
            <a:avLst/>
            <a:gdLst/>
            <a:ahLst/>
            <a:cxnLst/>
            <a:rect l="l" t="t" r="r" b="b"/>
            <a:pathLst>
              <a:path w="24687" h="15326">
                <a:moveTo>
                  <a:pt x="24687" y="15326"/>
                </a:moveTo>
                <a:lnTo>
                  <a:pt x="15348" y="15326"/>
                </a:lnTo>
                <a:lnTo>
                  <a:pt x="6020" y="15326"/>
                </a:lnTo>
                <a:lnTo>
                  <a:pt x="6020" y="5932"/>
                </a:lnTo>
                <a:lnTo>
                  <a:pt x="0" y="5932"/>
                </a:lnTo>
                <a:lnTo>
                  <a:pt x="0" y="0"/>
                </a:lnTo>
                <a:lnTo>
                  <a:pt x="6020" y="0"/>
                </a:lnTo>
                <a:lnTo>
                  <a:pt x="15348" y="0"/>
                </a:lnTo>
                <a:lnTo>
                  <a:pt x="15348" y="5932"/>
                </a:lnTo>
                <a:lnTo>
                  <a:pt x="24687" y="5932"/>
                </a:lnTo>
                <a:lnTo>
                  <a:pt x="24687" y="15326"/>
                </a:lnTo>
                <a:close/>
              </a:path>
            </a:pathLst>
          </a:custGeom>
          <a:ln w="1236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8" name="object 508"/>
          <p:cNvSpPr/>
          <p:nvPr/>
        </p:nvSpPr>
        <p:spPr>
          <a:xfrm>
            <a:off x="997897" y="4349698"/>
            <a:ext cx="34027" cy="49316"/>
          </a:xfrm>
          <a:custGeom>
            <a:avLst/>
            <a:gdLst/>
            <a:ahLst/>
            <a:cxnLst/>
            <a:rect l="l" t="t" r="r" b="b"/>
            <a:pathLst>
              <a:path w="34027" h="49316">
                <a:moveTo>
                  <a:pt x="15360" y="15326"/>
                </a:moveTo>
                <a:lnTo>
                  <a:pt x="9339" y="15326"/>
                </a:lnTo>
                <a:lnTo>
                  <a:pt x="9339" y="40046"/>
                </a:lnTo>
                <a:lnTo>
                  <a:pt x="15360" y="40046"/>
                </a:lnTo>
                <a:lnTo>
                  <a:pt x="15360" y="49316"/>
                </a:lnTo>
                <a:lnTo>
                  <a:pt x="24700" y="40046"/>
                </a:lnTo>
                <a:lnTo>
                  <a:pt x="24700" y="33990"/>
                </a:lnTo>
                <a:lnTo>
                  <a:pt x="15360" y="33990"/>
                </a:lnTo>
                <a:lnTo>
                  <a:pt x="15360" y="15326"/>
                </a:lnTo>
                <a:close/>
              </a:path>
              <a:path w="34027" h="49316">
                <a:moveTo>
                  <a:pt x="34027" y="40046"/>
                </a:moveTo>
                <a:lnTo>
                  <a:pt x="24700" y="40046"/>
                </a:lnTo>
                <a:lnTo>
                  <a:pt x="24700" y="49316"/>
                </a:lnTo>
                <a:lnTo>
                  <a:pt x="34027" y="49316"/>
                </a:lnTo>
                <a:lnTo>
                  <a:pt x="34027" y="40046"/>
                </a:lnTo>
                <a:close/>
              </a:path>
              <a:path w="34027" h="49316">
                <a:moveTo>
                  <a:pt x="9339" y="0"/>
                </a:moveTo>
                <a:lnTo>
                  <a:pt x="0" y="0"/>
                </a:lnTo>
                <a:lnTo>
                  <a:pt x="0" y="15326"/>
                </a:lnTo>
                <a:lnTo>
                  <a:pt x="9339" y="15326"/>
                </a:lnTo>
                <a:lnTo>
                  <a:pt x="93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9" name="object 509"/>
          <p:cNvSpPr/>
          <p:nvPr/>
        </p:nvSpPr>
        <p:spPr>
          <a:xfrm>
            <a:off x="997897" y="4349698"/>
            <a:ext cx="34027" cy="49316"/>
          </a:xfrm>
          <a:custGeom>
            <a:avLst/>
            <a:gdLst/>
            <a:ahLst/>
            <a:cxnLst/>
            <a:rect l="l" t="t" r="r" b="b"/>
            <a:pathLst>
              <a:path w="34027" h="49316">
                <a:moveTo>
                  <a:pt x="9339" y="0"/>
                </a:moveTo>
                <a:lnTo>
                  <a:pt x="9339" y="9022"/>
                </a:lnTo>
                <a:lnTo>
                  <a:pt x="9339" y="15326"/>
                </a:lnTo>
                <a:lnTo>
                  <a:pt x="15360" y="15326"/>
                </a:lnTo>
                <a:lnTo>
                  <a:pt x="15360" y="24720"/>
                </a:lnTo>
                <a:lnTo>
                  <a:pt x="15360" y="33990"/>
                </a:lnTo>
                <a:lnTo>
                  <a:pt x="24700" y="33990"/>
                </a:lnTo>
                <a:lnTo>
                  <a:pt x="24700" y="40046"/>
                </a:lnTo>
                <a:lnTo>
                  <a:pt x="34027" y="40046"/>
                </a:lnTo>
                <a:lnTo>
                  <a:pt x="34027" y="49316"/>
                </a:lnTo>
                <a:lnTo>
                  <a:pt x="24700" y="49316"/>
                </a:lnTo>
                <a:lnTo>
                  <a:pt x="24700" y="40046"/>
                </a:lnTo>
                <a:lnTo>
                  <a:pt x="15360" y="49316"/>
                </a:lnTo>
                <a:lnTo>
                  <a:pt x="15360" y="40046"/>
                </a:lnTo>
                <a:lnTo>
                  <a:pt x="9339" y="40046"/>
                </a:lnTo>
                <a:lnTo>
                  <a:pt x="9339" y="33990"/>
                </a:lnTo>
                <a:lnTo>
                  <a:pt x="9339" y="24720"/>
                </a:lnTo>
                <a:lnTo>
                  <a:pt x="9339" y="15326"/>
                </a:lnTo>
                <a:lnTo>
                  <a:pt x="0" y="15326"/>
                </a:lnTo>
                <a:lnTo>
                  <a:pt x="0" y="9022"/>
                </a:lnTo>
                <a:lnTo>
                  <a:pt x="0" y="0"/>
                </a:lnTo>
                <a:lnTo>
                  <a:pt x="9339" y="0"/>
                </a:lnTo>
                <a:close/>
              </a:path>
            </a:pathLst>
          </a:custGeom>
          <a:ln w="123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0" name="object 510"/>
          <p:cNvSpPr/>
          <p:nvPr/>
        </p:nvSpPr>
        <p:spPr>
          <a:xfrm>
            <a:off x="4999191" y="2029138"/>
            <a:ext cx="840003" cy="89877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1" name="object 511"/>
          <p:cNvSpPr/>
          <p:nvPr/>
        </p:nvSpPr>
        <p:spPr>
          <a:xfrm>
            <a:off x="8310895" y="5897924"/>
            <a:ext cx="373981" cy="36242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2" name="object 512"/>
          <p:cNvSpPr/>
          <p:nvPr/>
        </p:nvSpPr>
        <p:spPr>
          <a:xfrm>
            <a:off x="268434" y="1129369"/>
            <a:ext cx="8761656" cy="5712657"/>
          </a:xfrm>
          <a:custGeom>
            <a:avLst/>
            <a:gdLst/>
            <a:ahLst/>
            <a:cxnLst/>
            <a:rect l="l" t="t" r="r" b="b"/>
            <a:pathLst>
              <a:path w="8761656" h="5712657">
                <a:moveTo>
                  <a:pt x="8761656" y="0"/>
                </a:moveTo>
                <a:lnTo>
                  <a:pt x="0" y="0"/>
                </a:lnTo>
                <a:lnTo>
                  <a:pt x="0" y="5712657"/>
                </a:lnTo>
                <a:lnTo>
                  <a:pt x="8761656" y="5712657"/>
                </a:lnTo>
                <a:lnTo>
                  <a:pt x="8761656" y="5693891"/>
                </a:lnTo>
                <a:lnTo>
                  <a:pt x="37530" y="5693891"/>
                </a:lnTo>
                <a:lnTo>
                  <a:pt x="18765" y="5675125"/>
                </a:lnTo>
                <a:lnTo>
                  <a:pt x="37530" y="5675125"/>
                </a:lnTo>
                <a:lnTo>
                  <a:pt x="37530" y="37531"/>
                </a:lnTo>
                <a:lnTo>
                  <a:pt x="18765" y="37531"/>
                </a:lnTo>
                <a:lnTo>
                  <a:pt x="37530" y="18765"/>
                </a:lnTo>
                <a:lnTo>
                  <a:pt x="8761656" y="18765"/>
                </a:lnTo>
                <a:lnTo>
                  <a:pt x="8761656" y="0"/>
                </a:lnTo>
                <a:close/>
              </a:path>
              <a:path w="8761656" h="5712657">
                <a:moveTo>
                  <a:pt x="37530" y="5675125"/>
                </a:moveTo>
                <a:lnTo>
                  <a:pt x="18765" y="5675125"/>
                </a:lnTo>
                <a:lnTo>
                  <a:pt x="37530" y="5693891"/>
                </a:lnTo>
                <a:lnTo>
                  <a:pt x="37530" y="5675125"/>
                </a:lnTo>
                <a:close/>
              </a:path>
              <a:path w="8761656" h="5712657">
                <a:moveTo>
                  <a:pt x="8724126" y="5675125"/>
                </a:moveTo>
                <a:lnTo>
                  <a:pt x="37530" y="5675125"/>
                </a:lnTo>
                <a:lnTo>
                  <a:pt x="37530" y="5693891"/>
                </a:lnTo>
                <a:lnTo>
                  <a:pt x="8724126" y="5693891"/>
                </a:lnTo>
                <a:lnTo>
                  <a:pt x="8724126" y="5675125"/>
                </a:lnTo>
                <a:close/>
              </a:path>
              <a:path w="8761656" h="5712657">
                <a:moveTo>
                  <a:pt x="8724126" y="18765"/>
                </a:moveTo>
                <a:lnTo>
                  <a:pt x="8724126" y="5693891"/>
                </a:lnTo>
                <a:lnTo>
                  <a:pt x="8742891" y="5675125"/>
                </a:lnTo>
                <a:lnTo>
                  <a:pt x="8761656" y="5675125"/>
                </a:lnTo>
                <a:lnTo>
                  <a:pt x="8761656" y="37531"/>
                </a:lnTo>
                <a:lnTo>
                  <a:pt x="8742891" y="37531"/>
                </a:lnTo>
                <a:lnTo>
                  <a:pt x="8724126" y="18765"/>
                </a:lnTo>
                <a:close/>
              </a:path>
              <a:path w="8761656" h="5712657">
                <a:moveTo>
                  <a:pt x="8761656" y="5675125"/>
                </a:moveTo>
                <a:lnTo>
                  <a:pt x="8742891" y="5675125"/>
                </a:lnTo>
                <a:lnTo>
                  <a:pt x="8724126" y="5693891"/>
                </a:lnTo>
                <a:lnTo>
                  <a:pt x="8761656" y="5693891"/>
                </a:lnTo>
                <a:lnTo>
                  <a:pt x="8761656" y="5675125"/>
                </a:lnTo>
                <a:close/>
              </a:path>
              <a:path w="8761656" h="5712657">
                <a:moveTo>
                  <a:pt x="37530" y="18765"/>
                </a:moveTo>
                <a:lnTo>
                  <a:pt x="18765" y="37531"/>
                </a:lnTo>
                <a:lnTo>
                  <a:pt x="37530" y="37531"/>
                </a:lnTo>
                <a:lnTo>
                  <a:pt x="37530" y="18765"/>
                </a:lnTo>
                <a:close/>
              </a:path>
              <a:path w="8761656" h="5712657">
                <a:moveTo>
                  <a:pt x="8724126" y="18765"/>
                </a:moveTo>
                <a:lnTo>
                  <a:pt x="37530" y="18765"/>
                </a:lnTo>
                <a:lnTo>
                  <a:pt x="37530" y="37531"/>
                </a:lnTo>
                <a:lnTo>
                  <a:pt x="8724126" y="37531"/>
                </a:lnTo>
                <a:lnTo>
                  <a:pt x="8724126" y="18765"/>
                </a:lnTo>
                <a:close/>
              </a:path>
              <a:path w="8761656" h="5712657">
                <a:moveTo>
                  <a:pt x="8761656" y="18765"/>
                </a:moveTo>
                <a:lnTo>
                  <a:pt x="8724126" y="18765"/>
                </a:lnTo>
                <a:lnTo>
                  <a:pt x="8742891" y="37531"/>
                </a:lnTo>
                <a:lnTo>
                  <a:pt x="8761656" y="37531"/>
                </a:lnTo>
                <a:lnTo>
                  <a:pt x="8761656" y="187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3" name="object 513"/>
          <p:cNvSpPr/>
          <p:nvPr/>
        </p:nvSpPr>
        <p:spPr>
          <a:xfrm>
            <a:off x="2452477" y="1620914"/>
            <a:ext cx="5569418" cy="46000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4" name="object 514"/>
          <p:cNvSpPr/>
          <p:nvPr/>
        </p:nvSpPr>
        <p:spPr>
          <a:xfrm>
            <a:off x="2856985" y="4060337"/>
            <a:ext cx="2128295" cy="2080198"/>
          </a:xfrm>
          <a:custGeom>
            <a:avLst/>
            <a:gdLst/>
            <a:ahLst/>
            <a:cxnLst/>
            <a:rect l="l" t="t" r="r" b="b"/>
            <a:pathLst>
              <a:path w="2128295" h="2080198">
                <a:moveTo>
                  <a:pt x="2128295" y="1089458"/>
                </a:moveTo>
                <a:lnTo>
                  <a:pt x="2128295" y="1083521"/>
                </a:lnTo>
                <a:lnTo>
                  <a:pt x="2128295" y="1074122"/>
                </a:lnTo>
                <a:lnTo>
                  <a:pt x="2128295" y="1064846"/>
                </a:lnTo>
                <a:lnTo>
                  <a:pt x="2128295" y="1058786"/>
                </a:lnTo>
                <a:lnTo>
                  <a:pt x="2119285" y="1058786"/>
                </a:lnTo>
                <a:lnTo>
                  <a:pt x="2119285" y="1049387"/>
                </a:lnTo>
                <a:lnTo>
                  <a:pt x="2112867" y="1049387"/>
                </a:lnTo>
                <a:lnTo>
                  <a:pt x="2112867" y="1040111"/>
                </a:lnTo>
                <a:lnTo>
                  <a:pt x="2103611" y="1040111"/>
                </a:lnTo>
                <a:lnTo>
                  <a:pt x="2103611" y="1030712"/>
                </a:lnTo>
                <a:lnTo>
                  <a:pt x="2112867" y="1030712"/>
                </a:lnTo>
                <a:lnTo>
                  <a:pt x="2112867" y="1024652"/>
                </a:lnTo>
                <a:lnTo>
                  <a:pt x="2103611" y="1024652"/>
                </a:lnTo>
                <a:lnTo>
                  <a:pt x="2103611" y="1015376"/>
                </a:lnTo>
                <a:lnTo>
                  <a:pt x="2103611" y="1005977"/>
                </a:lnTo>
                <a:lnTo>
                  <a:pt x="2094477" y="1005977"/>
                </a:lnTo>
                <a:lnTo>
                  <a:pt x="2094477" y="999669"/>
                </a:lnTo>
                <a:lnTo>
                  <a:pt x="2085221" y="999669"/>
                </a:lnTo>
                <a:lnTo>
                  <a:pt x="2085221" y="990641"/>
                </a:lnTo>
                <a:lnTo>
                  <a:pt x="2078926" y="990641"/>
                </a:lnTo>
                <a:lnTo>
                  <a:pt x="2078926" y="981365"/>
                </a:lnTo>
                <a:lnTo>
                  <a:pt x="2078926" y="940923"/>
                </a:lnTo>
                <a:lnTo>
                  <a:pt x="2069793" y="940923"/>
                </a:lnTo>
                <a:lnTo>
                  <a:pt x="2069793" y="931647"/>
                </a:lnTo>
                <a:lnTo>
                  <a:pt x="2060536" y="922619"/>
                </a:lnTo>
                <a:lnTo>
                  <a:pt x="2054118" y="922619"/>
                </a:lnTo>
                <a:lnTo>
                  <a:pt x="2054118" y="913220"/>
                </a:lnTo>
                <a:lnTo>
                  <a:pt x="2045108" y="913220"/>
                </a:lnTo>
                <a:lnTo>
                  <a:pt x="2045108" y="906912"/>
                </a:lnTo>
                <a:lnTo>
                  <a:pt x="2045108" y="872902"/>
                </a:lnTo>
                <a:lnTo>
                  <a:pt x="2045108" y="863502"/>
                </a:lnTo>
                <a:lnTo>
                  <a:pt x="2035852" y="829491"/>
                </a:lnTo>
                <a:lnTo>
                  <a:pt x="2035852" y="770746"/>
                </a:lnTo>
                <a:lnTo>
                  <a:pt x="2035852" y="736611"/>
                </a:lnTo>
                <a:lnTo>
                  <a:pt x="2035852" y="712000"/>
                </a:lnTo>
                <a:lnTo>
                  <a:pt x="2035852" y="662529"/>
                </a:lnTo>
                <a:lnTo>
                  <a:pt x="2035852" y="603536"/>
                </a:lnTo>
                <a:lnTo>
                  <a:pt x="2026472" y="603536"/>
                </a:lnTo>
                <a:lnTo>
                  <a:pt x="1986359" y="603536"/>
                </a:lnTo>
                <a:lnTo>
                  <a:pt x="1986359" y="612812"/>
                </a:lnTo>
                <a:lnTo>
                  <a:pt x="1977103" y="612812"/>
                </a:lnTo>
                <a:lnTo>
                  <a:pt x="1977103" y="603536"/>
                </a:lnTo>
                <a:lnTo>
                  <a:pt x="1977103" y="594384"/>
                </a:lnTo>
                <a:lnTo>
                  <a:pt x="1967723" y="594384"/>
                </a:lnTo>
                <a:lnTo>
                  <a:pt x="1961675" y="594384"/>
                </a:lnTo>
                <a:lnTo>
                  <a:pt x="1952418" y="594384"/>
                </a:lnTo>
                <a:lnTo>
                  <a:pt x="1952418" y="585109"/>
                </a:lnTo>
                <a:lnTo>
                  <a:pt x="1943038" y="585109"/>
                </a:lnTo>
                <a:lnTo>
                  <a:pt x="1936990" y="585109"/>
                </a:lnTo>
                <a:lnTo>
                  <a:pt x="1936990" y="578801"/>
                </a:lnTo>
                <a:lnTo>
                  <a:pt x="1927610" y="578801"/>
                </a:lnTo>
                <a:lnTo>
                  <a:pt x="1918354" y="578801"/>
                </a:lnTo>
                <a:lnTo>
                  <a:pt x="1918354" y="569402"/>
                </a:lnTo>
                <a:lnTo>
                  <a:pt x="1908973" y="569402"/>
                </a:lnTo>
                <a:lnTo>
                  <a:pt x="1902926" y="569402"/>
                </a:lnTo>
                <a:lnTo>
                  <a:pt x="1893669" y="560373"/>
                </a:lnTo>
                <a:lnTo>
                  <a:pt x="1893669" y="554066"/>
                </a:lnTo>
                <a:lnTo>
                  <a:pt x="1884289" y="554066"/>
                </a:lnTo>
                <a:lnTo>
                  <a:pt x="1884289" y="544667"/>
                </a:lnTo>
                <a:lnTo>
                  <a:pt x="1878241" y="544667"/>
                </a:lnTo>
                <a:lnTo>
                  <a:pt x="1868985" y="544667"/>
                </a:lnTo>
                <a:lnTo>
                  <a:pt x="1868985" y="535391"/>
                </a:lnTo>
                <a:lnTo>
                  <a:pt x="1859605" y="535391"/>
                </a:lnTo>
                <a:lnTo>
                  <a:pt x="1853557" y="535391"/>
                </a:lnTo>
                <a:lnTo>
                  <a:pt x="1853557" y="526363"/>
                </a:lnTo>
                <a:lnTo>
                  <a:pt x="1844177" y="526363"/>
                </a:lnTo>
                <a:lnTo>
                  <a:pt x="1844177" y="535391"/>
                </a:lnTo>
                <a:lnTo>
                  <a:pt x="1844177" y="544667"/>
                </a:lnTo>
                <a:lnTo>
                  <a:pt x="1834920" y="535391"/>
                </a:lnTo>
                <a:lnTo>
                  <a:pt x="1834920" y="544667"/>
                </a:lnTo>
                <a:lnTo>
                  <a:pt x="1825540" y="544667"/>
                </a:lnTo>
                <a:lnTo>
                  <a:pt x="1819492" y="544667"/>
                </a:lnTo>
                <a:lnTo>
                  <a:pt x="1819492" y="554066"/>
                </a:lnTo>
                <a:lnTo>
                  <a:pt x="1810236" y="554066"/>
                </a:lnTo>
                <a:lnTo>
                  <a:pt x="1810236" y="544667"/>
                </a:lnTo>
                <a:lnTo>
                  <a:pt x="1800855" y="544667"/>
                </a:lnTo>
                <a:lnTo>
                  <a:pt x="1794808" y="544667"/>
                </a:lnTo>
                <a:lnTo>
                  <a:pt x="1794808" y="535391"/>
                </a:lnTo>
                <a:lnTo>
                  <a:pt x="1785551" y="535391"/>
                </a:lnTo>
                <a:lnTo>
                  <a:pt x="1776171" y="544667"/>
                </a:lnTo>
                <a:lnTo>
                  <a:pt x="1766791" y="544667"/>
                </a:lnTo>
                <a:lnTo>
                  <a:pt x="1760743" y="544667"/>
                </a:lnTo>
                <a:lnTo>
                  <a:pt x="1760743" y="554066"/>
                </a:lnTo>
                <a:lnTo>
                  <a:pt x="1751487" y="554066"/>
                </a:lnTo>
                <a:lnTo>
                  <a:pt x="1742106" y="554066"/>
                </a:lnTo>
                <a:lnTo>
                  <a:pt x="1742106" y="544667"/>
                </a:lnTo>
                <a:lnTo>
                  <a:pt x="1736059" y="544667"/>
                </a:lnTo>
                <a:lnTo>
                  <a:pt x="1736059" y="554066"/>
                </a:lnTo>
                <a:lnTo>
                  <a:pt x="1726802" y="554066"/>
                </a:lnTo>
                <a:lnTo>
                  <a:pt x="1717422" y="554066"/>
                </a:lnTo>
                <a:lnTo>
                  <a:pt x="1708412" y="554066"/>
                </a:lnTo>
                <a:lnTo>
                  <a:pt x="1702118" y="554066"/>
                </a:lnTo>
                <a:lnTo>
                  <a:pt x="1692737" y="560373"/>
                </a:lnTo>
                <a:lnTo>
                  <a:pt x="1702118" y="560373"/>
                </a:lnTo>
                <a:lnTo>
                  <a:pt x="1702118" y="569402"/>
                </a:lnTo>
                <a:lnTo>
                  <a:pt x="1692737" y="569402"/>
                </a:lnTo>
                <a:lnTo>
                  <a:pt x="1683728" y="569402"/>
                </a:lnTo>
                <a:lnTo>
                  <a:pt x="1677433" y="569402"/>
                </a:lnTo>
                <a:lnTo>
                  <a:pt x="1677433" y="578801"/>
                </a:lnTo>
                <a:lnTo>
                  <a:pt x="1668053" y="578801"/>
                </a:lnTo>
                <a:lnTo>
                  <a:pt x="1668053" y="569402"/>
                </a:lnTo>
                <a:lnTo>
                  <a:pt x="1659043" y="569402"/>
                </a:lnTo>
                <a:lnTo>
                  <a:pt x="1659043" y="560373"/>
                </a:lnTo>
                <a:lnTo>
                  <a:pt x="1649663" y="560373"/>
                </a:lnTo>
                <a:lnTo>
                  <a:pt x="1649663" y="569402"/>
                </a:lnTo>
                <a:lnTo>
                  <a:pt x="1643369" y="569402"/>
                </a:lnTo>
                <a:lnTo>
                  <a:pt x="1643369" y="560373"/>
                </a:lnTo>
                <a:lnTo>
                  <a:pt x="1633988" y="560373"/>
                </a:lnTo>
                <a:lnTo>
                  <a:pt x="1633988" y="554066"/>
                </a:lnTo>
                <a:lnTo>
                  <a:pt x="1624979" y="554066"/>
                </a:lnTo>
                <a:lnTo>
                  <a:pt x="1624979" y="544667"/>
                </a:lnTo>
                <a:lnTo>
                  <a:pt x="1618684" y="544667"/>
                </a:lnTo>
                <a:lnTo>
                  <a:pt x="1618684" y="554066"/>
                </a:lnTo>
                <a:lnTo>
                  <a:pt x="1609304" y="554066"/>
                </a:lnTo>
                <a:lnTo>
                  <a:pt x="1600294" y="554066"/>
                </a:lnTo>
                <a:lnTo>
                  <a:pt x="1600294" y="544667"/>
                </a:lnTo>
                <a:lnTo>
                  <a:pt x="1590914" y="544667"/>
                </a:lnTo>
                <a:lnTo>
                  <a:pt x="1590914" y="554066"/>
                </a:lnTo>
                <a:lnTo>
                  <a:pt x="1584619" y="554066"/>
                </a:lnTo>
                <a:lnTo>
                  <a:pt x="1584619" y="544667"/>
                </a:lnTo>
                <a:lnTo>
                  <a:pt x="1584619" y="535391"/>
                </a:lnTo>
                <a:lnTo>
                  <a:pt x="1584619" y="526363"/>
                </a:lnTo>
                <a:lnTo>
                  <a:pt x="1575610" y="526363"/>
                </a:lnTo>
                <a:lnTo>
                  <a:pt x="1575610" y="535391"/>
                </a:lnTo>
                <a:lnTo>
                  <a:pt x="1566230" y="535391"/>
                </a:lnTo>
                <a:lnTo>
                  <a:pt x="1566230" y="544667"/>
                </a:lnTo>
                <a:lnTo>
                  <a:pt x="1566230" y="554066"/>
                </a:lnTo>
                <a:lnTo>
                  <a:pt x="1559935" y="554066"/>
                </a:lnTo>
                <a:lnTo>
                  <a:pt x="1559935" y="560373"/>
                </a:lnTo>
                <a:lnTo>
                  <a:pt x="1550925" y="560373"/>
                </a:lnTo>
                <a:lnTo>
                  <a:pt x="1550925" y="569402"/>
                </a:lnTo>
                <a:lnTo>
                  <a:pt x="1550925" y="578801"/>
                </a:lnTo>
                <a:lnTo>
                  <a:pt x="1541545" y="578801"/>
                </a:lnTo>
                <a:lnTo>
                  <a:pt x="1541545" y="569402"/>
                </a:lnTo>
                <a:lnTo>
                  <a:pt x="1535250" y="569402"/>
                </a:lnTo>
                <a:lnTo>
                  <a:pt x="1535250" y="560373"/>
                </a:lnTo>
                <a:lnTo>
                  <a:pt x="1535250" y="554066"/>
                </a:lnTo>
                <a:lnTo>
                  <a:pt x="1541545" y="554066"/>
                </a:lnTo>
                <a:lnTo>
                  <a:pt x="1541545" y="544667"/>
                </a:lnTo>
                <a:lnTo>
                  <a:pt x="1535250" y="544667"/>
                </a:lnTo>
                <a:lnTo>
                  <a:pt x="1525870" y="544667"/>
                </a:lnTo>
                <a:lnTo>
                  <a:pt x="1516861" y="544667"/>
                </a:lnTo>
                <a:lnTo>
                  <a:pt x="1507480" y="554066"/>
                </a:lnTo>
                <a:lnTo>
                  <a:pt x="1501186" y="554066"/>
                </a:lnTo>
                <a:lnTo>
                  <a:pt x="1492176" y="554066"/>
                </a:lnTo>
                <a:lnTo>
                  <a:pt x="1492176" y="544667"/>
                </a:lnTo>
                <a:lnTo>
                  <a:pt x="1492176" y="535391"/>
                </a:lnTo>
                <a:lnTo>
                  <a:pt x="1482796" y="535391"/>
                </a:lnTo>
                <a:lnTo>
                  <a:pt x="1476501" y="544667"/>
                </a:lnTo>
                <a:lnTo>
                  <a:pt x="1476501" y="535391"/>
                </a:lnTo>
                <a:lnTo>
                  <a:pt x="1476501" y="526363"/>
                </a:lnTo>
                <a:lnTo>
                  <a:pt x="1467492" y="526363"/>
                </a:lnTo>
                <a:lnTo>
                  <a:pt x="1458112" y="526363"/>
                </a:lnTo>
                <a:lnTo>
                  <a:pt x="1448731" y="526363"/>
                </a:lnTo>
                <a:lnTo>
                  <a:pt x="1448731" y="535391"/>
                </a:lnTo>
                <a:lnTo>
                  <a:pt x="1442684" y="535391"/>
                </a:lnTo>
                <a:lnTo>
                  <a:pt x="1442684" y="544667"/>
                </a:lnTo>
                <a:lnTo>
                  <a:pt x="1433427" y="544667"/>
                </a:lnTo>
                <a:lnTo>
                  <a:pt x="1433427" y="554066"/>
                </a:lnTo>
                <a:lnTo>
                  <a:pt x="1424047" y="554066"/>
                </a:lnTo>
                <a:lnTo>
                  <a:pt x="1424047" y="544667"/>
                </a:lnTo>
                <a:lnTo>
                  <a:pt x="1417999" y="544667"/>
                </a:lnTo>
                <a:lnTo>
                  <a:pt x="1408743" y="535391"/>
                </a:lnTo>
                <a:lnTo>
                  <a:pt x="1417999" y="535391"/>
                </a:lnTo>
                <a:lnTo>
                  <a:pt x="1417999" y="526363"/>
                </a:lnTo>
                <a:lnTo>
                  <a:pt x="1417999" y="520055"/>
                </a:lnTo>
                <a:lnTo>
                  <a:pt x="1408743" y="520055"/>
                </a:lnTo>
                <a:lnTo>
                  <a:pt x="1399362" y="520055"/>
                </a:lnTo>
                <a:lnTo>
                  <a:pt x="1389982" y="520055"/>
                </a:lnTo>
                <a:lnTo>
                  <a:pt x="1389982" y="510656"/>
                </a:lnTo>
                <a:lnTo>
                  <a:pt x="1389982" y="501380"/>
                </a:lnTo>
                <a:lnTo>
                  <a:pt x="1389982" y="495320"/>
                </a:lnTo>
                <a:lnTo>
                  <a:pt x="1384058" y="495320"/>
                </a:lnTo>
                <a:lnTo>
                  <a:pt x="1374678" y="495320"/>
                </a:lnTo>
                <a:lnTo>
                  <a:pt x="1365298" y="495320"/>
                </a:lnTo>
                <a:lnTo>
                  <a:pt x="1359250" y="495320"/>
                </a:lnTo>
                <a:lnTo>
                  <a:pt x="1349994" y="495320"/>
                </a:lnTo>
                <a:lnTo>
                  <a:pt x="1349994" y="501380"/>
                </a:lnTo>
                <a:lnTo>
                  <a:pt x="1340613" y="501380"/>
                </a:lnTo>
                <a:lnTo>
                  <a:pt x="1340613" y="510656"/>
                </a:lnTo>
                <a:lnTo>
                  <a:pt x="1331233" y="510656"/>
                </a:lnTo>
                <a:lnTo>
                  <a:pt x="1331233" y="501380"/>
                </a:lnTo>
                <a:lnTo>
                  <a:pt x="1325309" y="501380"/>
                </a:lnTo>
                <a:lnTo>
                  <a:pt x="1325309" y="495320"/>
                </a:lnTo>
                <a:lnTo>
                  <a:pt x="1315929" y="495320"/>
                </a:lnTo>
                <a:lnTo>
                  <a:pt x="1315929" y="485921"/>
                </a:lnTo>
                <a:lnTo>
                  <a:pt x="1306549" y="485921"/>
                </a:lnTo>
                <a:lnTo>
                  <a:pt x="1300625" y="485921"/>
                </a:lnTo>
                <a:lnTo>
                  <a:pt x="1300625" y="495320"/>
                </a:lnTo>
                <a:lnTo>
                  <a:pt x="1291244" y="495320"/>
                </a:lnTo>
                <a:lnTo>
                  <a:pt x="1281864" y="495320"/>
                </a:lnTo>
                <a:lnTo>
                  <a:pt x="1281864" y="485921"/>
                </a:lnTo>
                <a:lnTo>
                  <a:pt x="1272608" y="485921"/>
                </a:lnTo>
                <a:lnTo>
                  <a:pt x="1266560" y="485921"/>
                </a:lnTo>
                <a:lnTo>
                  <a:pt x="1266560" y="476645"/>
                </a:lnTo>
                <a:lnTo>
                  <a:pt x="1257180" y="476645"/>
                </a:lnTo>
                <a:lnTo>
                  <a:pt x="1247800" y="476645"/>
                </a:lnTo>
                <a:lnTo>
                  <a:pt x="1241875" y="476645"/>
                </a:lnTo>
                <a:lnTo>
                  <a:pt x="1232495" y="476645"/>
                </a:lnTo>
                <a:lnTo>
                  <a:pt x="1223115" y="476645"/>
                </a:lnTo>
                <a:lnTo>
                  <a:pt x="1223115" y="467246"/>
                </a:lnTo>
                <a:lnTo>
                  <a:pt x="1217191" y="467246"/>
                </a:lnTo>
                <a:lnTo>
                  <a:pt x="1223115" y="461309"/>
                </a:lnTo>
                <a:lnTo>
                  <a:pt x="1223115" y="451910"/>
                </a:lnTo>
                <a:lnTo>
                  <a:pt x="1217191" y="451910"/>
                </a:lnTo>
                <a:lnTo>
                  <a:pt x="1217191" y="442634"/>
                </a:lnTo>
                <a:lnTo>
                  <a:pt x="1217191" y="436574"/>
                </a:lnTo>
                <a:lnTo>
                  <a:pt x="1207811" y="436574"/>
                </a:lnTo>
                <a:lnTo>
                  <a:pt x="1198431" y="436574"/>
                </a:lnTo>
                <a:lnTo>
                  <a:pt x="1198431" y="427175"/>
                </a:lnTo>
                <a:lnTo>
                  <a:pt x="1189421" y="427175"/>
                </a:lnTo>
                <a:lnTo>
                  <a:pt x="1189421" y="436574"/>
                </a:lnTo>
                <a:lnTo>
                  <a:pt x="1189421" y="442634"/>
                </a:lnTo>
                <a:lnTo>
                  <a:pt x="1183126" y="442634"/>
                </a:lnTo>
                <a:lnTo>
                  <a:pt x="1173746" y="436574"/>
                </a:lnTo>
                <a:lnTo>
                  <a:pt x="1164737" y="436574"/>
                </a:lnTo>
                <a:lnTo>
                  <a:pt x="1158442" y="436574"/>
                </a:lnTo>
                <a:lnTo>
                  <a:pt x="1158442" y="442634"/>
                </a:lnTo>
                <a:lnTo>
                  <a:pt x="1149062" y="442634"/>
                </a:lnTo>
                <a:lnTo>
                  <a:pt x="1139682" y="436574"/>
                </a:lnTo>
                <a:lnTo>
                  <a:pt x="1130672" y="427175"/>
                </a:lnTo>
                <a:lnTo>
                  <a:pt x="1130672" y="417899"/>
                </a:lnTo>
                <a:lnTo>
                  <a:pt x="1124377" y="417899"/>
                </a:lnTo>
                <a:lnTo>
                  <a:pt x="1124377" y="408500"/>
                </a:lnTo>
                <a:lnTo>
                  <a:pt x="1114997" y="408500"/>
                </a:lnTo>
                <a:lnTo>
                  <a:pt x="1114997" y="402563"/>
                </a:lnTo>
                <a:lnTo>
                  <a:pt x="1105987" y="402563"/>
                </a:lnTo>
                <a:lnTo>
                  <a:pt x="1099693" y="402563"/>
                </a:lnTo>
                <a:lnTo>
                  <a:pt x="1099693" y="368429"/>
                </a:lnTo>
                <a:lnTo>
                  <a:pt x="1099693" y="309436"/>
                </a:lnTo>
                <a:lnTo>
                  <a:pt x="1099693" y="284701"/>
                </a:lnTo>
                <a:lnTo>
                  <a:pt x="1105987" y="235230"/>
                </a:lnTo>
                <a:lnTo>
                  <a:pt x="1105987" y="201220"/>
                </a:lnTo>
                <a:lnTo>
                  <a:pt x="1105987" y="148534"/>
                </a:lnTo>
                <a:lnTo>
                  <a:pt x="1105987" y="117491"/>
                </a:lnTo>
                <a:lnTo>
                  <a:pt x="1114997" y="31042"/>
                </a:lnTo>
                <a:lnTo>
                  <a:pt x="1031934" y="24611"/>
                </a:lnTo>
                <a:lnTo>
                  <a:pt x="963805" y="24611"/>
                </a:lnTo>
                <a:lnTo>
                  <a:pt x="948500" y="24611"/>
                </a:lnTo>
                <a:lnTo>
                  <a:pt x="865067" y="15335"/>
                </a:lnTo>
                <a:lnTo>
                  <a:pt x="806318" y="15335"/>
                </a:lnTo>
                <a:lnTo>
                  <a:pt x="781633" y="15335"/>
                </a:lnTo>
                <a:lnTo>
                  <a:pt x="654755" y="0"/>
                </a:lnTo>
                <a:lnTo>
                  <a:pt x="645745" y="83481"/>
                </a:lnTo>
                <a:lnTo>
                  <a:pt x="636365" y="148534"/>
                </a:lnTo>
                <a:lnTo>
                  <a:pt x="636365" y="167209"/>
                </a:lnTo>
                <a:lnTo>
                  <a:pt x="630071" y="259966"/>
                </a:lnTo>
                <a:lnTo>
                  <a:pt x="630071" y="294100"/>
                </a:lnTo>
                <a:lnTo>
                  <a:pt x="630071" y="334418"/>
                </a:lnTo>
                <a:lnTo>
                  <a:pt x="620814" y="368429"/>
                </a:lnTo>
                <a:lnTo>
                  <a:pt x="620814" y="427175"/>
                </a:lnTo>
                <a:lnTo>
                  <a:pt x="620814" y="436574"/>
                </a:lnTo>
                <a:lnTo>
                  <a:pt x="611681" y="520055"/>
                </a:lnTo>
                <a:lnTo>
                  <a:pt x="605386" y="560373"/>
                </a:lnTo>
                <a:lnTo>
                  <a:pt x="605386" y="569402"/>
                </a:lnTo>
                <a:lnTo>
                  <a:pt x="605386" y="603536"/>
                </a:lnTo>
                <a:lnTo>
                  <a:pt x="596006" y="687265"/>
                </a:lnTo>
                <a:lnTo>
                  <a:pt x="586996" y="770746"/>
                </a:lnTo>
                <a:lnTo>
                  <a:pt x="577740" y="848166"/>
                </a:lnTo>
                <a:lnTo>
                  <a:pt x="577740" y="863502"/>
                </a:lnTo>
                <a:lnTo>
                  <a:pt x="537627" y="863502"/>
                </a:lnTo>
                <a:lnTo>
                  <a:pt x="429509" y="854474"/>
                </a:lnTo>
                <a:lnTo>
                  <a:pt x="376808" y="848166"/>
                </a:lnTo>
                <a:lnTo>
                  <a:pt x="361380" y="848166"/>
                </a:lnTo>
                <a:lnTo>
                  <a:pt x="302755" y="848166"/>
                </a:lnTo>
                <a:lnTo>
                  <a:pt x="293374" y="838767"/>
                </a:lnTo>
                <a:lnTo>
                  <a:pt x="209941" y="838767"/>
                </a:lnTo>
                <a:lnTo>
                  <a:pt x="200931" y="829491"/>
                </a:lnTo>
                <a:lnTo>
                  <a:pt x="126507" y="829491"/>
                </a:lnTo>
                <a:lnTo>
                  <a:pt x="126507" y="823431"/>
                </a:lnTo>
                <a:lnTo>
                  <a:pt x="49368" y="823431"/>
                </a:lnTo>
                <a:lnTo>
                  <a:pt x="43321" y="814156"/>
                </a:lnTo>
                <a:lnTo>
                  <a:pt x="34064" y="814156"/>
                </a:lnTo>
                <a:lnTo>
                  <a:pt x="15304" y="814156"/>
                </a:lnTo>
                <a:lnTo>
                  <a:pt x="9380" y="814156"/>
                </a:lnTo>
                <a:lnTo>
                  <a:pt x="0" y="814156"/>
                </a:lnTo>
                <a:lnTo>
                  <a:pt x="0" y="823431"/>
                </a:lnTo>
                <a:lnTo>
                  <a:pt x="0" y="829491"/>
                </a:lnTo>
                <a:lnTo>
                  <a:pt x="0" y="838767"/>
                </a:lnTo>
                <a:lnTo>
                  <a:pt x="0" y="848166"/>
                </a:lnTo>
                <a:lnTo>
                  <a:pt x="9380" y="848166"/>
                </a:lnTo>
                <a:lnTo>
                  <a:pt x="9380" y="854474"/>
                </a:lnTo>
                <a:lnTo>
                  <a:pt x="15304" y="854474"/>
                </a:lnTo>
                <a:lnTo>
                  <a:pt x="15304" y="863502"/>
                </a:lnTo>
                <a:lnTo>
                  <a:pt x="24684" y="863502"/>
                </a:lnTo>
                <a:lnTo>
                  <a:pt x="34064" y="863502"/>
                </a:lnTo>
                <a:lnTo>
                  <a:pt x="43321" y="872902"/>
                </a:lnTo>
                <a:lnTo>
                  <a:pt x="43321" y="882177"/>
                </a:lnTo>
                <a:lnTo>
                  <a:pt x="43321" y="888485"/>
                </a:lnTo>
                <a:lnTo>
                  <a:pt x="49368" y="888485"/>
                </a:lnTo>
                <a:lnTo>
                  <a:pt x="49368" y="897513"/>
                </a:lnTo>
                <a:lnTo>
                  <a:pt x="49368" y="906912"/>
                </a:lnTo>
                <a:lnTo>
                  <a:pt x="58749" y="906912"/>
                </a:lnTo>
                <a:lnTo>
                  <a:pt x="58749" y="913220"/>
                </a:lnTo>
                <a:lnTo>
                  <a:pt x="58749" y="922619"/>
                </a:lnTo>
                <a:lnTo>
                  <a:pt x="68005" y="922619"/>
                </a:lnTo>
                <a:lnTo>
                  <a:pt x="68005" y="931647"/>
                </a:lnTo>
                <a:lnTo>
                  <a:pt x="74053" y="931647"/>
                </a:lnTo>
                <a:lnTo>
                  <a:pt x="74053" y="940923"/>
                </a:lnTo>
                <a:lnTo>
                  <a:pt x="83433" y="940923"/>
                </a:lnTo>
                <a:lnTo>
                  <a:pt x="92813" y="940923"/>
                </a:lnTo>
                <a:lnTo>
                  <a:pt x="92813" y="947231"/>
                </a:lnTo>
                <a:lnTo>
                  <a:pt x="101823" y="947231"/>
                </a:lnTo>
                <a:lnTo>
                  <a:pt x="101823" y="956630"/>
                </a:lnTo>
                <a:lnTo>
                  <a:pt x="108118" y="956630"/>
                </a:lnTo>
                <a:lnTo>
                  <a:pt x="108118" y="965658"/>
                </a:lnTo>
                <a:lnTo>
                  <a:pt x="117498" y="965658"/>
                </a:lnTo>
                <a:lnTo>
                  <a:pt x="117498" y="971966"/>
                </a:lnTo>
                <a:lnTo>
                  <a:pt x="117498" y="981365"/>
                </a:lnTo>
                <a:lnTo>
                  <a:pt x="126507" y="981365"/>
                </a:lnTo>
                <a:lnTo>
                  <a:pt x="126507" y="990641"/>
                </a:lnTo>
                <a:lnTo>
                  <a:pt x="132802" y="990641"/>
                </a:lnTo>
                <a:lnTo>
                  <a:pt x="132802" y="999669"/>
                </a:lnTo>
                <a:lnTo>
                  <a:pt x="142182" y="999669"/>
                </a:lnTo>
                <a:lnTo>
                  <a:pt x="151439" y="999669"/>
                </a:lnTo>
                <a:lnTo>
                  <a:pt x="151439" y="1005977"/>
                </a:lnTo>
                <a:lnTo>
                  <a:pt x="151439" y="1015376"/>
                </a:lnTo>
                <a:lnTo>
                  <a:pt x="160572" y="1015376"/>
                </a:lnTo>
                <a:lnTo>
                  <a:pt x="160572" y="1024652"/>
                </a:lnTo>
                <a:lnTo>
                  <a:pt x="160572" y="1030712"/>
                </a:lnTo>
                <a:lnTo>
                  <a:pt x="166867" y="1030712"/>
                </a:lnTo>
                <a:lnTo>
                  <a:pt x="166867" y="1040111"/>
                </a:lnTo>
                <a:lnTo>
                  <a:pt x="176247" y="1040111"/>
                </a:lnTo>
                <a:lnTo>
                  <a:pt x="185256" y="1049387"/>
                </a:lnTo>
                <a:lnTo>
                  <a:pt x="185256" y="1058786"/>
                </a:lnTo>
                <a:lnTo>
                  <a:pt x="191551" y="1058786"/>
                </a:lnTo>
                <a:lnTo>
                  <a:pt x="200931" y="1058786"/>
                </a:lnTo>
                <a:lnTo>
                  <a:pt x="200931" y="1064846"/>
                </a:lnTo>
                <a:lnTo>
                  <a:pt x="209941" y="1064846"/>
                </a:lnTo>
                <a:lnTo>
                  <a:pt x="219321" y="1074122"/>
                </a:lnTo>
                <a:lnTo>
                  <a:pt x="225616" y="1074122"/>
                </a:lnTo>
                <a:lnTo>
                  <a:pt x="225616" y="1083521"/>
                </a:lnTo>
                <a:lnTo>
                  <a:pt x="225616" y="1089458"/>
                </a:lnTo>
                <a:lnTo>
                  <a:pt x="234625" y="1089458"/>
                </a:lnTo>
                <a:lnTo>
                  <a:pt x="244006" y="1089458"/>
                </a:lnTo>
                <a:lnTo>
                  <a:pt x="244006" y="1098857"/>
                </a:lnTo>
                <a:lnTo>
                  <a:pt x="244006" y="1108133"/>
                </a:lnTo>
                <a:lnTo>
                  <a:pt x="250300" y="1108133"/>
                </a:lnTo>
                <a:lnTo>
                  <a:pt x="250300" y="1117532"/>
                </a:lnTo>
                <a:lnTo>
                  <a:pt x="259310" y="1117532"/>
                </a:lnTo>
                <a:lnTo>
                  <a:pt x="259310" y="1123592"/>
                </a:lnTo>
                <a:lnTo>
                  <a:pt x="259310" y="1132868"/>
                </a:lnTo>
                <a:lnTo>
                  <a:pt x="259310" y="1142267"/>
                </a:lnTo>
                <a:lnTo>
                  <a:pt x="268690" y="1148574"/>
                </a:lnTo>
                <a:lnTo>
                  <a:pt x="268690" y="1157603"/>
                </a:lnTo>
                <a:lnTo>
                  <a:pt x="268690" y="1166878"/>
                </a:lnTo>
                <a:lnTo>
                  <a:pt x="277947" y="1166878"/>
                </a:lnTo>
                <a:lnTo>
                  <a:pt x="277947" y="1176278"/>
                </a:lnTo>
                <a:lnTo>
                  <a:pt x="284365" y="1176278"/>
                </a:lnTo>
                <a:lnTo>
                  <a:pt x="284365" y="1182585"/>
                </a:lnTo>
                <a:lnTo>
                  <a:pt x="284365" y="1250730"/>
                </a:lnTo>
                <a:lnTo>
                  <a:pt x="293374" y="1250730"/>
                </a:lnTo>
                <a:lnTo>
                  <a:pt x="293374" y="1259759"/>
                </a:lnTo>
                <a:lnTo>
                  <a:pt x="293374" y="1266066"/>
                </a:lnTo>
                <a:lnTo>
                  <a:pt x="293374" y="1275404"/>
                </a:lnTo>
                <a:lnTo>
                  <a:pt x="302755" y="1275404"/>
                </a:lnTo>
                <a:lnTo>
                  <a:pt x="302755" y="1284741"/>
                </a:lnTo>
                <a:lnTo>
                  <a:pt x="302755" y="1293782"/>
                </a:lnTo>
                <a:lnTo>
                  <a:pt x="309049" y="1300114"/>
                </a:lnTo>
                <a:lnTo>
                  <a:pt x="309049" y="1309452"/>
                </a:lnTo>
                <a:lnTo>
                  <a:pt x="318059" y="1309452"/>
                </a:lnTo>
                <a:lnTo>
                  <a:pt x="318059" y="1318789"/>
                </a:lnTo>
                <a:lnTo>
                  <a:pt x="327439" y="1318789"/>
                </a:lnTo>
                <a:lnTo>
                  <a:pt x="327439" y="1324812"/>
                </a:lnTo>
                <a:lnTo>
                  <a:pt x="336696" y="1324812"/>
                </a:lnTo>
                <a:lnTo>
                  <a:pt x="342743" y="1324812"/>
                </a:lnTo>
                <a:lnTo>
                  <a:pt x="352124" y="1324812"/>
                </a:lnTo>
                <a:lnTo>
                  <a:pt x="352124" y="1334162"/>
                </a:lnTo>
                <a:lnTo>
                  <a:pt x="352124" y="1343499"/>
                </a:lnTo>
                <a:lnTo>
                  <a:pt x="361380" y="1343499"/>
                </a:lnTo>
                <a:lnTo>
                  <a:pt x="361380" y="1352837"/>
                </a:lnTo>
                <a:lnTo>
                  <a:pt x="367428" y="1352837"/>
                </a:lnTo>
                <a:lnTo>
                  <a:pt x="367428" y="1358860"/>
                </a:lnTo>
                <a:lnTo>
                  <a:pt x="376808" y="1358860"/>
                </a:lnTo>
                <a:lnTo>
                  <a:pt x="376808" y="1368210"/>
                </a:lnTo>
                <a:lnTo>
                  <a:pt x="386188" y="1368210"/>
                </a:lnTo>
                <a:lnTo>
                  <a:pt x="395445" y="1368210"/>
                </a:lnTo>
                <a:lnTo>
                  <a:pt x="395445" y="1377547"/>
                </a:lnTo>
                <a:lnTo>
                  <a:pt x="401493" y="1377547"/>
                </a:lnTo>
                <a:lnTo>
                  <a:pt x="410873" y="1377547"/>
                </a:lnTo>
                <a:lnTo>
                  <a:pt x="420129" y="1377547"/>
                </a:lnTo>
                <a:lnTo>
                  <a:pt x="429509" y="1377547"/>
                </a:lnTo>
                <a:lnTo>
                  <a:pt x="429509" y="1383570"/>
                </a:lnTo>
                <a:lnTo>
                  <a:pt x="429509" y="1392908"/>
                </a:lnTo>
                <a:lnTo>
                  <a:pt x="429509" y="1402258"/>
                </a:lnTo>
                <a:lnTo>
                  <a:pt x="435557" y="1392908"/>
                </a:lnTo>
                <a:lnTo>
                  <a:pt x="435557" y="1402258"/>
                </a:lnTo>
                <a:lnTo>
                  <a:pt x="444814" y="1402258"/>
                </a:lnTo>
                <a:lnTo>
                  <a:pt x="454194" y="1402258"/>
                </a:lnTo>
                <a:lnTo>
                  <a:pt x="460242" y="1402258"/>
                </a:lnTo>
                <a:lnTo>
                  <a:pt x="460242" y="1408578"/>
                </a:lnTo>
                <a:lnTo>
                  <a:pt x="469622" y="1417618"/>
                </a:lnTo>
                <a:lnTo>
                  <a:pt x="478878" y="1426956"/>
                </a:lnTo>
                <a:lnTo>
                  <a:pt x="487888" y="1426956"/>
                </a:lnTo>
                <a:lnTo>
                  <a:pt x="494306" y="1426956"/>
                </a:lnTo>
                <a:lnTo>
                  <a:pt x="494306" y="1436306"/>
                </a:lnTo>
                <a:lnTo>
                  <a:pt x="503563" y="1436306"/>
                </a:lnTo>
                <a:lnTo>
                  <a:pt x="503563" y="1442625"/>
                </a:lnTo>
                <a:lnTo>
                  <a:pt x="512573" y="1442625"/>
                </a:lnTo>
                <a:lnTo>
                  <a:pt x="518991" y="1442625"/>
                </a:lnTo>
                <a:lnTo>
                  <a:pt x="528247" y="1442625"/>
                </a:lnTo>
                <a:lnTo>
                  <a:pt x="528247" y="1436306"/>
                </a:lnTo>
                <a:lnTo>
                  <a:pt x="528247" y="1426956"/>
                </a:lnTo>
                <a:lnTo>
                  <a:pt x="537627" y="1426956"/>
                </a:lnTo>
                <a:lnTo>
                  <a:pt x="537627" y="1417618"/>
                </a:lnTo>
                <a:lnTo>
                  <a:pt x="546637" y="1417618"/>
                </a:lnTo>
                <a:lnTo>
                  <a:pt x="546637" y="1408578"/>
                </a:lnTo>
                <a:lnTo>
                  <a:pt x="553055" y="1408578"/>
                </a:lnTo>
                <a:lnTo>
                  <a:pt x="562312" y="1408578"/>
                </a:lnTo>
                <a:lnTo>
                  <a:pt x="562312" y="1402258"/>
                </a:lnTo>
                <a:lnTo>
                  <a:pt x="571322" y="1402258"/>
                </a:lnTo>
                <a:lnTo>
                  <a:pt x="571322" y="1392908"/>
                </a:lnTo>
                <a:lnTo>
                  <a:pt x="571322" y="1383570"/>
                </a:lnTo>
                <a:lnTo>
                  <a:pt x="571322" y="1377547"/>
                </a:lnTo>
                <a:lnTo>
                  <a:pt x="577740" y="1377547"/>
                </a:lnTo>
                <a:lnTo>
                  <a:pt x="577740" y="1368210"/>
                </a:lnTo>
                <a:lnTo>
                  <a:pt x="586996" y="1368210"/>
                </a:lnTo>
                <a:lnTo>
                  <a:pt x="586996" y="1358860"/>
                </a:lnTo>
                <a:lnTo>
                  <a:pt x="586996" y="1352837"/>
                </a:lnTo>
                <a:lnTo>
                  <a:pt x="586996" y="1343499"/>
                </a:lnTo>
                <a:lnTo>
                  <a:pt x="596006" y="1343499"/>
                </a:lnTo>
                <a:lnTo>
                  <a:pt x="596006" y="1334162"/>
                </a:lnTo>
                <a:lnTo>
                  <a:pt x="596006" y="1324812"/>
                </a:lnTo>
                <a:lnTo>
                  <a:pt x="605386" y="1324812"/>
                </a:lnTo>
                <a:lnTo>
                  <a:pt x="605386" y="1318789"/>
                </a:lnTo>
                <a:lnTo>
                  <a:pt x="611681" y="1318789"/>
                </a:lnTo>
                <a:lnTo>
                  <a:pt x="611681" y="1309452"/>
                </a:lnTo>
                <a:lnTo>
                  <a:pt x="620814" y="1309452"/>
                </a:lnTo>
                <a:lnTo>
                  <a:pt x="620814" y="1300114"/>
                </a:lnTo>
                <a:lnTo>
                  <a:pt x="630071" y="1300114"/>
                </a:lnTo>
                <a:lnTo>
                  <a:pt x="636365" y="1300114"/>
                </a:lnTo>
                <a:lnTo>
                  <a:pt x="645745" y="1300114"/>
                </a:lnTo>
                <a:lnTo>
                  <a:pt x="654755" y="1300114"/>
                </a:lnTo>
                <a:lnTo>
                  <a:pt x="664135" y="1300114"/>
                </a:lnTo>
                <a:lnTo>
                  <a:pt x="664135" y="1293782"/>
                </a:lnTo>
                <a:lnTo>
                  <a:pt x="664135" y="1284741"/>
                </a:lnTo>
                <a:lnTo>
                  <a:pt x="670430" y="1284741"/>
                </a:lnTo>
                <a:lnTo>
                  <a:pt x="679440" y="1284741"/>
                </a:lnTo>
                <a:lnTo>
                  <a:pt x="688820" y="1284741"/>
                </a:lnTo>
                <a:lnTo>
                  <a:pt x="688820" y="1293782"/>
                </a:lnTo>
                <a:lnTo>
                  <a:pt x="695114" y="1293782"/>
                </a:lnTo>
                <a:lnTo>
                  <a:pt x="695114" y="1300114"/>
                </a:lnTo>
                <a:lnTo>
                  <a:pt x="704248" y="1300114"/>
                </a:lnTo>
                <a:lnTo>
                  <a:pt x="713504" y="1300114"/>
                </a:lnTo>
                <a:lnTo>
                  <a:pt x="753617" y="1300114"/>
                </a:lnTo>
                <a:lnTo>
                  <a:pt x="753617" y="1309452"/>
                </a:lnTo>
                <a:lnTo>
                  <a:pt x="796938" y="1309452"/>
                </a:lnTo>
                <a:lnTo>
                  <a:pt x="796938" y="1300114"/>
                </a:lnTo>
                <a:lnTo>
                  <a:pt x="806318" y="1300114"/>
                </a:lnTo>
                <a:lnTo>
                  <a:pt x="806318" y="1309452"/>
                </a:lnTo>
                <a:lnTo>
                  <a:pt x="812366" y="1309452"/>
                </a:lnTo>
                <a:lnTo>
                  <a:pt x="812366" y="1318789"/>
                </a:lnTo>
                <a:lnTo>
                  <a:pt x="821622" y="1318789"/>
                </a:lnTo>
                <a:lnTo>
                  <a:pt x="821622" y="1324812"/>
                </a:lnTo>
                <a:lnTo>
                  <a:pt x="831002" y="1324812"/>
                </a:lnTo>
                <a:lnTo>
                  <a:pt x="831002" y="1334162"/>
                </a:lnTo>
                <a:lnTo>
                  <a:pt x="840382" y="1334162"/>
                </a:lnTo>
                <a:lnTo>
                  <a:pt x="840382" y="1343499"/>
                </a:lnTo>
                <a:lnTo>
                  <a:pt x="840382" y="1352837"/>
                </a:lnTo>
                <a:lnTo>
                  <a:pt x="846307" y="1352837"/>
                </a:lnTo>
                <a:lnTo>
                  <a:pt x="846307" y="1358860"/>
                </a:lnTo>
                <a:lnTo>
                  <a:pt x="855687" y="1358860"/>
                </a:lnTo>
                <a:lnTo>
                  <a:pt x="865067" y="1368210"/>
                </a:lnTo>
                <a:lnTo>
                  <a:pt x="871115" y="1368210"/>
                </a:lnTo>
                <a:lnTo>
                  <a:pt x="880371" y="1377547"/>
                </a:lnTo>
                <a:lnTo>
                  <a:pt x="880371" y="1383570"/>
                </a:lnTo>
                <a:lnTo>
                  <a:pt x="889751" y="1392908"/>
                </a:lnTo>
                <a:lnTo>
                  <a:pt x="899132" y="1392908"/>
                </a:lnTo>
                <a:lnTo>
                  <a:pt x="899132" y="1402258"/>
                </a:lnTo>
                <a:lnTo>
                  <a:pt x="905056" y="1402258"/>
                </a:lnTo>
                <a:lnTo>
                  <a:pt x="905056" y="1408578"/>
                </a:lnTo>
                <a:lnTo>
                  <a:pt x="914436" y="1408578"/>
                </a:lnTo>
                <a:lnTo>
                  <a:pt x="914436" y="1417618"/>
                </a:lnTo>
                <a:lnTo>
                  <a:pt x="923816" y="1417618"/>
                </a:lnTo>
                <a:lnTo>
                  <a:pt x="923816" y="1426956"/>
                </a:lnTo>
                <a:lnTo>
                  <a:pt x="923816" y="1436306"/>
                </a:lnTo>
                <a:lnTo>
                  <a:pt x="929740" y="1436306"/>
                </a:lnTo>
                <a:lnTo>
                  <a:pt x="929740" y="1442625"/>
                </a:lnTo>
                <a:lnTo>
                  <a:pt x="939120" y="1442625"/>
                </a:lnTo>
                <a:lnTo>
                  <a:pt x="939120" y="1451666"/>
                </a:lnTo>
                <a:lnTo>
                  <a:pt x="939120" y="1461004"/>
                </a:lnTo>
                <a:lnTo>
                  <a:pt x="939120" y="1467336"/>
                </a:lnTo>
                <a:lnTo>
                  <a:pt x="939120" y="1476673"/>
                </a:lnTo>
                <a:lnTo>
                  <a:pt x="948500" y="1476673"/>
                </a:lnTo>
                <a:lnTo>
                  <a:pt x="939120" y="1485714"/>
                </a:lnTo>
                <a:lnTo>
                  <a:pt x="948500" y="1485714"/>
                </a:lnTo>
                <a:lnTo>
                  <a:pt x="948500" y="1495052"/>
                </a:lnTo>
                <a:lnTo>
                  <a:pt x="954548" y="1495052"/>
                </a:lnTo>
                <a:lnTo>
                  <a:pt x="954548" y="1501384"/>
                </a:lnTo>
                <a:lnTo>
                  <a:pt x="954548" y="1510721"/>
                </a:lnTo>
                <a:lnTo>
                  <a:pt x="963805" y="1510721"/>
                </a:lnTo>
                <a:lnTo>
                  <a:pt x="963805" y="1519762"/>
                </a:lnTo>
                <a:lnTo>
                  <a:pt x="963805" y="1526094"/>
                </a:lnTo>
                <a:lnTo>
                  <a:pt x="963805" y="1535432"/>
                </a:lnTo>
                <a:lnTo>
                  <a:pt x="973185" y="1535432"/>
                </a:lnTo>
                <a:lnTo>
                  <a:pt x="973185" y="1544769"/>
                </a:lnTo>
                <a:lnTo>
                  <a:pt x="982195" y="1544769"/>
                </a:lnTo>
                <a:lnTo>
                  <a:pt x="982195" y="1553810"/>
                </a:lnTo>
                <a:lnTo>
                  <a:pt x="982195" y="1560142"/>
                </a:lnTo>
                <a:lnTo>
                  <a:pt x="988489" y="1560142"/>
                </a:lnTo>
                <a:lnTo>
                  <a:pt x="988489" y="1569479"/>
                </a:lnTo>
                <a:lnTo>
                  <a:pt x="988489" y="1578817"/>
                </a:lnTo>
                <a:lnTo>
                  <a:pt x="988489" y="1584840"/>
                </a:lnTo>
                <a:lnTo>
                  <a:pt x="988489" y="1594190"/>
                </a:lnTo>
                <a:lnTo>
                  <a:pt x="997869" y="1594190"/>
                </a:lnTo>
                <a:lnTo>
                  <a:pt x="997869" y="1603527"/>
                </a:lnTo>
                <a:lnTo>
                  <a:pt x="997869" y="1612865"/>
                </a:lnTo>
                <a:lnTo>
                  <a:pt x="1006879" y="1612865"/>
                </a:lnTo>
                <a:lnTo>
                  <a:pt x="1006879" y="1618888"/>
                </a:lnTo>
                <a:lnTo>
                  <a:pt x="1013174" y="1618888"/>
                </a:lnTo>
                <a:lnTo>
                  <a:pt x="1013174" y="1628238"/>
                </a:lnTo>
                <a:lnTo>
                  <a:pt x="1022554" y="1628238"/>
                </a:lnTo>
                <a:lnTo>
                  <a:pt x="1031934" y="1628238"/>
                </a:lnTo>
                <a:lnTo>
                  <a:pt x="1031934" y="1637575"/>
                </a:lnTo>
                <a:lnTo>
                  <a:pt x="1031934" y="1643598"/>
                </a:lnTo>
                <a:lnTo>
                  <a:pt x="1040944" y="1643598"/>
                </a:lnTo>
                <a:lnTo>
                  <a:pt x="1040944" y="1652936"/>
                </a:lnTo>
                <a:lnTo>
                  <a:pt x="1040944" y="1662286"/>
                </a:lnTo>
                <a:lnTo>
                  <a:pt x="1047238" y="1662286"/>
                </a:lnTo>
                <a:lnTo>
                  <a:pt x="1056619" y="1662286"/>
                </a:lnTo>
                <a:lnTo>
                  <a:pt x="1056619" y="1671623"/>
                </a:lnTo>
                <a:lnTo>
                  <a:pt x="1056619" y="1677646"/>
                </a:lnTo>
                <a:lnTo>
                  <a:pt x="1056619" y="1686984"/>
                </a:lnTo>
                <a:lnTo>
                  <a:pt x="1065628" y="1686984"/>
                </a:lnTo>
                <a:lnTo>
                  <a:pt x="1065628" y="1696333"/>
                </a:lnTo>
                <a:lnTo>
                  <a:pt x="1065628" y="1702653"/>
                </a:lnTo>
                <a:lnTo>
                  <a:pt x="1071923" y="1702653"/>
                </a:lnTo>
                <a:lnTo>
                  <a:pt x="1071923" y="1711694"/>
                </a:lnTo>
                <a:lnTo>
                  <a:pt x="1081303" y="1711694"/>
                </a:lnTo>
                <a:lnTo>
                  <a:pt x="1081303" y="1721031"/>
                </a:lnTo>
                <a:lnTo>
                  <a:pt x="1090313" y="1721031"/>
                </a:lnTo>
                <a:lnTo>
                  <a:pt x="1090313" y="1727364"/>
                </a:lnTo>
                <a:lnTo>
                  <a:pt x="1099693" y="1727364"/>
                </a:lnTo>
                <a:lnTo>
                  <a:pt x="1099693" y="1736701"/>
                </a:lnTo>
                <a:lnTo>
                  <a:pt x="1105987" y="1736701"/>
                </a:lnTo>
                <a:lnTo>
                  <a:pt x="1114997" y="1736701"/>
                </a:lnTo>
                <a:lnTo>
                  <a:pt x="1124377" y="1745742"/>
                </a:lnTo>
                <a:lnTo>
                  <a:pt x="1124377" y="1755079"/>
                </a:lnTo>
                <a:lnTo>
                  <a:pt x="1124377" y="1761412"/>
                </a:lnTo>
                <a:lnTo>
                  <a:pt x="1124377" y="1804797"/>
                </a:lnTo>
                <a:lnTo>
                  <a:pt x="1130672" y="1804797"/>
                </a:lnTo>
                <a:lnTo>
                  <a:pt x="1130672" y="1854218"/>
                </a:lnTo>
                <a:lnTo>
                  <a:pt x="1139682" y="1854218"/>
                </a:lnTo>
                <a:lnTo>
                  <a:pt x="1139682" y="1863555"/>
                </a:lnTo>
                <a:lnTo>
                  <a:pt x="1139682" y="1872893"/>
                </a:lnTo>
                <a:lnTo>
                  <a:pt x="1149062" y="1872893"/>
                </a:lnTo>
                <a:lnTo>
                  <a:pt x="1149062" y="1878928"/>
                </a:lnTo>
                <a:lnTo>
                  <a:pt x="1158442" y="1878928"/>
                </a:lnTo>
                <a:lnTo>
                  <a:pt x="1158442" y="1888266"/>
                </a:lnTo>
                <a:lnTo>
                  <a:pt x="1158442" y="1897603"/>
                </a:lnTo>
                <a:lnTo>
                  <a:pt x="1164737" y="1897603"/>
                </a:lnTo>
                <a:lnTo>
                  <a:pt x="1164737" y="1903626"/>
                </a:lnTo>
                <a:lnTo>
                  <a:pt x="1164737" y="1912976"/>
                </a:lnTo>
                <a:lnTo>
                  <a:pt x="1173746" y="1912976"/>
                </a:lnTo>
                <a:lnTo>
                  <a:pt x="1173746" y="1922313"/>
                </a:lnTo>
                <a:lnTo>
                  <a:pt x="1173746" y="1931651"/>
                </a:lnTo>
                <a:lnTo>
                  <a:pt x="1173746" y="1937674"/>
                </a:lnTo>
                <a:lnTo>
                  <a:pt x="1173746" y="1947024"/>
                </a:lnTo>
                <a:lnTo>
                  <a:pt x="1183126" y="1947024"/>
                </a:lnTo>
                <a:lnTo>
                  <a:pt x="1183126" y="1956361"/>
                </a:lnTo>
                <a:lnTo>
                  <a:pt x="1189421" y="1956361"/>
                </a:lnTo>
                <a:lnTo>
                  <a:pt x="1189421" y="1962681"/>
                </a:lnTo>
                <a:lnTo>
                  <a:pt x="1183126" y="1962681"/>
                </a:lnTo>
                <a:lnTo>
                  <a:pt x="1183126" y="1971722"/>
                </a:lnTo>
                <a:lnTo>
                  <a:pt x="1189421" y="1971722"/>
                </a:lnTo>
                <a:lnTo>
                  <a:pt x="1198431" y="1971722"/>
                </a:lnTo>
                <a:lnTo>
                  <a:pt x="1207811" y="1971722"/>
                </a:lnTo>
                <a:lnTo>
                  <a:pt x="1207811" y="1981072"/>
                </a:lnTo>
                <a:lnTo>
                  <a:pt x="1217191" y="1981072"/>
                </a:lnTo>
                <a:lnTo>
                  <a:pt x="1223115" y="1981072"/>
                </a:lnTo>
                <a:lnTo>
                  <a:pt x="1232495" y="1981072"/>
                </a:lnTo>
                <a:lnTo>
                  <a:pt x="1241875" y="1981072"/>
                </a:lnTo>
                <a:lnTo>
                  <a:pt x="1241875" y="1990409"/>
                </a:lnTo>
                <a:lnTo>
                  <a:pt x="1241875" y="1996729"/>
                </a:lnTo>
                <a:lnTo>
                  <a:pt x="1247800" y="1996729"/>
                </a:lnTo>
                <a:lnTo>
                  <a:pt x="1257180" y="1996729"/>
                </a:lnTo>
                <a:lnTo>
                  <a:pt x="1257180" y="2005770"/>
                </a:lnTo>
                <a:lnTo>
                  <a:pt x="1266560" y="2005770"/>
                </a:lnTo>
                <a:lnTo>
                  <a:pt x="1272608" y="1996729"/>
                </a:lnTo>
                <a:lnTo>
                  <a:pt x="1272608" y="2005770"/>
                </a:lnTo>
                <a:lnTo>
                  <a:pt x="1281864" y="2005770"/>
                </a:lnTo>
                <a:lnTo>
                  <a:pt x="1291244" y="2005770"/>
                </a:lnTo>
                <a:lnTo>
                  <a:pt x="1291244" y="2015120"/>
                </a:lnTo>
                <a:lnTo>
                  <a:pt x="1300625" y="2005770"/>
                </a:lnTo>
                <a:lnTo>
                  <a:pt x="1300625" y="2015120"/>
                </a:lnTo>
                <a:lnTo>
                  <a:pt x="1306549" y="2015120"/>
                </a:lnTo>
                <a:lnTo>
                  <a:pt x="1306549" y="2021439"/>
                </a:lnTo>
                <a:lnTo>
                  <a:pt x="1315929" y="2021439"/>
                </a:lnTo>
                <a:lnTo>
                  <a:pt x="1315929" y="2030777"/>
                </a:lnTo>
                <a:lnTo>
                  <a:pt x="1325309" y="2030777"/>
                </a:lnTo>
                <a:lnTo>
                  <a:pt x="1331233" y="2039818"/>
                </a:lnTo>
                <a:lnTo>
                  <a:pt x="1340613" y="2039818"/>
                </a:lnTo>
                <a:lnTo>
                  <a:pt x="1399362" y="2039818"/>
                </a:lnTo>
                <a:lnTo>
                  <a:pt x="1399362" y="2049167"/>
                </a:lnTo>
                <a:lnTo>
                  <a:pt x="1408743" y="2049167"/>
                </a:lnTo>
                <a:lnTo>
                  <a:pt x="1417999" y="2049167"/>
                </a:lnTo>
                <a:lnTo>
                  <a:pt x="1424047" y="2049167"/>
                </a:lnTo>
                <a:lnTo>
                  <a:pt x="1433427" y="2049167"/>
                </a:lnTo>
                <a:lnTo>
                  <a:pt x="1433427" y="2055487"/>
                </a:lnTo>
                <a:lnTo>
                  <a:pt x="1442684" y="2055487"/>
                </a:lnTo>
                <a:lnTo>
                  <a:pt x="1442684" y="2064825"/>
                </a:lnTo>
                <a:lnTo>
                  <a:pt x="1448731" y="2064825"/>
                </a:lnTo>
                <a:lnTo>
                  <a:pt x="1448731" y="2073865"/>
                </a:lnTo>
                <a:lnTo>
                  <a:pt x="1458112" y="2073865"/>
                </a:lnTo>
                <a:lnTo>
                  <a:pt x="1458112" y="2080198"/>
                </a:lnTo>
                <a:lnTo>
                  <a:pt x="1467492" y="2073865"/>
                </a:lnTo>
                <a:lnTo>
                  <a:pt x="1467492" y="2080198"/>
                </a:lnTo>
                <a:lnTo>
                  <a:pt x="1476501" y="2080198"/>
                </a:lnTo>
                <a:lnTo>
                  <a:pt x="1482796" y="2080198"/>
                </a:lnTo>
                <a:lnTo>
                  <a:pt x="1482796" y="2073865"/>
                </a:lnTo>
                <a:lnTo>
                  <a:pt x="1492176" y="2073865"/>
                </a:lnTo>
                <a:lnTo>
                  <a:pt x="1492176" y="2064825"/>
                </a:lnTo>
                <a:lnTo>
                  <a:pt x="1501186" y="2064825"/>
                </a:lnTo>
                <a:lnTo>
                  <a:pt x="1501186" y="2055487"/>
                </a:lnTo>
                <a:lnTo>
                  <a:pt x="1501186" y="2049167"/>
                </a:lnTo>
                <a:lnTo>
                  <a:pt x="1507480" y="2049167"/>
                </a:lnTo>
                <a:lnTo>
                  <a:pt x="1507480" y="2039818"/>
                </a:lnTo>
                <a:lnTo>
                  <a:pt x="1501186" y="2039818"/>
                </a:lnTo>
                <a:lnTo>
                  <a:pt x="1501186" y="2030777"/>
                </a:lnTo>
                <a:lnTo>
                  <a:pt x="1492176" y="2030777"/>
                </a:lnTo>
                <a:lnTo>
                  <a:pt x="1492176" y="2021439"/>
                </a:lnTo>
                <a:lnTo>
                  <a:pt x="1492176" y="2015120"/>
                </a:lnTo>
                <a:lnTo>
                  <a:pt x="1492176" y="2005770"/>
                </a:lnTo>
                <a:lnTo>
                  <a:pt x="1482796" y="2005770"/>
                </a:lnTo>
                <a:lnTo>
                  <a:pt x="1482796" y="1996729"/>
                </a:lnTo>
                <a:lnTo>
                  <a:pt x="1492176" y="1996729"/>
                </a:lnTo>
                <a:lnTo>
                  <a:pt x="1492176" y="1990409"/>
                </a:lnTo>
                <a:lnTo>
                  <a:pt x="1482796" y="1990409"/>
                </a:lnTo>
                <a:lnTo>
                  <a:pt x="1482796" y="1981072"/>
                </a:lnTo>
                <a:lnTo>
                  <a:pt x="1476501" y="1981072"/>
                </a:lnTo>
                <a:lnTo>
                  <a:pt x="1467492" y="1971722"/>
                </a:lnTo>
                <a:lnTo>
                  <a:pt x="1467492" y="1962681"/>
                </a:lnTo>
                <a:lnTo>
                  <a:pt x="1476501" y="1971722"/>
                </a:lnTo>
                <a:lnTo>
                  <a:pt x="1476501" y="1962681"/>
                </a:lnTo>
                <a:lnTo>
                  <a:pt x="1476501" y="1956361"/>
                </a:lnTo>
                <a:lnTo>
                  <a:pt x="1476501" y="1947024"/>
                </a:lnTo>
                <a:lnTo>
                  <a:pt x="1476501" y="1937674"/>
                </a:lnTo>
                <a:lnTo>
                  <a:pt x="1476501" y="1931651"/>
                </a:lnTo>
                <a:lnTo>
                  <a:pt x="1467492" y="1931651"/>
                </a:lnTo>
                <a:lnTo>
                  <a:pt x="1467492" y="1922313"/>
                </a:lnTo>
                <a:lnTo>
                  <a:pt x="1467492" y="1912976"/>
                </a:lnTo>
                <a:lnTo>
                  <a:pt x="1467492" y="1903626"/>
                </a:lnTo>
                <a:lnTo>
                  <a:pt x="1458112" y="1903626"/>
                </a:lnTo>
                <a:lnTo>
                  <a:pt x="1458112" y="1863555"/>
                </a:lnTo>
                <a:lnTo>
                  <a:pt x="1467492" y="1863555"/>
                </a:lnTo>
                <a:lnTo>
                  <a:pt x="1467492" y="1854218"/>
                </a:lnTo>
                <a:lnTo>
                  <a:pt x="1467492" y="1844880"/>
                </a:lnTo>
                <a:lnTo>
                  <a:pt x="1476501" y="1844880"/>
                </a:lnTo>
                <a:lnTo>
                  <a:pt x="1476501" y="1838845"/>
                </a:lnTo>
                <a:lnTo>
                  <a:pt x="1476501" y="1829507"/>
                </a:lnTo>
                <a:lnTo>
                  <a:pt x="1476501" y="1820170"/>
                </a:lnTo>
                <a:lnTo>
                  <a:pt x="1482796" y="1813838"/>
                </a:lnTo>
                <a:lnTo>
                  <a:pt x="1476501" y="1813838"/>
                </a:lnTo>
                <a:lnTo>
                  <a:pt x="1467492" y="1820170"/>
                </a:lnTo>
                <a:lnTo>
                  <a:pt x="1458112" y="1820170"/>
                </a:lnTo>
                <a:lnTo>
                  <a:pt x="1448731" y="1820170"/>
                </a:lnTo>
                <a:lnTo>
                  <a:pt x="1442684" y="1820170"/>
                </a:lnTo>
                <a:lnTo>
                  <a:pt x="1442684" y="1813838"/>
                </a:lnTo>
                <a:lnTo>
                  <a:pt x="1448731" y="1813838"/>
                </a:lnTo>
                <a:lnTo>
                  <a:pt x="1448731" y="1804797"/>
                </a:lnTo>
                <a:lnTo>
                  <a:pt x="1442684" y="1804797"/>
                </a:lnTo>
                <a:lnTo>
                  <a:pt x="1433427" y="1804797"/>
                </a:lnTo>
                <a:lnTo>
                  <a:pt x="1433427" y="1795459"/>
                </a:lnTo>
                <a:lnTo>
                  <a:pt x="1442684" y="1795459"/>
                </a:lnTo>
                <a:lnTo>
                  <a:pt x="1448731" y="1795459"/>
                </a:lnTo>
                <a:lnTo>
                  <a:pt x="1448731" y="1804797"/>
                </a:lnTo>
                <a:lnTo>
                  <a:pt x="1458112" y="1804797"/>
                </a:lnTo>
                <a:lnTo>
                  <a:pt x="1458112" y="1795459"/>
                </a:lnTo>
                <a:lnTo>
                  <a:pt x="1467492" y="1795459"/>
                </a:lnTo>
                <a:lnTo>
                  <a:pt x="1467492" y="1804797"/>
                </a:lnTo>
                <a:lnTo>
                  <a:pt x="1476501" y="1804797"/>
                </a:lnTo>
                <a:lnTo>
                  <a:pt x="1482796" y="1804797"/>
                </a:lnTo>
                <a:lnTo>
                  <a:pt x="1482796" y="1795459"/>
                </a:lnTo>
                <a:lnTo>
                  <a:pt x="1482796" y="1786122"/>
                </a:lnTo>
                <a:lnTo>
                  <a:pt x="1492176" y="1786122"/>
                </a:lnTo>
                <a:lnTo>
                  <a:pt x="1492176" y="1779790"/>
                </a:lnTo>
                <a:lnTo>
                  <a:pt x="1492176" y="1770749"/>
                </a:lnTo>
                <a:lnTo>
                  <a:pt x="1492176" y="1761412"/>
                </a:lnTo>
                <a:lnTo>
                  <a:pt x="1501186" y="1761412"/>
                </a:lnTo>
                <a:lnTo>
                  <a:pt x="1501186" y="1755079"/>
                </a:lnTo>
                <a:lnTo>
                  <a:pt x="1501186" y="1745742"/>
                </a:lnTo>
                <a:lnTo>
                  <a:pt x="1507480" y="1745742"/>
                </a:lnTo>
                <a:lnTo>
                  <a:pt x="1507480" y="1736701"/>
                </a:lnTo>
                <a:lnTo>
                  <a:pt x="1507480" y="1727364"/>
                </a:lnTo>
                <a:lnTo>
                  <a:pt x="1501186" y="1727364"/>
                </a:lnTo>
                <a:lnTo>
                  <a:pt x="1492176" y="1727364"/>
                </a:lnTo>
                <a:lnTo>
                  <a:pt x="1492176" y="1721031"/>
                </a:lnTo>
                <a:lnTo>
                  <a:pt x="1482796" y="1721031"/>
                </a:lnTo>
                <a:lnTo>
                  <a:pt x="1482796" y="1711694"/>
                </a:lnTo>
                <a:lnTo>
                  <a:pt x="1476501" y="1711694"/>
                </a:lnTo>
                <a:lnTo>
                  <a:pt x="1467492" y="1711694"/>
                </a:lnTo>
                <a:lnTo>
                  <a:pt x="1467492" y="1702653"/>
                </a:lnTo>
                <a:lnTo>
                  <a:pt x="1476501" y="1702653"/>
                </a:lnTo>
                <a:lnTo>
                  <a:pt x="1482796" y="1702653"/>
                </a:lnTo>
                <a:lnTo>
                  <a:pt x="1482796" y="1711694"/>
                </a:lnTo>
                <a:lnTo>
                  <a:pt x="1492176" y="1711694"/>
                </a:lnTo>
                <a:lnTo>
                  <a:pt x="1492176" y="1702653"/>
                </a:lnTo>
                <a:lnTo>
                  <a:pt x="1501186" y="1702653"/>
                </a:lnTo>
                <a:lnTo>
                  <a:pt x="1507480" y="1702653"/>
                </a:lnTo>
                <a:lnTo>
                  <a:pt x="1516861" y="1702653"/>
                </a:lnTo>
                <a:lnTo>
                  <a:pt x="1516861" y="1711694"/>
                </a:lnTo>
                <a:lnTo>
                  <a:pt x="1525870" y="1711694"/>
                </a:lnTo>
                <a:lnTo>
                  <a:pt x="1525870" y="1702653"/>
                </a:lnTo>
                <a:lnTo>
                  <a:pt x="1525870" y="1696333"/>
                </a:lnTo>
                <a:lnTo>
                  <a:pt x="1535250" y="1696333"/>
                </a:lnTo>
                <a:lnTo>
                  <a:pt x="1535250" y="1686984"/>
                </a:lnTo>
                <a:lnTo>
                  <a:pt x="1541545" y="1686984"/>
                </a:lnTo>
                <a:lnTo>
                  <a:pt x="1541545" y="1677646"/>
                </a:lnTo>
                <a:lnTo>
                  <a:pt x="1550925" y="1677646"/>
                </a:lnTo>
                <a:lnTo>
                  <a:pt x="1550925" y="1671623"/>
                </a:lnTo>
                <a:lnTo>
                  <a:pt x="1550925" y="1662286"/>
                </a:lnTo>
                <a:lnTo>
                  <a:pt x="1541545" y="1662286"/>
                </a:lnTo>
                <a:lnTo>
                  <a:pt x="1535250" y="1662286"/>
                </a:lnTo>
                <a:lnTo>
                  <a:pt x="1535250" y="1671623"/>
                </a:lnTo>
                <a:lnTo>
                  <a:pt x="1535250" y="1677646"/>
                </a:lnTo>
                <a:lnTo>
                  <a:pt x="1525870" y="1677646"/>
                </a:lnTo>
                <a:lnTo>
                  <a:pt x="1525870" y="1671623"/>
                </a:lnTo>
                <a:lnTo>
                  <a:pt x="1525870" y="1662286"/>
                </a:lnTo>
                <a:lnTo>
                  <a:pt x="1516861" y="1662286"/>
                </a:lnTo>
                <a:lnTo>
                  <a:pt x="1525870" y="1652936"/>
                </a:lnTo>
                <a:lnTo>
                  <a:pt x="1525870" y="1643598"/>
                </a:lnTo>
                <a:lnTo>
                  <a:pt x="1535250" y="1643598"/>
                </a:lnTo>
                <a:lnTo>
                  <a:pt x="1541545" y="1643598"/>
                </a:lnTo>
                <a:lnTo>
                  <a:pt x="1550925" y="1643598"/>
                </a:lnTo>
                <a:lnTo>
                  <a:pt x="1550925" y="1652936"/>
                </a:lnTo>
                <a:lnTo>
                  <a:pt x="1559935" y="1652936"/>
                </a:lnTo>
                <a:lnTo>
                  <a:pt x="1559935" y="1643598"/>
                </a:lnTo>
                <a:lnTo>
                  <a:pt x="1566230" y="1643598"/>
                </a:lnTo>
                <a:lnTo>
                  <a:pt x="1566230" y="1652936"/>
                </a:lnTo>
                <a:lnTo>
                  <a:pt x="1575610" y="1652936"/>
                </a:lnTo>
                <a:lnTo>
                  <a:pt x="1575610" y="1643598"/>
                </a:lnTo>
                <a:lnTo>
                  <a:pt x="1584619" y="1643598"/>
                </a:lnTo>
                <a:lnTo>
                  <a:pt x="1584619" y="1637575"/>
                </a:lnTo>
                <a:lnTo>
                  <a:pt x="1590914" y="1637575"/>
                </a:lnTo>
                <a:lnTo>
                  <a:pt x="1590914" y="1628238"/>
                </a:lnTo>
                <a:lnTo>
                  <a:pt x="1590914" y="1618888"/>
                </a:lnTo>
                <a:lnTo>
                  <a:pt x="1590914" y="1612865"/>
                </a:lnTo>
                <a:lnTo>
                  <a:pt x="1584619" y="1603527"/>
                </a:lnTo>
                <a:lnTo>
                  <a:pt x="1575610" y="1603527"/>
                </a:lnTo>
                <a:lnTo>
                  <a:pt x="1575610" y="1594190"/>
                </a:lnTo>
                <a:lnTo>
                  <a:pt x="1584619" y="1594190"/>
                </a:lnTo>
                <a:lnTo>
                  <a:pt x="1584619" y="1584840"/>
                </a:lnTo>
                <a:lnTo>
                  <a:pt x="1590914" y="1584840"/>
                </a:lnTo>
                <a:lnTo>
                  <a:pt x="1590914" y="1594190"/>
                </a:lnTo>
                <a:lnTo>
                  <a:pt x="1600294" y="1594190"/>
                </a:lnTo>
                <a:lnTo>
                  <a:pt x="1600294" y="1603527"/>
                </a:lnTo>
                <a:lnTo>
                  <a:pt x="1609304" y="1603527"/>
                </a:lnTo>
                <a:lnTo>
                  <a:pt x="1609304" y="1612865"/>
                </a:lnTo>
                <a:lnTo>
                  <a:pt x="1618684" y="1612865"/>
                </a:lnTo>
                <a:lnTo>
                  <a:pt x="1624979" y="1612865"/>
                </a:lnTo>
                <a:lnTo>
                  <a:pt x="1624979" y="1603527"/>
                </a:lnTo>
                <a:lnTo>
                  <a:pt x="1633988" y="1603527"/>
                </a:lnTo>
                <a:lnTo>
                  <a:pt x="1643369" y="1603527"/>
                </a:lnTo>
                <a:lnTo>
                  <a:pt x="1649663" y="1594190"/>
                </a:lnTo>
                <a:lnTo>
                  <a:pt x="1649663" y="1584840"/>
                </a:lnTo>
                <a:lnTo>
                  <a:pt x="1643369" y="1584840"/>
                </a:lnTo>
                <a:lnTo>
                  <a:pt x="1633988" y="1584840"/>
                </a:lnTo>
                <a:lnTo>
                  <a:pt x="1643369" y="1578817"/>
                </a:lnTo>
                <a:lnTo>
                  <a:pt x="1633988" y="1578817"/>
                </a:lnTo>
                <a:lnTo>
                  <a:pt x="1633988" y="1569479"/>
                </a:lnTo>
                <a:lnTo>
                  <a:pt x="1624979" y="1569479"/>
                </a:lnTo>
                <a:lnTo>
                  <a:pt x="1618684" y="1569479"/>
                </a:lnTo>
                <a:lnTo>
                  <a:pt x="1618684" y="1560142"/>
                </a:lnTo>
                <a:lnTo>
                  <a:pt x="1624979" y="1560142"/>
                </a:lnTo>
                <a:lnTo>
                  <a:pt x="1618684" y="1553810"/>
                </a:lnTo>
                <a:lnTo>
                  <a:pt x="1618684" y="1544769"/>
                </a:lnTo>
                <a:lnTo>
                  <a:pt x="1609304" y="1544769"/>
                </a:lnTo>
                <a:lnTo>
                  <a:pt x="1609304" y="1535432"/>
                </a:lnTo>
                <a:lnTo>
                  <a:pt x="1618684" y="1535432"/>
                </a:lnTo>
                <a:lnTo>
                  <a:pt x="1624979" y="1535432"/>
                </a:lnTo>
                <a:lnTo>
                  <a:pt x="1624979" y="1544769"/>
                </a:lnTo>
                <a:lnTo>
                  <a:pt x="1624979" y="1553810"/>
                </a:lnTo>
                <a:lnTo>
                  <a:pt x="1633988" y="1553810"/>
                </a:lnTo>
                <a:lnTo>
                  <a:pt x="1643369" y="1553810"/>
                </a:lnTo>
                <a:lnTo>
                  <a:pt x="1649663" y="1553810"/>
                </a:lnTo>
                <a:lnTo>
                  <a:pt x="1649663" y="1544769"/>
                </a:lnTo>
                <a:lnTo>
                  <a:pt x="1649663" y="1535432"/>
                </a:lnTo>
                <a:lnTo>
                  <a:pt x="1659043" y="1535432"/>
                </a:lnTo>
                <a:lnTo>
                  <a:pt x="1649663" y="1544769"/>
                </a:lnTo>
                <a:lnTo>
                  <a:pt x="1659043" y="1544769"/>
                </a:lnTo>
                <a:lnTo>
                  <a:pt x="1659043" y="1553810"/>
                </a:lnTo>
                <a:lnTo>
                  <a:pt x="1668053" y="1553810"/>
                </a:lnTo>
                <a:lnTo>
                  <a:pt x="1677433" y="1553810"/>
                </a:lnTo>
                <a:lnTo>
                  <a:pt x="1683728" y="1553810"/>
                </a:lnTo>
                <a:lnTo>
                  <a:pt x="1683728" y="1544769"/>
                </a:lnTo>
                <a:lnTo>
                  <a:pt x="1692737" y="1544769"/>
                </a:lnTo>
                <a:lnTo>
                  <a:pt x="1692737" y="1553810"/>
                </a:lnTo>
                <a:lnTo>
                  <a:pt x="1683728" y="1553810"/>
                </a:lnTo>
                <a:lnTo>
                  <a:pt x="1683728" y="1560142"/>
                </a:lnTo>
                <a:lnTo>
                  <a:pt x="1683728" y="1569479"/>
                </a:lnTo>
                <a:lnTo>
                  <a:pt x="1692737" y="1569479"/>
                </a:lnTo>
                <a:lnTo>
                  <a:pt x="1692737" y="1560142"/>
                </a:lnTo>
                <a:lnTo>
                  <a:pt x="1702118" y="1560142"/>
                </a:lnTo>
                <a:lnTo>
                  <a:pt x="1708412" y="1560142"/>
                </a:lnTo>
                <a:lnTo>
                  <a:pt x="1708412" y="1553810"/>
                </a:lnTo>
                <a:lnTo>
                  <a:pt x="1717422" y="1553810"/>
                </a:lnTo>
                <a:lnTo>
                  <a:pt x="1726802" y="1553810"/>
                </a:lnTo>
                <a:lnTo>
                  <a:pt x="1726802" y="1560142"/>
                </a:lnTo>
                <a:lnTo>
                  <a:pt x="1736059" y="1560142"/>
                </a:lnTo>
                <a:lnTo>
                  <a:pt x="1742106" y="1560142"/>
                </a:lnTo>
                <a:lnTo>
                  <a:pt x="1742106" y="1553810"/>
                </a:lnTo>
                <a:lnTo>
                  <a:pt x="1736059" y="1553810"/>
                </a:lnTo>
                <a:lnTo>
                  <a:pt x="1736059" y="1544769"/>
                </a:lnTo>
                <a:lnTo>
                  <a:pt x="1742106" y="1544769"/>
                </a:lnTo>
                <a:lnTo>
                  <a:pt x="1751487" y="1544769"/>
                </a:lnTo>
                <a:lnTo>
                  <a:pt x="1751487" y="1535432"/>
                </a:lnTo>
                <a:lnTo>
                  <a:pt x="1760743" y="1535432"/>
                </a:lnTo>
                <a:lnTo>
                  <a:pt x="1766791" y="1535432"/>
                </a:lnTo>
                <a:lnTo>
                  <a:pt x="1766791" y="1544769"/>
                </a:lnTo>
                <a:lnTo>
                  <a:pt x="1776171" y="1544769"/>
                </a:lnTo>
                <a:lnTo>
                  <a:pt x="1776171" y="1535432"/>
                </a:lnTo>
                <a:lnTo>
                  <a:pt x="1785551" y="1535432"/>
                </a:lnTo>
                <a:lnTo>
                  <a:pt x="1794808" y="1526094"/>
                </a:lnTo>
                <a:lnTo>
                  <a:pt x="1800855" y="1526094"/>
                </a:lnTo>
                <a:lnTo>
                  <a:pt x="1800855" y="1519762"/>
                </a:lnTo>
                <a:lnTo>
                  <a:pt x="1810236" y="1519762"/>
                </a:lnTo>
                <a:lnTo>
                  <a:pt x="1819492" y="1519762"/>
                </a:lnTo>
                <a:lnTo>
                  <a:pt x="1819492" y="1510721"/>
                </a:lnTo>
                <a:lnTo>
                  <a:pt x="1825540" y="1510721"/>
                </a:lnTo>
                <a:lnTo>
                  <a:pt x="1825540" y="1501384"/>
                </a:lnTo>
                <a:lnTo>
                  <a:pt x="1834920" y="1501384"/>
                </a:lnTo>
                <a:lnTo>
                  <a:pt x="1844177" y="1501384"/>
                </a:lnTo>
                <a:lnTo>
                  <a:pt x="1844177" y="1495052"/>
                </a:lnTo>
                <a:lnTo>
                  <a:pt x="1853557" y="1495052"/>
                </a:lnTo>
                <a:lnTo>
                  <a:pt x="1853557" y="1485714"/>
                </a:lnTo>
                <a:lnTo>
                  <a:pt x="1853557" y="1476673"/>
                </a:lnTo>
                <a:lnTo>
                  <a:pt x="1859605" y="1476673"/>
                </a:lnTo>
                <a:lnTo>
                  <a:pt x="1859605" y="1467336"/>
                </a:lnTo>
                <a:lnTo>
                  <a:pt x="1868985" y="1467336"/>
                </a:lnTo>
                <a:lnTo>
                  <a:pt x="1868985" y="1461004"/>
                </a:lnTo>
                <a:lnTo>
                  <a:pt x="1868985" y="1451666"/>
                </a:lnTo>
                <a:lnTo>
                  <a:pt x="1878241" y="1451666"/>
                </a:lnTo>
                <a:lnTo>
                  <a:pt x="1884289" y="1442625"/>
                </a:lnTo>
                <a:lnTo>
                  <a:pt x="1884289" y="1436306"/>
                </a:lnTo>
                <a:lnTo>
                  <a:pt x="1893669" y="1436306"/>
                </a:lnTo>
                <a:lnTo>
                  <a:pt x="1893669" y="1426956"/>
                </a:lnTo>
                <a:lnTo>
                  <a:pt x="1902926" y="1426956"/>
                </a:lnTo>
                <a:lnTo>
                  <a:pt x="1908973" y="1426956"/>
                </a:lnTo>
                <a:lnTo>
                  <a:pt x="1908973" y="1417618"/>
                </a:lnTo>
                <a:lnTo>
                  <a:pt x="1908973" y="1408578"/>
                </a:lnTo>
                <a:lnTo>
                  <a:pt x="1908973" y="1402258"/>
                </a:lnTo>
                <a:lnTo>
                  <a:pt x="1902926" y="1402258"/>
                </a:lnTo>
                <a:lnTo>
                  <a:pt x="1902926" y="1392908"/>
                </a:lnTo>
                <a:lnTo>
                  <a:pt x="1902926" y="1383570"/>
                </a:lnTo>
                <a:lnTo>
                  <a:pt x="1893669" y="1383570"/>
                </a:lnTo>
                <a:lnTo>
                  <a:pt x="1884289" y="1383570"/>
                </a:lnTo>
                <a:lnTo>
                  <a:pt x="1884289" y="1377547"/>
                </a:lnTo>
                <a:lnTo>
                  <a:pt x="1893669" y="1377547"/>
                </a:lnTo>
                <a:lnTo>
                  <a:pt x="1893669" y="1368210"/>
                </a:lnTo>
                <a:lnTo>
                  <a:pt x="1884289" y="1358860"/>
                </a:lnTo>
                <a:lnTo>
                  <a:pt x="1893669" y="1358860"/>
                </a:lnTo>
                <a:lnTo>
                  <a:pt x="1893669" y="1352837"/>
                </a:lnTo>
                <a:lnTo>
                  <a:pt x="1902926" y="1352837"/>
                </a:lnTo>
                <a:lnTo>
                  <a:pt x="1902926" y="1358860"/>
                </a:lnTo>
                <a:lnTo>
                  <a:pt x="1908973" y="1358860"/>
                </a:lnTo>
                <a:lnTo>
                  <a:pt x="1908973" y="1352837"/>
                </a:lnTo>
                <a:lnTo>
                  <a:pt x="1918354" y="1343499"/>
                </a:lnTo>
                <a:lnTo>
                  <a:pt x="1927610" y="1334162"/>
                </a:lnTo>
                <a:lnTo>
                  <a:pt x="1936990" y="1334162"/>
                </a:lnTo>
                <a:lnTo>
                  <a:pt x="1943038" y="1334162"/>
                </a:lnTo>
                <a:lnTo>
                  <a:pt x="1943038" y="1343499"/>
                </a:lnTo>
                <a:lnTo>
                  <a:pt x="1943038" y="1352837"/>
                </a:lnTo>
                <a:lnTo>
                  <a:pt x="1943038" y="1358860"/>
                </a:lnTo>
                <a:lnTo>
                  <a:pt x="1936990" y="1358860"/>
                </a:lnTo>
                <a:lnTo>
                  <a:pt x="1936990" y="1368210"/>
                </a:lnTo>
                <a:lnTo>
                  <a:pt x="1936990" y="1377547"/>
                </a:lnTo>
                <a:lnTo>
                  <a:pt x="1943038" y="1377547"/>
                </a:lnTo>
                <a:lnTo>
                  <a:pt x="1952418" y="1377547"/>
                </a:lnTo>
                <a:lnTo>
                  <a:pt x="1961675" y="1377547"/>
                </a:lnTo>
                <a:lnTo>
                  <a:pt x="1967723" y="1377547"/>
                </a:lnTo>
                <a:lnTo>
                  <a:pt x="1977103" y="1377547"/>
                </a:lnTo>
                <a:lnTo>
                  <a:pt x="1977103" y="1383570"/>
                </a:lnTo>
                <a:lnTo>
                  <a:pt x="1986359" y="1383570"/>
                </a:lnTo>
                <a:lnTo>
                  <a:pt x="1995493" y="1377547"/>
                </a:lnTo>
                <a:lnTo>
                  <a:pt x="2001787" y="1377547"/>
                </a:lnTo>
                <a:lnTo>
                  <a:pt x="2011044" y="1368210"/>
                </a:lnTo>
                <a:lnTo>
                  <a:pt x="2020177" y="1368210"/>
                </a:lnTo>
                <a:lnTo>
                  <a:pt x="2026472" y="1368210"/>
                </a:lnTo>
                <a:lnTo>
                  <a:pt x="2026472" y="1358860"/>
                </a:lnTo>
                <a:lnTo>
                  <a:pt x="2035852" y="1358860"/>
                </a:lnTo>
                <a:lnTo>
                  <a:pt x="2045108" y="1358860"/>
                </a:lnTo>
                <a:lnTo>
                  <a:pt x="2045108" y="1352837"/>
                </a:lnTo>
                <a:lnTo>
                  <a:pt x="2054118" y="1352837"/>
                </a:lnTo>
                <a:lnTo>
                  <a:pt x="2060536" y="1352837"/>
                </a:lnTo>
                <a:lnTo>
                  <a:pt x="2069793" y="1352837"/>
                </a:lnTo>
                <a:lnTo>
                  <a:pt x="2078926" y="1352837"/>
                </a:lnTo>
                <a:lnTo>
                  <a:pt x="2085221" y="1352837"/>
                </a:lnTo>
                <a:lnTo>
                  <a:pt x="2078926" y="1343499"/>
                </a:lnTo>
                <a:lnTo>
                  <a:pt x="2078926" y="1334162"/>
                </a:lnTo>
                <a:lnTo>
                  <a:pt x="2069793" y="1334162"/>
                </a:lnTo>
                <a:lnTo>
                  <a:pt x="2069793" y="1324812"/>
                </a:lnTo>
                <a:lnTo>
                  <a:pt x="2069793" y="1318789"/>
                </a:lnTo>
                <a:lnTo>
                  <a:pt x="2069793" y="1309452"/>
                </a:lnTo>
                <a:lnTo>
                  <a:pt x="2078926" y="1309452"/>
                </a:lnTo>
                <a:lnTo>
                  <a:pt x="2078926" y="1300114"/>
                </a:lnTo>
                <a:lnTo>
                  <a:pt x="2078926" y="1293782"/>
                </a:lnTo>
                <a:lnTo>
                  <a:pt x="2085221" y="1293782"/>
                </a:lnTo>
                <a:lnTo>
                  <a:pt x="2094477" y="1293782"/>
                </a:lnTo>
                <a:lnTo>
                  <a:pt x="2094477" y="1284741"/>
                </a:lnTo>
                <a:lnTo>
                  <a:pt x="2103611" y="1284741"/>
                </a:lnTo>
                <a:lnTo>
                  <a:pt x="2103611" y="1235024"/>
                </a:lnTo>
                <a:lnTo>
                  <a:pt x="2094477" y="1235024"/>
                </a:lnTo>
                <a:lnTo>
                  <a:pt x="2094477" y="1225624"/>
                </a:lnTo>
                <a:lnTo>
                  <a:pt x="2094477" y="1216596"/>
                </a:lnTo>
                <a:lnTo>
                  <a:pt x="2094477" y="1207320"/>
                </a:lnTo>
                <a:lnTo>
                  <a:pt x="2103611" y="1207320"/>
                </a:lnTo>
                <a:lnTo>
                  <a:pt x="2103611" y="1166878"/>
                </a:lnTo>
                <a:lnTo>
                  <a:pt x="2112867" y="1166878"/>
                </a:lnTo>
                <a:lnTo>
                  <a:pt x="2112867" y="1157603"/>
                </a:lnTo>
                <a:lnTo>
                  <a:pt x="2119285" y="1157603"/>
                </a:lnTo>
                <a:lnTo>
                  <a:pt x="2119285" y="1148574"/>
                </a:lnTo>
                <a:lnTo>
                  <a:pt x="2119285" y="1142267"/>
                </a:lnTo>
                <a:lnTo>
                  <a:pt x="2119285" y="1132868"/>
                </a:lnTo>
                <a:lnTo>
                  <a:pt x="2128295" y="1132868"/>
                </a:lnTo>
                <a:lnTo>
                  <a:pt x="2128295" y="1123592"/>
                </a:lnTo>
                <a:lnTo>
                  <a:pt x="2128295" y="1117532"/>
                </a:lnTo>
                <a:lnTo>
                  <a:pt x="2128295" y="1108133"/>
                </a:lnTo>
                <a:lnTo>
                  <a:pt x="2128295" y="1098857"/>
                </a:lnTo>
                <a:lnTo>
                  <a:pt x="2119285" y="1098857"/>
                </a:lnTo>
                <a:lnTo>
                  <a:pt x="2119285" y="1089458"/>
                </a:lnTo>
                <a:lnTo>
                  <a:pt x="2128295" y="1089458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5" name="object 515"/>
          <p:cNvSpPr/>
          <p:nvPr/>
        </p:nvSpPr>
        <p:spPr>
          <a:xfrm>
            <a:off x="4349162" y="5797039"/>
            <a:ext cx="9009" cy="9040"/>
          </a:xfrm>
          <a:custGeom>
            <a:avLst/>
            <a:gdLst/>
            <a:ahLst/>
            <a:cxnLst/>
            <a:rect l="l" t="t" r="r" b="b"/>
            <a:pathLst>
              <a:path w="9009" h="9040">
                <a:moveTo>
                  <a:pt x="0" y="0"/>
                </a:moveTo>
                <a:lnTo>
                  <a:pt x="9009" y="0"/>
                </a:lnTo>
                <a:lnTo>
                  <a:pt x="0" y="9040"/>
                </a:lnTo>
                <a:lnTo>
                  <a:pt x="0" y="0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6" name="object 516"/>
          <p:cNvSpPr/>
          <p:nvPr/>
        </p:nvSpPr>
        <p:spPr>
          <a:xfrm>
            <a:off x="4305717" y="5821749"/>
            <a:ext cx="18760" cy="24710"/>
          </a:xfrm>
          <a:custGeom>
            <a:avLst/>
            <a:gdLst/>
            <a:ahLst/>
            <a:cxnLst/>
            <a:rect l="l" t="t" r="r" b="b"/>
            <a:pathLst>
              <a:path w="18760" h="24710">
                <a:moveTo>
                  <a:pt x="9380" y="24710"/>
                </a:moveTo>
                <a:lnTo>
                  <a:pt x="9380" y="18378"/>
                </a:lnTo>
                <a:lnTo>
                  <a:pt x="0" y="18378"/>
                </a:lnTo>
                <a:lnTo>
                  <a:pt x="9380" y="9337"/>
                </a:lnTo>
                <a:lnTo>
                  <a:pt x="9380" y="0"/>
                </a:lnTo>
                <a:lnTo>
                  <a:pt x="18760" y="0"/>
                </a:lnTo>
                <a:lnTo>
                  <a:pt x="9380" y="9337"/>
                </a:lnTo>
                <a:lnTo>
                  <a:pt x="9380" y="18378"/>
                </a:lnTo>
                <a:lnTo>
                  <a:pt x="18760" y="18378"/>
                </a:lnTo>
                <a:lnTo>
                  <a:pt x="18760" y="24710"/>
                </a:lnTo>
                <a:lnTo>
                  <a:pt x="9380" y="24710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7" name="object 517"/>
          <p:cNvSpPr/>
          <p:nvPr/>
        </p:nvSpPr>
        <p:spPr>
          <a:xfrm>
            <a:off x="4735227" y="5394500"/>
            <a:ext cx="6047" cy="9337"/>
          </a:xfrm>
          <a:custGeom>
            <a:avLst/>
            <a:gdLst/>
            <a:ahLst/>
            <a:cxnLst/>
            <a:rect l="l" t="t" r="r" b="b"/>
            <a:pathLst>
              <a:path w="6047" h="9337">
                <a:moveTo>
                  <a:pt x="6047" y="0"/>
                </a:moveTo>
                <a:lnTo>
                  <a:pt x="6047" y="9337"/>
                </a:lnTo>
                <a:lnTo>
                  <a:pt x="0" y="0"/>
                </a:lnTo>
                <a:lnTo>
                  <a:pt x="6047" y="0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8" name="object 518"/>
          <p:cNvSpPr/>
          <p:nvPr/>
        </p:nvSpPr>
        <p:spPr>
          <a:xfrm>
            <a:off x="4608472" y="5605107"/>
            <a:ext cx="15304" cy="9040"/>
          </a:xfrm>
          <a:custGeom>
            <a:avLst/>
            <a:gdLst/>
            <a:ahLst/>
            <a:cxnLst/>
            <a:rect l="l" t="t" r="r" b="b"/>
            <a:pathLst>
              <a:path w="15304" h="9040">
                <a:moveTo>
                  <a:pt x="15304" y="0"/>
                </a:moveTo>
                <a:lnTo>
                  <a:pt x="0" y="0"/>
                </a:lnTo>
                <a:lnTo>
                  <a:pt x="0" y="9040"/>
                </a:lnTo>
                <a:lnTo>
                  <a:pt x="9256" y="9040"/>
                </a:lnTo>
                <a:lnTo>
                  <a:pt x="15304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9" name="object 519"/>
          <p:cNvSpPr/>
          <p:nvPr/>
        </p:nvSpPr>
        <p:spPr>
          <a:xfrm>
            <a:off x="4608472" y="5605107"/>
            <a:ext cx="15304" cy="9040"/>
          </a:xfrm>
          <a:custGeom>
            <a:avLst/>
            <a:gdLst/>
            <a:ahLst/>
            <a:cxnLst/>
            <a:rect l="l" t="t" r="r" b="b"/>
            <a:pathLst>
              <a:path w="15304" h="9040">
                <a:moveTo>
                  <a:pt x="0" y="0"/>
                </a:moveTo>
                <a:lnTo>
                  <a:pt x="0" y="9040"/>
                </a:lnTo>
                <a:lnTo>
                  <a:pt x="9256" y="9040"/>
                </a:lnTo>
                <a:lnTo>
                  <a:pt x="15304" y="0"/>
                </a:lnTo>
                <a:lnTo>
                  <a:pt x="9256" y="0"/>
                </a:lnTo>
                <a:lnTo>
                  <a:pt x="0" y="0"/>
                </a:lnTo>
                <a:close/>
              </a:path>
            </a:pathLst>
          </a:custGeom>
          <a:ln w="603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0" name="object 520"/>
          <p:cNvSpPr/>
          <p:nvPr/>
        </p:nvSpPr>
        <p:spPr>
          <a:xfrm>
            <a:off x="4574407" y="5620477"/>
            <a:ext cx="9337" cy="9340"/>
          </a:xfrm>
          <a:custGeom>
            <a:avLst/>
            <a:gdLst/>
            <a:ahLst/>
            <a:cxnLst/>
            <a:rect l="l" t="t" r="r" b="b"/>
            <a:pathLst>
              <a:path w="9337" h="9340">
                <a:moveTo>
                  <a:pt x="0" y="4670"/>
                </a:moveTo>
                <a:lnTo>
                  <a:pt x="9337" y="4670"/>
                </a:lnTo>
              </a:path>
            </a:pathLst>
          </a:custGeom>
          <a:ln w="10610">
            <a:solidFill>
              <a:srgbClr val="E4D2E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1" name="object 521"/>
          <p:cNvSpPr/>
          <p:nvPr/>
        </p:nvSpPr>
        <p:spPr>
          <a:xfrm>
            <a:off x="4574407" y="5620477"/>
            <a:ext cx="9337" cy="9340"/>
          </a:xfrm>
          <a:custGeom>
            <a:avLst/>
            <a:gdLst/>
            <a:ahLst/>
            <a:cxnLst/>
            <a:rect l="l" t="t" r="r" b="b"/>
            <a:pathLst>
              <a:path w="9337" h="9340">
                <a:moveTo>
                  <a:pt x="-3011" y="4670"/>
                </a:moveTo>
                <a:lnTo>
                  <a:pt x="12349" y="4670"/>
                </a:lnTo>
              </a:path>
            </a:pathLst>
          </a:custGeom>
          <a:ln w="166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2" name="object 522"/>
          <p:cNvSpPr/>
          <p:nvPr/>
        </p:nvSpPr>
        <p:spPr>
          <a:xfrm>
            <a:off x="4506648" y="5614148"/>
            <a:ext cx="9380" cy="6332"/>
          </a:xfrm>
          <a:custGeom>
            <a:avLst/>
            <a:gdLst/>
            <a:ahLst/>
            <a:cxnLst/>
            <a:rect l="l" t="t" r="r" b="b"/>
            <a:pathLst>
              <a:path w="9380" h="6332">
                <a:moveTo>
                  <a:pt x="0" y="0"/>
                </a:moveTo>
                <a:lnTo>
                  <a:pt x="0" y="6332"/>
                </a:lnTo>
                <a:lnTo>
                  <a:pt x="9380" y="6332"/>
                </a:lnTo>
                <a:lnTo>
                  <a:pt x="0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3" name="object 523"/>
          <p:cNvSpPr/>
          <p:nvPr/>
        </p:nvSpPr>
        <p:spPr>
          <a:xfrm>
            <a:off x="4506648" y="5614148"/>
            <a:ext cx="9380" cy="6332"/>
          </a:xfrm>
          <a:custGeom>
            <a:avLst/>
            <a:gdLst/>
            <a:ahLst/>
            <a:cxnLst/>
            <a:rect l="l" t="t" r="r" b="b"/>
            <a:pathLst>
              <a:path w="9380" h="6332">
                <a:moveTo>
                  <a:pt x="0" y="6332"/>
                </a:moveTo>
                <a:lnTo>
                  <a:pt x="9380" y="6332"/>
                </a:lnTo>
                <a:lnTo>
                  <a:pt x="0" y="0"/>
                </a:lnTo>
                <a:lnTo>
                  <a:pt x="0" y="6332"/>
                </a:lnTo>
                <a:close/>
              </a:path>
            </a:pathLst>
          </a:custGeom>
          <a:ln w="603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4" name="object 524"/>
          <p:cNvSpPr/>
          <p:nvPr/>
        </p:nvSpPr>
        <p:spPr>
          <a:xfrm>
            <a:off x="4516029" y="5614148"/>
            <a:ext cx="9009" cy="6332"/>
          </a:xfrm>
          <a:custGeom>
            <a:avLst/>
            <a:gdLst/>
            <a:ahLst/>
            <a:cxnLst/>
            <a:rect l="l" t="t" r="r" b="b"/>
            <a:pathLst>
              <a:path w="9009" h="6332">
                <a:moveTo>
                  <a:pt x="9009" y="0"/>
                </a:moveTo>
                <a:lnTo>
                  <a:pt x="0" y="6332"/>
                </a:lnTo>
                <a:lnTo>
                  <a:pt x="9009" y="6332"/>
                </a:lnTo>
                <a:lnTo>
                  <a:pt x="9009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5" name="object 525"/>
          <p:cNvSpPr/>
          <p:nvPr/>
        </p:nvSpPr>
        <p:spPr>
          <a:xfrm>
            <a:off x="4516029" y="5614148"/>
            <a:ext cx="9009" cy="6332"/>
          </a:xfrm>
          <a:custGeom>
            <a:avLst/>
            <a:gdLst/>
            <a:ahLst/>
            <a:cxnLst/>
            <a:rect l="l" t="t" r="r" b="b"/>
            <a:pathLst>
              <a:path w="9009" h="6332">
                <a:moveTo>
                  <a:pt x="9009" y="6332"/>
                </a:moveTo>
                <a:lnTo>
                  <a:pt x="9009" y="0"/>
                </a:lnTo>
                <a:lnTo>
                  <a:pt x="0" y="6332"/>
                </a:lnTo>
                <a:lnTo>
                  <a:pt x="9009" y="6332"/>
                </a:lnTo>
                <a:close/>
              </a:path>
            </a:pathLst>
          </a:custGeom>
          <a:ln w="603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6" name="object 526"/>
          <p:cNvSpPr/>
          <p:nvPr/>
        </p:nvSpPr>
        <p:spPr>
          <a:xfrm>
            <a:off x="4750655" y="5477956"/>
            <a:ext cx="43321" cy="34047"/>
          </a:xfrm>
          <a:custGeom>
            <a:avLst/>
            <a:gdLst/>
            <a:ahLst/>
            <a:cxnLst/>
            <a:rect l="l" t="t" r="r" b="b"/>
            <a:pathLst>
              <a:path w="43321" h="34047">
                <a:moveTo>
                  <a:pt x="9256" y="25007"/>
                </a:moveTo>
                <a:lnTo>
                  <a:pt x="0" y="25007"/>
                </a:lnTo>
                <a:lnTo>
                  <a:pt x="0" y="34047"/>
                </a:lnTo>
                <a:lnTo>
                  <a:pt x="9256" y="25007"/>
                </a:lnTo>
                <a:close/>
              </a:path>
              <a:path w="43321" h="34047">
                <a:moveTo>
                  <a:pt x="15304" y="18687"/>
                </a:moveTo>
                <a:lnTo>
                  <a:pt x="9256" y="18687"/>
                </a:lnTo>
                <a:lnTo>
                  <a:pt x="9256" y="25007"/>
                </a:lnTo>
                <a:lnTo>
                  <a:pt x="15304" y="25007"/>
                </a:lnTo>
                <a:lnTo>
                  <a:pt x="15304" y="18687"/>
                </a:lnTo>
                <a:close/>
              </a:path>
              <a:path w="43321" h="34047">
                <a:moveTo>
                  <a:pt x="24684" y="9337"/>
                </a:moveTo>
                <a:lnTo>
                  <a:pt x="15304" y="9337"/>
                </a:lnTo>
                <a:lnTo>
                  <a:pt x="15304" y="18687"/>
                </a:lnTo>
                <a:lnTo>
                  <a:pt x="24684" y="9337"/>
                </a:lnTo>
                <a:close/>
              </a:path>
              <a:path w="43321" h="34047">
                <a:moveTo>
                  <a:pt x="33941" y="9337"/>
                </a:moveTo>
                <a:lnTo>
                  <a:pt x="24684" y="9337"/>
                </a:lnTo>
                <a:lnTo>
                  <a:pt x="24684" y="18687"/>
                </a:lnTo>
                <a:lnTo>
                  <a:pt x="33941" y="9337"/>
                </a:lnTo>
                <a:close/>
              </a:path>
              <a:path w="43321" h="34047">
                <a:moveTo>
                  <a:pt x="43321" y="0"/>
                </a:moveTo>
                <a:lnTo>
                  <a:pt x="33941" y="0"/>
                </a:lnTo>
                <a:lnTo>
                  <a:pt x="33941" y="9337"/>
                </a:lnTo>
                <a:lnTo>
                  <a:pt x="43321" y="9337"/>
                </a:lnTo>
                <a:lnTo>
                  <a:pt x="43321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7" name="object 527"/>
          <p:cNvSpPr/>
          <p:nvPr/>
        </p:nvSpPr>
        <p:spPr>
          <a:xfrm>
            <a:off x="4735227" y="5477956"/>
            <a:ext cx="58749" cy="49717"/>
          </a:xfrm>
          <a:custGeom>
            <a:avLst/>
            <a:gdLst/>
            <a:ahLst/>
            <a:cxnLst/>
            <a:rect l="l" t="t" r="r" b="b"/>
            <a:pathLst>
              <a:path w="58749" h="49717">
                <a:moveTo>
                  <a:pt x="24684" y="25007"/>
                </a:moveTo>
                <a:lnTo>
                  <a:pt x="15427" y="34047"/>
                </a:lnTo>
                <a:lnTo>
                  <a:pt x="6047" y="34047"/>
                </a:lnTo>
                <a:lnTo>
                  <a:pt x="6047" y="43385"/>
                </a:lnTo>
                <a:lnTo>
                  <a:pt x="0" y="43385"/>
                </a:lnTo>
                <a:lnTo>
                  <a:pt x="0" y="49717"/>
                </a:lnTo>
                <a:lnTo>
                  <a:pt x="0" y="43385"/>
                </a:lnTo>
                <a:lnTo>
                  <a:pt x="6047" y="43385"/>
                </a:lnTo>
                <a:lnTo>
                  <a:pt x="6047" y="34047"/>
                </a:lnTo>
                <a:lnTo>
                  <a:pt x="15427" y="34047"/>
                </a:lnTo>
                <a:lnTo>
                  <a:pt x="15427" y="25007"/>
                </a:lnTo>
                <a:lnTo>
                  <a:pt x="24684" y="25007"/>
                </a:lnTo>
                <a:lnTo>
                  <a:pt x="24684" y="18687"/>
                </a:lnTo>
                <a:lnTo>
                  <a:pt x="24684" y="25007"/>
                </a:lnTo>
                <a:lnTo>
                  <a:pt x="24684" y="18687"/>
                </a:lnTo>
                <a:lnTo>
                  <a:pt x="30732" y="18687"/>
                </a:lnTo>
                <a:lnTo>
                  <a:pt x="24684" y="18687"/>
                </a:lnTo>
                <a:lnTo>
                  <a:pt x="30732" y="18687"/>
                </a:lnTo>
                <a:lnTo>
                  <a:pt x="24684" y="18687"/>
                </a:lnTo>
                <a:lnTo>
                  <a:pt x="30732" y="18687"/>
                </a:lnTo>
                <a:lnTo>
                  <a:pt x="40112" y="18687"/>
                </a:lnTo>
                <a:lnTo>
                  <a:pt x="40112" y="9337"/>
                </a:lnTo>
                <a:lnTo>
                  <a:pt x="30732" y="18687"/>
                </a:lnTo>
                <a:lnTo>
                  <a:pt x="30732" y="9337"/>
                </a:lnTo>
                <a:lnTo>
                  <a:pt x="40112" y="9337"/>
                </a:lnTo>
                <a:lnTo>
                  <a:pt x="49368" y="9337"/>
                </a:lnTo>
                <a:lnTo>
                  <a:pt x="49368" y="0"/>
                </a:lnTo>
                <a:lnTo>
                  <a:pt x="58749" y="0"/>
                </a:lnTo>
                <a:lnTo>
                  <a:pt x="58749" y="9337"/>
                </a:lnTo>
                <a:lnTo>
                  <a:pt x="49368" y="9337"/>
                </a:lnTo>
                <a:lnTo>
                  <a:pt x="40112" y="18687"/>
                </a:lnTo>
                <a:lnTo>
                  <a:pt x="30732" y="18687"/>
                </a:lnTo>
                <a:lnTo>
                  <a:pt x="30732" y="25007"/>
                </a:lnTo>
                <a:lnTo>
                  <a:pt x="24684" y="25007"/>
                </a:lnTo>
                <a:close/>
              </a:path>
            </a:pathLst>
          </a:custGeom>
          <a:ln w="60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8" name="object 528"/>
          <p:cNvSpPr/>
          <p:nvPr/>
        </p:nvSpPr>
        <p:spPr>
          <a:xfrm>
            <a:off x="4516029" y="5654528"/>
            <a:ext cx="9009" cy="9337"/>
          </a:xfrm>
          <a:custGeom>
            <a:avLst/>
            <a:gdLst/>
            <a:ahLst/>
            <a:cxnLst/>
            <a:rect l="l" t="t" r="r" b="b"/>
            <a:pathLst>
              <a:path w="9009" h="9337">
                <a:moveTo>
                  <a:pt x="0" y="4668"/>
                </a:moveTo>
                <a:lnTo>
                  <a:pt x="9009" y="4668"/>
                </a:lnTo>
              </a:path>
            </a:pathLst>
          </a:custGeom>
          <a:ln w="10607">
            <a:solidFill>
              <a:srgbClr val="E4D2E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9" name="object 529"/>
          <p:cNvSpPr/>
          <p:nvPr/>
        </p:nvSpPr>
        <p:spPr>
          <a:xfrm>
            <a:off x="4516029" y="5645177"/>
            <a:ext cx="24684" cy="18687"/>
          </a:xfrm>
          <a:custGeom>
            <a:avLst/>
            <a:gdLst/>
            <a:ahLst/>
            <a:cxnLst/>
            <a:rect l="l" t="t" r="r" b="b"/>
            <a:pathLst>
              <a:path w="24684" h="18687">
                <a:moveTo>
                  <a:pt x="24684" y="0"/>
                </a:moveTo>
                <a:lnTo>
                  <a:pt x="18389" y="0"/>
                </a:lnTo>
                <a:lnTo>
                  <a:pt x="18389" y="9349"/>
                </a:lnTo>
                <a:lnTo>
                  <a:pt x="9009" y="9349"/>
                </a:lnTo>
                <a:lnTo>
                  <a:pt x="9009" y="18687"/>
                </a:lnTo>
                <a:lnTo>
                  <a:pt x="0" y="18687"/>
                </a:lnTo>
                <a:lnTo>
                  <a:pt x="0" y="9349"/>
                </a:lnTo>
                <a:lnTo>
                  <a:pt x="9009" y="9349"/>
                </a:lnTo>
                <a:lnTo>
                  <a:pt x="18389" y="9349"/>
                </a:lnTo>
                <a:lnTo>
                  <a:pt x="18389" y="0"/>
                </a:lnTo>
                <a:lnTo>
                  <a:pt x="24684" y="0"/>
                </a:lnTo>
                <a:close/>
              </a:path>
            </a:pathLst>
          </a:custGeom>
          <a:ln w="60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0" name="object 530"/>
          <p:cNvSpPr/>
          <p:nvPr/>
        </p:nvSpPr>
        <p:spPr>
          <a:xfrm>
            <a:off x="4441605" y="5663865"/>
            <a:ext cx="74423" cy="58758"/>
          </a:xfrm>
          <a:custGeom>
            <a:avLst/>
            <a:gdLst/>
            <a:ahLst/>
            <a:cxnLst/>
            <a:rect l="l" t="t" r="r" b="b"/>
            <a:pathLst>
              <a:path w="74423" h="58758">
                <a:moveTo>
                  <a:pt x="6294" y="40070"/>
                </a:moveTo>
                <a:lnTo>
                  <a:pt x="0" y="49408"/>
                </a:lnTo>
                <a:lnTo>
                  <a:pt x="0" y="58758"/>
                </a:lnTo>
                <a:lnTo>
                  <a:pt x="6294" y="58758"/>
                </a:lnTo>
                <a:lnTo>
                  <a:pt x="6294" y="40070"/>
                </a:lnTo>
                <a:close/>
              </a:path>
              <a:path w="74423" h="58758">
                <a:moveTo>
                  <a:pt x="15674" y="40070"/>
                </a:moveTo>
                <a:lnTo>
                  <a:pt x="6294" y="40070"/>
                </a:lnTo>
                <a:lnTo>
                  <a:pt x="6294" y="49408"/>
                </a:lnTo>
                <a:lnTo>
                  <a:pt x="15674" y="49408"/>
                </a:lnTo>
                <a:lnTo>
                  <a:pt x="15674" y="40070"/>
                </a:lnTo>
                <a:close/>
              </a:path>
              <a:path w="74423" h="58758">
                <a:moveTo>
                  <a:pt x="24684" y="34047"/>
                </a:moveTo>
                <a:lnTo>
                  <a:pt x="15674" y="34047"/>
                </a:lnTo>
                <a:lnTo>
                  <a:pt x="15674" y="40070"/>
                </a:lnTo>
                <a:lnTo>
                  <a:pt x="24684" y="40070"/>
                </a:lnTo>
                <a:lnTo>
                  <a:pt x="24684" y="34047"/>
                </a:lnTo>
                <a:close/>
              </a:path>
              <a:path w="74423" h="58758">
                <a:moveTo>
                  <a:pt x="40359" y="24710"/>
                </a:moveTo>
                <a:lnTo>
                  <a:pt x="24684" y="24710"/>
                </a:lnTo>
                <a:lnTo>
                  <a:pt x="24684" y="34047"/>
                </a:lnTo>
                <a:lnTo>
                  <a:pt x="40359" y="34047"/>
                </a:lnTo>
                <a:lnTo>
                  <a:pt x="40359" y="24710"/>
                </a:lnTo>
                <a:close/>
              </a:path>
              <a:path w="74423" h="58758">
                <a:moveTo>
                  <a:pt x="58749" y="15360"/>
                </a:moveTo>
                <a:lnTo>
                  <a:pt x="40359" y="15360"/>
                </a:lnTo>
                <a:lnTo>
                  <a:pt x="40359" y="24710"/>
                </a:lnTo>
                <a:lnTo>
                  <a:pt x="49368" y="24710"/>
                </a:lnTo>
                <a:lnTo>
                  <a:pt x="58749" y="15360"/>
                </a:lnTo>
                <a:close/>
              </a:path>
              <a:path w="74423" h="58758">
                <a:moveTo>
                  <a:pt x="65043" y="0"/>
                </a:moveTo>
                <a:lnTo>
                  <a:pt x="65043" y="9337"/>
                </a:lnTo>
                <a:lnTo>
                  <a:pt x="49368" y="9337"/>
                </a:lnTo>
                <a:lnTo>
                  <a:pt x="49368" y="15360"/>
                </a:lnTo>
                <a:lnTo>
                  <a:pt x="65043" y="15360"/>
                </a:lnTo>
                <a:lnTo>
                  <a:pt x="74423" y="9337"/>
                </a:lnTo>
                <a:lnTo>
                  <a:pt x="65043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1" name="object 531"/>
          <p:cNvSpPr/>
          <p:nvPr/>
        </p:nvSpPr>
        <p:spPr>
          <a:xfrm>
            <a:off x="4441605" y="5663865"/>
            <a:ext cx="74423" cy="58758"/>
          </a:xfrm>
          <a:custGeom>
            <a:avLst/>
            <a:gdLst/>
            <a:ahLst/>
            <a:cxnLst/>
            <a:rect l="l" t="t" r="r" b="b"/>
            <a:pathLst>
              <a:path w="74423" h="58758">
                <a:moveTo>
                  <a:pt x="58749" y="15360"/>
                </a:moveTo>
                <a:lnTo>
                  <a:pt x="49368" y="24710"/>
                </a:lnTo>
                <a:lnTo>
                  <a:pt x="40359" y="24710"/>
                </a:lnTo>
                <a:lnTo>
                  <a:pt x="40359" y="34047"/>
                </a:lnTo>
                <a:lnTo>
                  <a:pt x="34064" y="34047"/>
                </a:lnTo>
                <a:lnTo>
                  <a:pt x="24684" y="34047"/>
                </a:lnTo>
                <a:lnTo>
                  <a:pt x="24684" y="40070"/>
                </a:lnTo>
                <a:lnTo>
                  <a:pt x="15674" y="40070"/>
                </a:lnTo>
                <a:lnTo>
                  <a:pt x="15674" y="49408"/>
                </a:lnTo>
                <a:lnTo>
                  <a:pt x="6294" y="49408"/>
                </a:lnTo>
                <a:lnTo>
                  <a:pt x="6294" y="58758"/>
                </a:lnTo>
                <a:lnTo>
                  <a:pt x="0" y="58758"/>
                </a:lnTo>
                <a:lnTo>
                  <a:pt x="0" y="49408"/>
                </a:lnTo>
                <a:lnTo>
                  <a:pt x="6294" y="49408"/>
                </a:lnTo>
                <a:lnTo>
                  <a:pt x="0" y="49408"/>
                </a:lnTo>
                <a:lnTo>
                  <a:pt x="6294" y="49408"/>
                </a:lnTo>
                <a:lnTo>
                  <a:pt x="0" y="49408"/>
                </a:lnTo>
                <a:lnTo>
                  <a:pt x="6294" y="40070"/>
                </a:lnTo>
                <a:lnTo>
                  <a:pt x="0" y="40070"/>
                </a:lnTo>
                <a:lnTo>
                  <a:pt x="0" y="49408"/>
                </a:lnTo>
                <a:lnTo>
                  <a:pt x="0" y="40070"/>
                </a:lnTo>
                <a:lnTo>
                  <a:pt x="6294" y="40070"/>
                </a:lnTo>
                <a:lnTo>
                  <a:pt x="6294" y="49408"/>
                </a:lnTo>
                <a:lnTo>
                  <a:pt x="6294" y="40070"/>
                </a:lnTo>
                <a:lnTo>
                  <a:pt x="6294" y="49408"/>
                </a:lnTo>
                <a:lnTo>
                  <a:pt x="6294" y="40070"/>
                </a:lnTo>
                <a:lnTo>
                  <a:pt x="15674" y="40070"/>
                </a:lnTo>
                <a:lnTo>
                  <a:pt x="15674" y="34047"/>
                </a:lnTo>
                <a:lnTo>
                  <a:pt x="24684" y="34047"/>
                </a:lnTo>
                <a:lnTo>
                  <a:pt x="24684" y="24710"/>
                </a:lnTo>
                <a:lnTo>
                  <a:pt x="34064" y="24710"/>
                </a:lnTo>
                <a:lnTo>
                  <a:pt x="40359" y="24710"/>
                </a:lnTo>
                <a:lnTo>
                  <a:pt x="40359" y="15360"/>
                </a:lnTo>
                <a:lnTo>
                  <a:pt x="34064" y="15360"/>
                </a:lnTo>
                <a:lnTo>
                  <a:pt x="40359" y="15360"/>
                </a:lnTo>
                <a:lnTo>
                  <a:pt x="49368" y="15360"/>
                </a:lnTo>
                <a:lnTo>
                  <a:pt x="40359" y="15360"/>
                </a:lnTo>
                <a:lnTo>
                  <a:pt x="49368" y="15360"/>
                </a:lnTo>
                <a:lnTo>
                  <a:pt x="58749" y="15360"/>
                </a:lnTo>
                <a:lnTo>
                  <a:pt x="49368" y="15360"/>
                </a:lnTo>
                <a:lnTo>
                  <a:pt x="49368" y="9337"/>
                </a:lnTo>
                <a:lnTo>
                  <a:pt x="58749" y="9337"/>
                </a:lnTo>
                <a:lnTo>
                  <a:pt x="65043" y="9337"/>
                </a:lnTo>
                <a:lnTo>
                  <a:pt x="65043" y="0"/>
                </a:lnTo>
                <a:lnTo>
                  <a:pt x="74423" y="0"/>
                </a:lnTo>
                <a:lnTo>
                  <a:pt x="65043" y="0"/>
                </a:lnTo>
                <a:lnTo>
                  <a:pt x="74423" y="9337"/>
                </a:lnTo>
                <a:lnTo>
                  <a:pt x="65043" y="15360"/>
                </a:lnTo>
                <a:lnTo>
                  <a:pt x="58749" y="15360"/>
                </a:lnTo>
                <a:close/>
              </a:path>
            </a:pathLst>
          </a:custGeom>
          <a:ln w="60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2" name="object 532"/>
          <p:cNvSpPr/>
          <p:nvPr/>
        </p:nvSpPr>
        <p:spPr>
          <a:xfrm>
            <a:off x="4490974" y="5663865"/>
            <a:ext cx="9380" cy="9337"/>
          </a:xfrm>
          <a:custGeom>
            <a:avLst/>
            <a:gdLst/>
            <a:ahLst/>
            <a:cxnLst/>
            <a:rect l="l" t="t" r="r" b="b"/>
            <a:pathLst>
              <a:path w="9380" h="9337">
                <a:moveTo>
                  <a:pt x="9380" y="0"/>
                </a:moveTo>
                <a:lnTo>
                  <a:pt x="0" y="0"/>
                </a:lnTo>
                <a:lnTo>
                  <a:pt x="0" y="9337"/>
                </a:lnTo>
                <a:lnTo>
                  <a:pt x="0" y="0"/>
                </a:lnTo>
                <a:lnTo>
                  <a:pt x="9380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3" name="object 533"/>
          <p:cNvSpPr/>
          <p:nvPr/>
        </p:nvSpPr>
        <p:spPr>
          <a:xfrm>
            <a:off x="4490974" y="5663865"/>
            <a:ext cx="9380" cy="9337"/>
          </a:xfrm>
          <a:custGeom>
            <a:avLst/>
            <a:gdLst/>
            <a:ahLst/>
            <a:cxnLst/>
            <a:rect l="l" t="t" r="r" b="b"/>
            <a:pathLst>
              <a:path w="9380" h="9337">
                <a:moveTo>
                  <a:pt x="9380" y="0"/>
                </a:moveTo>
                <a:lnTo>
                  <a:pt x="0" y="0"/>
                </a:lnTo>
                <a:lnTo>
                  <a:pt x="0" y="9337"/>
                </a:lnTo>
                <a:lnTo>
                  <a:pt x="0" y="0"/>
                </a:lnTo>
                <a:lnTo>
                  <a:pt x="9380" y="0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4" name="object 534"/>
          <p:cNvSpPr/>
          <p:nvPr/>
        </p:nvSpPr>
        <p:spPr>
          <a:xfrm>
            <a:off x="4500354" y="5663865"/>
            <a:ext cx="6294" cy="9337"/>
          </a:xfrm>
          <a:custGeom>
            <a:avLst/>
            <a:gdLst/>
            <a:ahLst/>
            <a:cxnLst/>
            <a:rect l="l" t="t" r="r" b="b"/>
            <a:pathLst>
              <a:path w="6294" h="9337">
                <a:moveTo>
                  <a:pt x="6294" y="0"/>
                </a:moveTo>
                <a:lnTo>
                  <a:pt x="0" y="0"/>
                </a:lnTo>
                <a:lnTo>
                  <a:pt x="0" y="9337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5" name="object 535"/>
          <p:cNvSpPr/>
          <p:nvPr/>
        </p:nvSpPr>
        <p:spPr>
          <a:xfrm>
            <a:off x="4500354" y="5663865"/>
            <a:ext cx="6294" cy="9337"/>
          </a:xfrm>
          <a:custGeom>
            <a:avLst/>
            <a:gdLst/>
            <a:ahLst/>
            <a:cxnLst/>
            <a:rect l="l" t="t" r="r" b="b"/>
            <a:pathLst>
              <a:path w="6294" h="9337">
                <a:moveTo>
                  <a:pt x="6294" y="0"/>
                </a:moveTo>
                <a:lnTo>
                  <a:pt x="0" y="0"/>
                </a:lnTo>
                <a:lnTo>
                  <a:pt x="0" y="9337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6" name="object 536"/>
          <p:cNvSpPr/>
          <p:nvPr/>
        </p:nvSpPr>
        <p:spPr>
          <a:xfrm>
            <a:off x="4475670" y="5673202"/>
            <a:ext cx="6294" cy="6022"/>
          </a:xfrm>
          <a:custGeom>
            <a:avLst/>
            <a:gdLst/>
            <a:ahLst/>
            <a:cxnLst/>
            <a:rect l="l" t="t" r="r" b="b"/>
            <a:pathLst>
              <a:path w="6294" h="6022">
                <a:moveTo>
                  <a:pt x="6294" y="0"/>
                </a:moveTo>
                <a:lnTo>
                  <a:pt x="0" y="0"/>
                </a:lnTo>
                <a:lnTo>
                  <a:pt x="0" y="6022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7" name="object 537"/>
          <p:cNvSpPr/>
          <p:nvPr/>
        </p:nvSpPr>
        <p:spPr>
          <a:xfrm>
            <a:off x="4475670" y="5673202"/>
            <a:ext cx="6294" cy="6022"/>
          </a:xfrm>
          <a:custGeom>
            <a:avLst/>
            <a:gdLst/>
            <a:ahLst/>
            <a:cxnLst/>
            <a:rect l="l" t="t" r="r" b="b"/>
            <a:pathLst>
              <a:path w="6294" h="6022">
                <a:moveTo>
                  <a:pt x="6294" y="0"/>
                </a:moveTo>
                <a:lnTo>
                  <a:pt x="0" y="0"/>
                </a:lnTo>
                <a:lnTo>
                  <a:pt x="0" y="6022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8" name="object 538"/>
          <p:cNvSpPr/>
          <p:nvPr/>
        </p:nvSpPr>
        <p:spPr>
          <a:xfrm>
            <a:off x="4407911" y="5713273"/>
            <a:ext cx="33694" cy="43397"/>
          </a:xfrm>
          <a:custGeom>
            <a:avLst/>
            <a:gdLst/>
            <a:ahLst/>
            <a:cxnLst/>
            <a:rect l="l" t="t" r="r" b="b"/>
            <a:pathLst>
              <a:path w="33694" h="43397">
                <a:moveTo>
                  <a:pt x="9009" y="34047"/>
                </a:moveTo>
                <a:lnTo>
                  <a:pt x="0" y="34047"/>
                </a:lnTo>
                <a:lnTo>
                  <a:pt x="0" y="43397"/>
                </a:lnTo>
                <a:lnTo>
                  <a:pt x="9009" y="43397"/>
                </a:lnTo>
                <a:lnTo>
                  <a:pt x="9009" y="34047"/>
                </a:lnTo>
                <a:close/>
              </a:path>
              <a:path w="33694" h="43397">
                <a:moveTo>
                  <a:pt x="33694" y="0"/>
                </a:moveTo>
                <a:lnTo>
                  <a:pt x="24684" y="0"/>
                </a:lnTo>
                <a:lnTo>
                  <a:pt x="15304" y="9349"/>
                </a:lnTo>
                <a:lnTo>
                  <a:pt x="15304" y="18687"/>
                </a:lnTo>
                <a:lnTo>
                  <a:pt x="9009" y="18687"/>
                </a:lnTo>
                <a:lnTo>
                  <a:pt x="9009" y="34047"/>
                </a:lnTo>
                <a:lnTo>
                  <a:pt x="15304" y="24710"/>
                </a:lnTo>
                <a:lnTo>
                  <a:pt x="24684" y="18687"/>
                </a:lnTo>
                <a:lnTo>
                  <a:pt x="24684" y="9349"/>
                </a:lnTo>
                <a:lnTo>
                  <a:pt x="33694" y="9349"/>
                </a:lnTo>
                <a:lnTo>
                  <a:pt x="33694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9" name="object 539"/>
          <p:cNvSpPr/>
          <p:nvPr/>
        </p:nvSpPr>
        <p:spPr>
          <a:xfrm>
            <a:off x="4398531" y="5713273"/>
            <a:ext cx="43074" cy="49717"/>
          </a:xfrm>
          <a:custGeom>
            <a:avLst/>
            <a:gdLst/>
            <a:ahLst/>
            <a:cxnLst/>
            <a:rect l="l" t="t" r="r" b="b"/>
            <a:pathLst>
              <a:path w="43074" h="49717">
                <a:moveTo>
                  <a:pt x="24684" y="24710"/>
                </a:moveTo>
                <a:lnTo>
                  <a:pt x="18389" y="34047"/>
                </a:lnTo>
                <a:lnTo>
                  <a:pt x="18389" y="43397"/>
                </a:lnTo>
                <a:lnTo>
                  <a:pt x="9380" y="43397"/>
                </a:lnTo>
                <a:lnTo>
                  <a:pt x="9380" y="49717"/>
                </a:lnTo>
                <a:lnTo>
                  <a:pt x="0" y="49717"/>
                </a:lnTo>
                <a:lnTo>
                  <a:pt x="9380" y="49717"/>
                </a:lnTo>
                <a:lnTo>
                  <a:pt x="0" y="49717"/>
                </a:lnTo>
                <a:lnTo>
                  <a:pt x="9380" y="49717"/>
                </a:lnTo>
                <a:lnTo>
                  <a:pt x="9380" y="43397"/>
                </a:lnTo>
                <a:lnTo>
                  <a:pt x="9380" y="34047"/>
                </a:lnTo>
                <a:lnTo>
                  <a:pt x="9380" y="43397"/>
                </a:lnTo>
                <a:lnTo>
                  <a:pt x="9380" y="34047"/>
                </a:lnTo>
                <a:lnTo>
                  <a:pt x="18389" y="34047"/>
                </a:lnTo>
                <a:lnTo>
                  <a:pt x="18389" y="24710"/>
                </a:lnTo>
                <a:lnTo>
                  <a:pt x="18389" y="18687"/>
                </a:lnTo>
                <a:lnTo>
                  <a:pt x="24684" y="18687"/>
                </a:lnTo>
                <a:lnTo>
                  <a:pt x="24684" y="9349"/>
                </a:lnTo>
                <a:lnTo>
                  <a:pt x="34064" y="0"/>
                </a:lnTo>
                <a:lnTo>
                  <a:pt x="43074" y="0"/>
                </a:lnTo>
                <a:lnTo>
                  <a:pt x="43074" y="9349"/>
                </a:lnTo>
                <a:lnTo>
                  <a:pt x="34064" y="9349"/>
                </a:lnTo>
                <a:lnTo>
                  <a:pt x="34064" y="18687"/>
                </a:lnTo>
                <a:lnTo>
                  <a:pt x="24684" y="24710"/>
                </a:lnTo>
                <a:close/>
              </a:path>
            </a:pathLst>
          </a:custGeom>
          <a:ln w="602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0" name="object 540"/>
          <p:cNvSpPr/>
          <p:nvPr/>
        </p:nvSpPr>
        <p:spPr>
          <a:xfrm>
            <a:off x="4392236" y="5762991"/>
            <a:ext cx="6294" cy="9040"/>
          </a:xfrm>
          <a:custGeom>
            <a:avLst/>
            <a:gdLst/>
            <a:ahLst/>
            <a:cxnLst/>
            <a:rect l="l" t="t" r="r" b="b"/>
            <a:pathLst>
              <a:path w="6294" h="9040">
                <a:moveTo>
                  <a:pt x="6294" y="0"/>
                </a:moveTo>
                <a:lnTo>
                  <a:pt x="0" y="0"/>
                </a:lnTo>
                <a:lnTo>
                  <a:pt x="0" y="9040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1" name="object 541"/>
          <p:cNvSpPr/>
          <p:nvPr/>
        </p:nvSpPr>
        <p:spPr>
          <a:xfrm>
            <a:off x="4392236" y="5762991"/>
            <a:ext cx="6294" cy="9040"/>
          </a:xfrm>
          <a:custGeom>
            <a:avLst/>
            <a:gdLst/>
            <a:ahLst/>
            <a:cxnLst/>
            <a:rect l="l" t="t" r="r" b="b"/>
            <a:pathLst>
              <a:path w="6294" h="9040">
                <a:moveTo>
                  <a:pt x="6294" y="0"/>
                </a:moveTo>
                <a:lnTo>
                  <a:pt x="0" y="0"/>
                </a:lnTo>
                <a:lnTo>
                  <a:pt x="0" y="9040"/>
                </a:lnTo>
                <a:lnTo>
                  <a:pt x="0" y="0"/>
                </a:lnTo>
                <a:lnTo>
                  <a:pt x="6294" y="0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2" name="object 542"/>
          <p:cNvSpPr/>
          <p:nvPr/>
        </p:nvSpPr>
        <p:spPr>
          <a:xfrm>
            <a:off x="4339782" y="5772032"/>
            <a:ext cx="58749" cy="117813"/>
          </a:xfrm>
          <a:custGeom>
            <a:avLst/>
            <a:gdLst/>
            <a:ahLst/>
            <a:cxnLst/>
            <a:rect l="l" t="t" r="r" b="b"/>
            <a:pathLst>
              <a:path w="58749" h="117813">
                <a:moveTo>
                  <a:pt x="9380" y="102143"/>
                </a:moveTo>
                <a:lnTo>
                  <a:pt x="0" y="102143"/>
                </a:lnTo>
                <a:lnTo>
                  <a:pt x="0" y="117813"/>
                </a:lnTo>
                <a:lnTo>
                  <a:pt x="9380" y="108475"/>
                </a:lnTo>
                <a:lnTo>
                  <a:pt x="9380" y="102143"/>
                </a:lnTo>
                <a:close/>
              </a:path>
              <a:path w="58749" h="117813">
                <a:moveTo>
                  <a:pt x="18389" y="68095"/>
                </a:moveTo>
                <a:lnTo>
                  <a:pt x="9380" y="68095"/>
                </a:lnTo>
                <a:lnTo>
                  <a:pt x="9380" y="83765"/>
                </a:lnTo>
                <a:lnTo>
                  <a:pt x="18389" y="83765"/>
                </a:lnTo>
                <a:lnTo>
                  <a:pt x="18389" y="68095"/>
                </a:lnTo>
                <a:close/>
              </a:path>
              <a:path w="58749" h="117813">
                <a:moveTo>
                  <a:pt x="24684" y="49717"/>
                </a:moveTo>
                <a:lnTo>
                  <a:pt x="18389" y="59055"/>
                </a:lnTo>
                <a:lnTo>
                  <a:pt x="18389" y="68095"/>
                </a:lnTo>
                <a:lnTo>
                  <a:pt x="24684" y="59055"/>
                </a:lnTo>
                <a:lnTo>
                  <a:pt x="24684" y="49717"/>
                </a:lnTo>
                <a:close/>
              </a:path>
              <a:path w="58749" h="117813">
                <a:moveTo>
                  <a:pt x="43074" y="25007"/>
                </a:moveTo>
                <a:lnTo>
                  <a:pt x="34064" y="25007"/>
                </a:lnTo>
                <a:lnTo>
                  <a:pt x="34064" y="34047"/>
                </a:lnTo>
                <a:lnTo>
                  <a:pt x="24684" y="34047"/>
                </a:lnTo>
                <a:lnTo>
                  <a:pt x="24684" y="49717"/>
                </a:lnTo>
                <a:lnTo>
                  <a:pt x="34064" y="43385"/>
                </a:lnTo>
                <a:lnTo>
                  <a:pt x="43074" y="34047"/>
                </a:lnTo>
                <a:lnTo>
                  <a:pt x="43074" y="25007"/>
                </a:lnTo>
                <a:close/>
              </a:path>
              <a:path w="58749" h="117813">
                <a:moveTo>
                  <a:pt x="52454" y="15669"/>
                </a:moveTo>
                <a:lnTo>
                  <a:pt x="43074" y="15669"/>
                </a:lnTo>
                <a:lnTo>
                  <a:pt x="43074" y="25007"/>
                </a:lnTo>
                <a:lnTo>
                  <a:pt x="52454" y="15669"/>
                </a:lnTo>
                <a:close/>
              </a:path>
              <a:path w="58749" h="117813">
                <a:moveTo>
                  <a:pt x="58749" y="0"/>
                </a:moveTo>
                <a:lnTo>
                  <a:pt x="52454" y="0"/>
                </a:lnTo>
                <a:lnTo>
                  <a:pt x="52454" y="9337"/>
                </a:lnTo>
                <a:lnTo>
                  <a:pt x="58749" y="9337"/>
                </a:lnTo>
                <a:lnTo>
                  <a:pt x="58749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3" name="object 543"/>
          <p:cNvSpPr/>
          <p:nvPr/>
        </p:nvSpPr>
        <p:spPr>
          <a:xfrm>
            <a:off x="4339782" y="5772032"/>
            <a:ext cx="58749" cy="117813"/>
          </a:xfrm>
          <a:custGeom>
            <a:avLst/>
            <a:gdLst/>
            <a:ahLst/>
            <a:cxnLst/>
            <a:rect l="l" t="t" r="r" b="b"/>
            <a:pathLst>
              <a:path w="58749" h="117813">
                <a:moveTo>
                  <a:pt x="24684" y="49717"/>
                </a:moveTo>
                <a:lnTo>
                  <a:pt x="24684" y="59055"/>
                </a:lnTo>
                <a:lnTo>
                  <a:pt x="18389" y="68095"/>
                </a:lnTo>
                <a:lnTo>
                  <a:pt x="18389" y="74427"/>
                </a:lnTo>
                <a:lnTo>
                  <a:pt x="18389" y="83765"/>
                </a:lnTo>
                <a:lnTo>
                  <a:pt x="9380" y="83765"/>
                </a:lnTo>
                <a:lnTo>
                  <a:pt x="9380" y="93102"/>
                </a:lnTo>
                <a:lnTo>
                  <a:pt x="9380" y="102143"/>
                </a:lnTo>
                <a:lnTo>
                  <a:pt x="9380" y="108475"/>
                </a:lnTo>
                <a:lnTo>
                  <a:pt x="0" y="117813"/>
                </a:lnTo>
                <a:lnTo>
                  <a:pt x="0" y="108475"/>
                </a:lnTo>
                <a:lnTo>
                  <a:pt x="0" y="102143"/>
                </a:lnTo>
                <a:lnTo>
                  <a:pt x="9380" y="102143"/>
                </a:lnTo>
                <a:lnTo>
                  <a:pt x="9380" y="93102"/>
                </a:lnTo>
                <a:lnTo>
                  <a:pt x="9380" y="83765"/>
                </a:lnTo>
                <a:lnTo>
                  <a:pt x="9380" y="74427"/>
                </a:lnTo>
                <a:lnTo>
                  <a:pt x="9380" y="68095"/>
                </a:lnTo>
                <a:lnTo>
                  <a:pt x="18389" y="68095"/>
                </a:lnTo>
                <a:lnTo>
                  <a:pt x="18389" y="59055"/>
                </a:lnTo>
                <a:lnTo>
                  <a:pt x="24684" y="49717"/>
                </a:lnTo>
                <a:lnTo>
                  <a:pt x="24684" y="43385"/>
                </a:lnTo>
                <a:lnTo>
                  <a:pt x="24684" y="34047"/>
                </a:lnTo>
                <a:lnTo>
                  <a:pt x="34064" y="34047"/>
                </a:lnTo>
                <a:lnTo>
                  <a:pt x="43074" y="34047"/>
                </a:lnTo>
                <a:lnTo>
                  <a:pt x="34064" y="34047"/>
                </a:lnTo>
                <a:lnTo>
                  <a:pt x="34064" y="25007"/>
                </a:lnTo>
                <a:lnTo>
                  <a:pt x="43074" y="25007"/>
                </a:lnTo>
                <a:lnTo>
                  <a:pt x="43074" y="15669"/>
                </a:lnTo>
                <a:lnTo>
                  <a:pt x="52454" y="15669"/>
                </a:lnTo>
                <a:lnTo>
                  <a:pt x="52454" y="9337"/>
                </a:lnTo>
                <a:lnTo>
                  <a:pt x="52454" y="0"/>
                </a:lnTo>
                <a:lnTo>
                  <a:pt x="58749" y="0"/>
                </a:lnTo>
                <a:lnTo>
                  <a:pt x="52454" y="0"/>
                </a:lnTo>
                <a:lnTo>
                  <a:pt x="58749" y="0"/>
                </a:lnTo>
                <a:lnTo>
                  <a:pt x="58749" y="9337"/>
                </a:lnTo>
                <a:lnTo>
                  <a:pt x="52454" y="9337"/>
                </a:lnTo>
                <a:lnTo>
                  <a:pt x="52454" y="15669"/>
                </a:lnTo>
                <a:lnTo>
                  <a:pt x="43074" y="25007"/>
                </a:lnTo>
                <a:lnTo>
                  <a:pt x="43074" y="34047"/>
                </a:lnTo>
                <a:lnTo>
                  <a:pt x="34064" y="43385"/>
                </a:lnTo>
                <a:lnTo>
                  <a:pt x="24684" y="49717"/>
                </a:lnTo>
                <a:close/>
              </a:path>
            </a:pathLst>
          </a:custGeom>
          <a:ln w="60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4" name="object 544"/>
          <p:cNvSpPr/>
          <p:nvPr/>
        </p:nvSpPr>
        <p:spPr>
          <a:xfrm>
            <a:off x="4315097" y="5865136"/>
            <a:ext cx="9337" cy="9039"/>
          </a:xfrm>
          <a:custGeom>
            <a:avLst/>
            <a:gdLst/>
            <a:ahLst/>
            <a:cxnLst/>
            <a:rect l="l" t="t" r="r" b="b"/>
            <a:pathLst>
              <a:path w="9337" h="9039">
                <a:moveTo>
                  <a:pt x="0" y="4519"/>
                </a:moveTo>
                <a:lnTo>
                  <a:pt x="9337" y="4519"/>
                </a:lnTo>
              </a:path>
            </a:pathLst>
          </a:custGeom>
          <a:ln w="10309">
            <a:solidFill>
              <a:srgbClr val="E4D2E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5" name="object 545"/>
          <p:cNvSpPr/>
          <p:nvPr/>
        </p:nvSpPr>
        <p:spPr>
          <a:xfrm>
            <a:off x="4315097" y="5865136"/>
            <a:ext cx="9337" cy="9039"/>
          </a:xfrm>
          <a:custGeom>
            <a:avLst/>
            <a:gdLst/>
            <a:ahLst/>
            <a:cxnLst/>
            <a:rect l="l" t="t" r="r" b="b"/>
            <a:pathLst>
              <a:path w="9337" h="9039">
                <a:moveTo>
                  <a:pt x="-3011" y="4519"/>
                </a:moveTo>
                <a:lnTo>
                  <a:pt x="12349" y="4519"/>
                </a:lnTo>
              </a:path>
            </a:pathLst>
          </a:custGeom>
          <a:ln w="163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6" name="object 546"/>
          <p:cNvSpPr/>
          <p:nvPr/>
        </p:nvSpPr>
        <p:spPr>
          <a:xfrm>
            <a:off x="4339782" y="5939266"/>
            <a:ext cx="34064" cy="117800"/>
          </a:xfrm>
          <a:custGeom>
            <a:avLst/>
            <a:gdLst/>
            <a:ahLst/>
            <a:cxnLst/>
            <a:rect l="l" t="t" r="r" b="b"/>
            <a:pathLst>
              <a:path w="34064" h="117800">
                <a:moveTo>
                  <a:pt x="24684" y="102143"/>
                </a:moveTo>
                <a:lnTo>
                  <a:pt x="24684" y="111481"/>
                </a:lnTo>
                <a:lnTo>
                  <a:pt x="34064" y="117800"/>
                </a:lnTo>
                <a:lnTo>
                  <a:pt x="34064" y="111481"/>
                </a:lnTo>
                <a:lnTo>
                  <a:pt x="24684" y="102143"/>
                </a:lnTo>
                <a:close/>
              </a:path>
              <a:path w="34064" h="117800">
                <a:moveTo>
                  <a:pt x="24684" y="77433"/>
                </a:moveTo>
                <a:lnTo>
                  <a:pt x="18389" y="77433"/>
                </a:lnTo>
                <a:lnTo>
                  <a:pt x="24684" y="83753"/>
                </a:lnTo>
                <a:lnTo>
                  <a:pt x="24684" y="77433"/>
                </a:lnTo>
                <a:close/>
              </a:path>
              <a:path w="34064" h="117800">
                <a:moveTo>
                  <a:pt x="9380" y="43385"/>
                </a:moveTo>
                <a:lnTo>
                  <a:pt x="9380" y="52722"/>
                </a:lnTo>
                <a:lnTo>
                  <a:pt x="18389" y="52722"/>
                </a:lnTo>
                <a:lnTo>
                  <a:pt x="9380" y="43385"/>
                </a:lnTo>
                <a:close/>
              </a:path>
              <a:path w="34064" h="117800">
                <a:moveTo>
                  <a:pt x="0" y="0"/>
                </a:moveTo>
                <a:lnTo>
                  <a:pt x="0" y="24698"/>
                </a:lnTo>
                <a:lnTo>
                  <a:pt x="9380" y="24698"/>
                </a:lnTo>
                <a:lnTo>
                  <a:pt x="9380" y="9337"/>
                </a:lnTo>
                <a:lnTo>
                  <a:pt x="0" y="0"/>
                </a:lnTo>
                <a:close/>
              </a:path>
            </a:pathLst>
          </a:custGeom>
          <a:solidFill>
            <a:srgbClr val="E4D2E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7" name="object 547"/>
          <p:cNvSpPr/>
          <p:nvPr/>
        </p:nvSpPr>
        <p:spPr>
          <a:xfrm>
            <a:off x="4339782" y="5889845"/>
            <a:ext cx="34064" cy="210310"/>
          </a:xfrm>
          <a:custGeom>
            <a:avLst/>
            <a:gdLst/>
            <a:ahLst/>
            <a:cxnLst/>
            <a:rect l="l" t="t" r="r" b="b"/>
            <a:pathLst>
              <a:path w="34064" h="210310">
                <a:moveTo>
                  <a:pt x="9380" y="102143"/>
                </a:moveTo>
                <a:lnTo>
                  <a:pt x="9380" y="92806"/>
                </a:lnTo>
                <a:lnTo>
                  <a:pt x="9380" y="83468"/>
                </a:lnTo>
                <a:lnTo>
                  <a:pt x="0" y="83468"/>
                </a:lnTo>
                <a:lnTo>
                  <a:pt x="9380" y="83468"/>
                </a:lnTo>
                <a:lnTo>
                  <a:pt x="9380" y="74118"/>
                </a:lnTo>
                <a:lnTo>
                  <a:pt x="0" y="74118"/>
                </a:lnTo>
                <a:lnTo>
                  <a:pt x="0" y="68095"/>
                </a:lnTo>
                <a:lnTo>
                  <a:pt x="0" y="49420"/>
                </a:lnTo>
                <a:lnTo>
                  <a:pt x="0" y="58758"/>
                </a:lnTo>
                <a:lnTo>
                  <a:pt x="0" y="0"/>
                </a:lnTo>
                <a:lnTo>
                  <a:pt x="9380" y="0"/>
                </a:lnTo>
                <a:lnTo>
                  <a:pt x="0" y="0"/>
                </a:lnTo>
                <a:lnTo>
                  <a:pt x="0" y="9337"/>
                </a:lnTo>
                <a:lnTo>
                  <a:pt x="0" y="15372"/>
                </a:lnTo>
                <a:lnTo>
                  <a:pt x="0" y="24710"/>
                </a:lnTo>
                <a:lnTo>
                  <a:pt x="0" y="34047"/>
                </a:lnTo>
                <a:lnTo>
                  <a:pt x="0" y="43385"/>
                </a:lnTo>
                <a:lnTo>
                  <a:pt x="0" y="49420"/>
                </a:lnTo>
                <a:lnTo>
                  <a:pt x="9380" y="58758"/>
                </a:lnTo>
                <a:lnTo>
                  <a:pt x="9380" y="68095"/>
                </a:lnTo>
                <a:lnTo>
                  <a:pt x="9380" y="74118"/>
                </a:lnTo>
                <a:lnTo>
                  <a:pt x="9380" y="83468"/>
                </a:lnTo>
                <a:lnTo>
                  <a:pt x="9380" y="92806"/>
                </a:lnTo>
                <a:lnTo>
                  <a:pt x="18389" y="102143"/>
                </a:lnTo>
                <a:lnTo>
                  <a:pt x="18389" y="108166"/>
                </a:lnTo>
                <a:lnTo>
                  <a:pt x="18389" y="117516"/>
                </a:lnTo>
                <a:lnTo>
                  <a:pt x="18389" y="126854"/>
                </a:lnTo>
                <a:lnTo>
                  <a:pt x="24684" y="126854"/>
                </a:lnTo>
                <a:lnTo>
                  <a:pt x="24684" y="133173"/>
                </a:lnTo>
                <a:lnTo>
                  <a:pt x="24684" y="142214"/>
                </a:lnTo>
                <a:lnTo>
                  <a:pt x="24684" y="151564"/>
                </a:lnTo>
                <a:lnTo>
                  <a:pt x="34064" y="160901"/>
                </a:lnTo>
                <a:lnTo>
                  <a:pt x="34064" y="210310"/>
                </a:lnTo>
                <a:lnTo>
                  <a:pt x="34064" y="201269"/>
                </a:lnTo>
                <a:lnTo>
                  <a:pt x="34064" y="191932"/>
                </a:lnTo>
                <a:lnTo>
                  <a:pt x="34064" y="185612"/>
                </a:lnTo>
                <a:lnTo>
                  <a:pt x="34064" y="176262"/>
                </a:lnTo>
                <a:lnTo>
                  <a:pt x="34064" y="167221"/>
                </a:lnTo>
                <a:lnTo>
                  <a:pt x="24684" y="160901"/>
                </a:lnTo>
                <a:lnTo>
                  <a:pt x="24684" y="151564"/>
                </a:lnTo>
                <a:lnTo>
                  <a:pt x="24684" y="142214"/>
                </a:lnTo>
                <a:lnTo>
                  <a:pt x="24684" y="133173"/>
                </a:lnTo>
                <a:lnTo>
                  <a:pt x="18389" y="133173"/>
                </a:lnTo>
                <a:lnTo>
                  <a:pt x="24684" y="133173"/>
                </a:lnTo>
                <a:lnTo>
                  <a:pt x="18389" y="126854"/>
                </a:lnTo>
                <a:lnTo>
                  <a:pt x="18389" y="117516"/>
                </a:lnTo>
                <a:lnTo>
                  <a:pt x="18389" y="108166"/>
                </a:lnTo>
                <a:lnTo>
                  <a:pt x="9380" y="108166"/>
                </a:lnTo>
                <a:lnTo>
                  <a:pt x="18389" y="108166"/>
                </a:lnTo>
                <a:lnTo>
                  <a:pt x="18389" y="102143"/>
                </a:lnTo>
                <a:lnTo>
                  <a:pt x="9380" y="102143"/>
                </a:lnTo>
                <a:lnTo>
                  <a:pt x="9380" y="108166"/>
                </a:lnTo>
                <a:lnTo>
                  <a:pt x="9380" y="102143"/>
                </a:lnTo>
                <a:close/>
              </a:path>
            </a:pathLst>
          </a:custGeom>
          <a:ln w="60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8" name="object 548"/>
          <p:cNvSpPr/>
          <p:nvPr/>
        </p:nvSpPr>
        <p:spPr>
          <a:xfrm>
            <a:off x="4324477" y="5923891"/>
            <a:ext cx="9035" cy="0"/>
          </a:xfrm>
          <a:custGeom>
            <a:avLst/>
            <a:gdLst/>
            <a:ahLst/>
            <a:cxnLst/>
            <a:rect l="l" t="t" r="r" b="b"/>
            <a:pathLst>
              <a:path w="9035" h="0">
                <a:moveTo>
                  <a:pt x="0" y="0"/>
                </a:moveTo>
                <a:lnTo>
                  <a:pt x="9035" y="0"/>
                </a:lnTo>
              </a:path>
            </a:pathLst>
          </a:custGeom>
          <a:ln w="19948">
            <a:solidFill>
              <a:srgbClr val="E4D2E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9" name="object 549"/>
          <p:cNvSpPr/>
          <p:nvPr/>
        </p:nvSpPr>
        <p:spPr>
          <a:xfrm>
            <a:off x="4324477" y="5914552"/>
            <a:ext cx="9035" cy="9340"/>
          </a:xfrm>
          <a:custGeom>
            <a:avLst/>
            <a:gdLst/>
            <a:ahLst/>
            <a:cxnLst/>
            <a:rect l="l" t="t" r="r" b="b"/>
            <a:pathLst>
              <a:path w="9035" h="9340">
                <a:moveTo>
                  <a:pt x="-3011" y="4670"/>
                </a:moveTo>
                <a:lnTo>
                  <a:pt x="12047" y="4670"/>
                </a:lnTo>
              </a:path>
            </a:pathLst>
          </a:custGeom>
          <a:ln w="166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0" name="object 550"/>
          <p:cNvSpPr/>
          <p:nvPr/>
        </p:nvSpPr>
        <p:spPr>
          <a:xfrm>
            <a:off x="4324477" y="5923890"/>
            <a:ext cx="9035" cy="9340"/>
          </a:xfrm>
          <a:custGeom>
            <a:avLst/>
            <a:gdLst/>
            <a:ahLst/>
            <a:cxnLst/>
            <a:rect l="l" t="t" r="r" b="b"/>
            <a:pathLst>
              <a:path w="9035" h="9340">
                <a:moveTo>
                  <a:pt x="-3011" y="4670"/>
                </a:moveTo>
                <a:lnTo>
                  <a:pt x="12047" y="4670"/>
                </a:lnTo>
              </a:path>
            </a:pathLst>
          </a:custGeom>
          <a:ln w="166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1" name="object 551"/>
          <p:cNvSpPr/>
          <p:nvPr/>
        </p:nvSpPr>
        <p:spPr>
          <a:xfrm>
            <a:off x="4358171" y="6032060"/>
            <a:ext cx="6294" cy="9349"/>
          </a:xfrm>
          <a:custGeom>
            <a:avLst/>
            <a:gdLst/>
            <a:ahLst/>
            <a:cxnLst/>
            <a:rect l="l" t="t" r="r" b="b"/>
            <a:pathLst>
              <a:path w="6294" h="9349">
                <a:moveTo>
                  <a:pt x="0" y="0"/>
                </a:moveTo>
                <a:lnTo>
                  <a:pt x="6294" y="0"/>
                </a:lnTo>
                <a:lnTo>
                  <a:pt x="6294" y="9349"/>
                </a:lnTo>
                <a:lnTo>
                  <a:pt x="6294" y="0"/>
                </a:lnTo>
                <a:lnTo>
                  <a:pt x="0" y="0"/>
                </a:lnTo>
                <a:lnTo>
                  <a:pt x="6294" y="0"/>
                </a:lnTo>
                <a:lnTo>
                  <a:pt x="0" y="0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2" name="object 552"/>
          <p:cNvSpPr/>
          <p:nvPr/>
        </p:nvSpPr>
        <p:spPr>
          <a:xfrm>
            <a:off x="7289700" y="5673202"/>
            <a:ext cx="25054" cy="30733"/>
          </a:xfrm>
          <a:custGeom>
            <a:avLst/>
            <a:gdLst/>
            <a:ahLst/>
            <a:cxnLst/>
            <a:rect l="l" t="t" r="r" b="b"/>
            <a:pathLst>
              <a:path w="25054" h="30733">
                <a:moveTo>
                  <a:pt x="9380" y="6022"/>
                </a:moveTo>
                <a:lnTo>
                  <a:pt x="9380" y="0"/>
                </a:lnTo>
                <a:lnTo>
                  <a:pt x="0" y="0"/>
                </a:lnTo>
                <a:lnTo>
                  <a:pt x="9380" y="0"/>
                </a:lnTo>
                <a:lnTo>
                  <a:pt x="9380" y="6022"/>
                </a:lnTo>
                <a:lnTo>
                  <a:pt x="9380" y="15372"/>
                </a:lnTo>
                <a:lnTo>
                  <a:pt x="18760" y="15372"/>
                </a:lnTo>
                <a:lnTo>
                  <a:pt x="18760" y="24710"/>
                </a:lnTo>
                <a:lnTo>
                  <a:pt x="25054" y="30733"/>
                </a:lnTo>
                <a:lnTo>
                  <a:pt x="18760" y="24710"/>
                </a:lnTo>
                <a:lnTo>
                  <a:pt x="18760" y="15372"/>
                </a:lnTo>
                <a:lnTo>
                  <a:pt x="9380" y="15372"/>
                </a:lnTo>
                <a:lnTo>
                  <a:pt x="9380" y="6022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3" name="object 553"/>
          <p:cNvSpPr/>
          <p:nvPr/>
        </p:nvSpPr>
        <p:spPr>
          <a:xfrm>
            <a:off x="6767693" y="1478688"/>
            <a:ext cx="1708519" cy="181985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4" name="object 554"/>
          <p:cNvSpPr/>
          <p:nvPr/>
        </p:nvSpPr>
        <p:spPr>
          <a:xfrm>
            <a:off x="527807" y="2459233"/>
            <a:ext cx="1115071" cy="2077749"/>
          </a:xfrm>
          <a:custGeom>
            <a:avLst/>
            <a:gdLst/>
            <a:ahLst/>
            <a:cxnLst/>
            <a:rect l="l" t="t" r="r" b="b"/>
            <a:pathLst>
              <a:path w="1115071" h="2077749">
                <a:moveTo>
                  <a:pt x="1105938" y="2028279"/>
                </a:moveTo>
                <a:lnTo>
                  <a:pt x="679501" y="2028279"/>
                </a:lnTo>
                <a:lnTo>
                  <a:pt x="694855" y="2040646"/>
                </a:lnTo>
                <a:lnTo>
                  <a:pt x="837025" y="2053014"/>
                </a:lnTo>
                <a:lnTo>
                  <a:pt x="1062617" y="2077749"/>
                </a:lnTo>
                <a:lnTo>
                  <a:pt x="1096681" y="2077749"/>
                </a:lnTo>
                <a:lnTo>
                  <a:pt x="1096681" y="2065381"/>
                </a:lnTo>
                <a:lnTo>
                  <a:pt x="1105938" y="2065381"/>
                </a:lnTo>
                <a:lnTo>
                  <a:pt x="1105938" y="2053014"/>
                </a:lnTo>
                <a:lnTo>
                  <a:pt x="1115071" y="2053014"/>
                </a:lnTo>
                <a:lnTo>
                  <a:pt x="1115071" y="2040646"/>
                </a:lnTo>
                <a:lnTo>
                  <a:pt x="1105938" y="2040646"/>
                </a:lnTo>
                <a:lnTo>
                  <a:pt x="1105938" y="2028279"/>
                </a:lnTo>
                <a:close/>
              </a:path>
              <a:path w="1115071" h="2077749">
                <a:moveTo>
                  <a:pt x="1130746" y="1904603"/>
                </a:moveTo>
                <a:lnTo>
                  <a:pt x="670158" y="1904603"/>
                </a:lnTo>
                <a:lnTo>
                  <a:pt x="670158" y="1991176"/>
                </a:lnTo>
                <a:lnTo>
                  <a:pt x="679501" y="1991176"/>
                </a:lnTo>
                <a:lnTo>
                  <a:pt x="679501" y="2015911"/>
                </a:lnTo>
                <a:lnTo>
                  <a:pt x="685821" y="2015911"/>
                </a:lnTo>
                <a:lnTo>
                  <a:pt x="685821" y="2028279"/>
                </a:lnTo>
                <a:lnTo>
                  <a:pt x="1081254" y="2028279"/>
                </a:lnTo>
                <a:lnTo>
                  <a:pt x="1081254" y="2003544"/>
                </a:lnTo>
                <a:lnTo>
                  <a:pt x="1090387" y="2003544"/>
                </a:lnTo>
                <a:lnTo>
                  <a:pt x="1090387" y="1978808"/>
                </a:lnTo>
                <a:lnTo>
                  <a:pt x="1081254" y="1978808"/>
                </a:lnTo>
                <a:lnTo>
                  <a:pt x="1081254" y="1966441"/>
                </a:lnTo>
                <a:lnTo>
                  <a:pt x="1090387" y="1966441"/>
                </a:lnTo>
                <a:lnTo>
                  <a:pt x="1090387" y="1954073"/>
                </a:lnTo>
                <a:lnTo>
                  <a:pt x="1105938" y="1954073"/>
                </a:lnTo>
                <a:lnTo>
                  <a:pt x="1105938" y="1941706"/>
                </a:lnTo>
                <a:lnTo>
                  <a:pt x="1115071" y="1941706"/>
                </a:lnTo>
                <a:lnTo>
                  <a:pt x="1115071" y="1929338"/>
                </a:lnTo>
                <a:lnTo>
                  <a:pt x="1121366" y="1929338"/>
                </a:lnTo>
                <a:lnTo>
                  <a:pt x="1130746" y="1916971"/>
                </a:lnTo>
                <a:lnTo>
                  <a:pt x="1130746" y="1904603"/>
                </a:lnTo>
                <a:close/>
              </a:path>
              <a:path w="1115071" h="2077749">
                <a:moveTo>
                  <a:pt x="670158" y="1991176"/>
                </a:moveTo>
                <a:lnTo>
                  <a:pt x="661124" y="2003544"/>
                </a:lnTo>
                <a:lnTo>
                  <a:pt x="661124" y="2015911"/>
                </a:lnTo>
                <a:lnTo>
                  <a:pt x="670158" y="2015911"/>
                </a:lnTo>
                <a:lnTo>
                  <a:pt x="670158" y="1991176"/>
                </a:lnTo>
                <a:close/>
              </a:path>
              <a:path w="1115071" h="2077749">
                <a:moveTo>
                  <a:pt x="679501" y="2003544"/>
                </a:moveTo>
                <a:lnTo>
                  <a:pt x="670158" y="2003544"/>
                </a:lnTo>
                <a:lnTo>
                  <a:pt x="670158" y="2015911"/>
                </a:lnTo>
                <a:lnTo>
                  <a:pt x="679501" y="2015911"/>
                </a:lnTo>
                <a:lnTo>
                  <a:pt x="679501" y="2003544"/>
                </a:lnTo>
                <a:close/>
              </a:path>
              <a:path w="1115071" h="2077749">
                <a:moveTo>
                  <a:pt x="1149012" y="1855133"/>
                </a:moveTo>
                <a:lnTo>
                  <a:pt x="645462" y="1855133"/>
                </a:lnTo>
                <a:lnTo>
                  <a:pt x="645462" y="1867500"/>
                </a:lnTo>
                <a:lnTo>
                  <a:pt x="651793" y="1867500"/>
                </a:lnTo>
                <a:lnTo>
                  <a:pt x="651793" y="1879868"/>
                </a:lnTo>
                <a:lnTo>
                  <a:pt x="661124" y="1879868"/>
                </a:lnTo>
                <a:lnTo>
                  <a:pt x="661124" y="1904603"/>
                </a:lnTo>
                <a:lnTo>
                  <a:pt x="1139756" y="1904603"/>
                </a:lnTo>
                <a:lnTo>
                  <a:pt x="1139756" y="1867500"/>
                </a:lnTo>
                <a:lnTo>
                  <a:pt x="1149012" y="1855133"/>
                </a:lnTo>
                <a:close/>
              </a:path>
              <a:path w="1115071" h="2077749">
                <a:moveTo>
                  <a:pt x="1139756" y="1842765"/>
                </a:moveTo>
                <a:lnTo>
                  <a:pt x="636427" y="1842765"/>
                </a:lnTo>
                <a:lnTo>
                  <a:pt x="636427" y="1855133"/>
                </a:lnTo>
                <a:lnTo>
                  <a:pt x="1139756" y="1855133"/>
                </a:lnTo>
                <a:lnTo>
                  <a:pt x="1139756" y="1842765"/>
                </a:lnTo>
                <a:close/>
              </a:path>
              <a:path w="1115071" h="2077749">
                <a:moveTo>
                  <a:pt x="1164440" y="1830398"/>
                </a:moveTo>
                <a:lnTo>
                  <a:pt x="627096" y="1830398"/>
                </a:lnTo>
                <a:lnTo>
                  <a:pt x="627096" y="1842765"/>
                </a:lnTo>
                <a:lnTo>
                  <a:pt x="1164440" y="1842765"/>
                </a:lnTo>
                <a:lnTo>
                  <a:pt x="1164440" y="1830398"/>
                </a:lnTo>
                <a:close/>
              </a:path>
              <a:path w="1115071" h="2077749">
                <a:moveTo>
                  <a:pt x="1173820" y="1818030"/>
                </a:moveTo>
                <a:lnTo>
                  <a:pt x="620765" y="1818030"/>
                </a:lnTo>
                <a:lnTo>
                  <a:pt x="620765" y="1830398"/>
                </a:lnTo>
                <a:lnTo>
                  <a:pt x="1173820" y="1830398"/>
                </a:lnTo>
                <a:lnTo>
                  <a:pt x="1173820" y="1818030"/>
                </a:lnTo>
                <a:close/>
              </a:path>
              <a:path w="1115071" h="2077749">
                <a:moveTo>
                  <a:pt x="1214180" y="1793295"/>
                </a:moveTo>
                <a:lnTo>
                  <a:pt x="611730" y="1793295"/>
                </a:lnTo>
                <a:lnTo>
                  <a:pt x="602387" y="1805663"/>
                </a:lnTo>
                <a:lnTo>
                  <a:pt x="611730" y="1818030"/>
                </a:lnTo>
                <a:lnTo>
                  <a:pt x="1207762" y="1818030"/>
                </a:lnTo>
                <a:lnTo>
                  <a:pt x="1207762" y="1805663"/>
                </a:lnTo>
                <a:lnTo>
                  <a:pt x="1214180" y="1805663"/>
                </a:lnTo>
                <a:lnTo>
                  <a:pt x="1214180" y="1793295"/>
                </a:lnTo>
                <a:close/>
              </a:path>
              <a:path w="1115071" h="2077749">
                <a:moveTo>
                  <a:pt x="602387" y="1793295"/>
                </a:moveTo>
                <a:lnTo>
                  <a:pt x="593056" y="1793295"/>
                </a:lnTo>
                <a:lnTo>
                  <a:pt x="593056" y="1805663"/>
                </a:lnTo>
                <a:lnTo>
                  <a:pt x="602387" y="1805663"/>
                </a:lnTo>
                <a:lnTo>
                  <a:pt x="602387" y="1793295"/>
                </a:lnTo>
                <a:close/>
              </a:path>
              <a:path w="1115071" h="2077749">
                <a:moveTo>
                  <a:pt x="1207762" y="1780928"/>
                </a:moveTo>
                <a:lnTo>
                  <a:pt x="587033" y="1780928"/>
                </a:lnTo>
                <a:lnTo>
                  <a:pt x="587033" y="1793295"/>
                </a:lnTo>
                <a:lnTo>
                  <a:pt x="1207762" y="1793295"/>
                </a:lnTo>
                <a:lnTo>
                  <a:pt x="1207762" y="1780928"/>
                </a:lnTo>
                <a:close/>
              </a:path>
              <a:path w="1115071" h="2077749">
                <a:moveTo>
                  <a:pt x="1198505" y="1768560"/>
                </a:moveTo>
                <a:lnTo>
                  <a:pt x="577690" y="1768560"/>
                </a:lnTo>
                <a:lnTo>
                  <a:pt x="577690" y="1780928"/>
                </a:lnTo>
                <a:lnTo>
                  <a:pt x="1198505" y="1780928"/>
                </a:lnTo>
                <a:lnTo>
                  <a:pt x="1198505" y="1768560"/>
                </a:lnTo>
                <a:close/>
              </a:path>
              <a:path w="1115071" h="2077749">
                <a:moveTo>
                  <a:pt x="1155430" y="1669620"/>
                </a:moveTo>
                <a:lnTo>
                  <a:pt x="444863" y="1669620"/>
                </a:lnTo>
                <a:lnTo>
                  <a:pt x="460229" y="1694355"/>
                </a:lnTo>
                <a:lnTo>
                  <a:pt x="528297" y="1694355"/>
                </a:lnTo>
                <a:lnTo>
                  <a:pt x="528297" y="1719090"/>
                </a:lnTo>
                <a:lnTo>
                  <a:pt x="534320" y="1719090"/>
                </a:lnTo>
                <a:lnTo>
                  <a:pt x="534320" y="1756192"/>
                </a:lnTo>
                <a:lnTo>
                  <a:pt x="528297" y="1756192"/>
                </a:lnTo>
                <a:lnTo>
                  <a:pt x="528297" y="1768560"/>
                </a:lnTo>
                <a:lnTo>
                  <a:pt x="1180115" y="1768560"/>
                </a:lnTo>
                <a:lnTo>
                  <a:pt x="1180115" y="1719090"/>
                </a:lnTo>
                <a:lnTo>
                  <a:pt x="1173820" y="1706722"/>
                </a:lnTo>
                <a:lnTo>
                  <a:pt x="1164440" y="1694355"/>
                </a:lnTo>
                <a:lnTo>
                  <a:pt x="1164440" y="1681987"/>
                </a:lnTo>
                <a:lnTo>
                  <a:pt x="1155430" y="1669620"/>
                </a:lnTo>
                <a:close/>
              </a:path>
              <a:path w="1115071" h="2077749">
                <a:moveTo>
                  <a:pt x="1105938" y="1558312"/>
                </a:moveTo>
                <a:lnTo>
                  <a:pt x="318059" y="1558312"/>
                </a:lnTo>
                <a:lnTo>
                  <a:pt x="318059" y="1570679"/>
                </a:lnTo>
                <a:lnTo>
                  <a:pt x="333721" y="1570679"/>
                </a:lnTo>
                <a:lnTo>
                  <a:pt x="333721" y="1583047"/>
                </a:lnTo>
                <a:lnTo>
                  <a:pt x="386126" y="1583047"/>
                </a:lnTo>
                <a:lnTo>
                  <a:pt x="386126" y="1595414"/>
                </a:lnTo>
                <a:lnTo>
                  <a:pt x="392149" y="1595414"/>
                </a:lnTo>
                <a:lnTo>
                  <a:pt x="392149" y="1607782"/>
                </a:lnTo>
                <a:lnTo>
                  <a:pt x="410836" y="1607782"/>
                </a:lnTo>
                <a:lnTo>
                  <a:pt x="410836" y="1620149"/>
                </a:lnTo>
                <a:lnTo>
                  <a:pt x="420166" y="1632517"/>
                </a:lnTo>
                <a:lnTo>
                  <a:pt x="426189" y="1644884"/>
                </a:lnTo>
                <a:lnTo>
                  <a:pt x="426189" y="1669620"/>
                </a:lnTo>
                <a:lnTo>
                  <a:pt x="1164440" y="1669620"/>
                </a:lnTo>
                <a:lnTo>
                  <a:pt x="1164440" y="1644884"/>
                </a:lnTo>
                <a:lnTo>
                  <a:pt x="1155430" y="1644884"/>
                </a:lnTo>
                <a:lnTo>
                  <a:pt x="1149012" y="1632517"/>
                </a:lnTo>
                <a:lnTo>
                  <a:pt x="1139756" y="1607782"/>
                </a:lnTo>
                <a:lnTo>
                  <a:pt x="1121366" y="1595414"/>
                </a:lnTo>
                <a:lnTo>
                  <a:pt x="1115071" y="1583047"/>
                </a:lnTo>
                <a:lnTo>
                  <a:pt x="1105938" y="1558312"/>
                </a:lnTo>
                <a:close/>
              </a:path>
              <a:path w="1115071" h="2077749">
                <a:moveTo>
                  <a:pt x="1090387" y="1533576"/>
                </a:moveTo>
                <a:lnTo>
                  <a:pt x="250288" y="1533576"/>
                </a:lnTo>
                <a:lnTo>
                  <a:pt x="250288" y="1558312"/>
                </a:lnTo>
                <a:lnTo>
                  <a:pt x="1096681" y="1558312"/>
                </a:lnTo>
                <a:lnTo>
                  <a:pt x="1090387" y="1533576"/>
                </a:lnTo>
                <a:close/>
              </a:path>
              <a:path w="1115071" h="2077749">
                <a:moveTo>
                  <a:pt x="1071997" y="1508841"/>
                </a:moveTo>
                <a:lnTo>
                  <a:pt x="225591" y="1508841"/>
                </a:lnTo>
                <a:lnTo>
                  <a:pt x="225591" y="1521209"/>
                </a:lnTo>
                <a:lnTo>
                  <a:pt x="234625" y="1521209"/>
                </a:lnTo>
                <a:lnTo>
                  <a:pt x="234625" y="1533576"/>
                </a:lnTo>
                <a:lnTo>
                  <a:pt x="1081254" y="1533576"/>
                </a:lnTo>
                <a:lnTo>
                  <a:pt x="1071997" y="1508841"/>
                </a:lnTo>
                <a:close/>
              </a:path>
              <a:path w="1115071" h="2077749">
                <a:moveTo>
                  <a:pt x="1022505" y="1434636"/>
                </a:moveTo>
                <a:lnTo>
                  <a:pt x="250288" y="1434636"/>
                </a:lnTo>
                <a:lnTo>
                  <a:pt x="250288" y="1447004"/>
                </a:lnTo>
                <a:lnTo>
                  <a:pt x="243969" y="1447004"/>
                </a:lnTo>
                <a:lnTo>
                  <a:pt x="243969" y="1459371"/>
                </a:lnTo>
                <a:lnTo>
                  <a:pt x="250288" y="1459371"/>
                </a:lnTo>
                <a:lnTo>
                  <a:pt x="250288" y="1471739"/>
                </a:lnTo>
                <a:lnTo>
                  <a:pt x="243969" y="1471739"/>
                </a:lnTo>
                <a:lnTo>
                  <a:pt x="243969" y="1496474"/>
                </a:lnTo>
                <a:lnTo>
                  <a:pt x="234625" y="1508841"/>
                </a:lnTo>
                <a:lnTo>
                  <a:pt x="1062617" y="1508841"/>
                </a:lnTo>
                <a:lnTo>
                  <a:pt x="1056322" y="1496474"/>
                </a:lnTo>
                <a:lnTo>
                  <a:pt x="1047312" y="1484106"/>
                </a:lnTo>
                <a:lnTo>
                  <a:pt x="1047312" y="1471739"/>
                </a:lnTo>
                <a:lnTo>
                  <a:pt x="1028552" y="1447004"/>
                </a:lnTo>
                <a:lnTo>
                  <a:pt x="1022505" y="1434636"/>
                </a:lnTo>
                <a:close/>
              </a:path>
              <a:path w="1115071" h="2077749">
                <a:moveTo>
                  <a:pt x="846368" y="1174917"/>
                </a:moveTo>
                <a:lnTo>
                  <a:pt x="151192" y="1174917"/>
                </a:lnTo>
                <a:lnTo>
                  <a:pt x="151192" y="1187285"/>
                </a:lnTo>
                <a:lnTo>
                  <a:pt x="160535" y="1187285"/>
                </a:lnTo>
                <a:lnTo>
                  <a:pt x="160535" y="1212020"/>
                </a:lnTo>
                <a:lnTo>
                  <a:pt x="166854" y="1212020"/>
                </a:lnTo>
                <a:lnTo>
                  <a:pt x="166854" y="1224388"/>
                </a:lnTo>
                <a:lnTo>
                  <a:pt x="175889" y="1224388"/>
                </a:lnTo>
                <a:lnTo>
                  <a:pt x="175889" y="1249123"/>
                </a:lnTo>
                <a:lnTo>
                  <a:pt x="185232" y="1249123"/>
                </a:lnTo>
                <a:lnTo>
                  <a:pt x="185232" y="1286225"/>
                </a:lnTo>
                <a:lnTo>
                  <a:pt x="191551" y="1286225"/>
                </a:lnTo>
                <a:lnTo>
                  <a:pt x="191551" y="1298593"/>
                </a:lnTo>
                <a:lnTo>
                  <a:pt x="209929" y="1298593"/>
                </a:lnTo>
                <a:lnTo>
                  <a:pt x="209929" y="1323328"/>
                </a:lnTo>
                <a:lnTo>
                  <a:pt x="216260" y="1323328"/>
                </a:lnTo>
                <a:lnTo>
                  <a:pt x="216260" y="1348063"/>
                </a:lnTo>
                <a:lnTo>
                  <a:pt x="234625" y="1348063"/>
                </a:lnTo>
                <a:lnTo>
                  <a:pt x="234625" y="1372798"/>
                </a:lnTo>
                <a:lnTo>
                  <a:pt x="225591" y="1372798"/>
                </a:lnTo>
                <a:lnTo>
                  <a:pt x="225591" y="1397533"/>
                </a:lnTo>
                <a:lnTo>
                  <a:pt x="234625" y="1397533"/>
                </a:lnTo>
                <a:lnTo>
                  <a:pt x="234625" y="1409901"/>
                </a:lnTo>
                <a:lnTo>
                  <a:pt x="259322" y="1409901"/>
                </a:lnTo>
                <a:lnTo>
                  <a:pt x="259322" y="1434636"/>
                </a:lnTo>
                <a:lnTo>
                  <a:pt x="1013248" y="1434636"/>
                </a:lnTo>
                <a:lnTo>
                  <a:pt x="1013248" y="1422268"/>
                </a:lnTo>
                <a:lnTo>
                  <a:pt x="997820" y="1397533"/>
                </a:lnTo>
                <a:lnTo>
                  <a:pt x="969803" y="1360431"/>
                </a:lnTo>
                <a:lnTo>
                  <a:pt x="920459" y="1286225"/>
                </a:lnTo>
                <a:lnTo>
                  <a:pt x="886419" y="1249123"/>
                </a:lnTo>
                <a:lnTo>
                  <a:pt x="861722" y="1199652"/>
                </a:lnTo>
                <a:lnTo>
                  <a:pt x="852688" y="1199652"/>
                </a:lnTo>
                <a:lnTo>
                  <a:pt x="846368" y="1174917"/>
                </a:lnTo>
                <a:close/>
              </a:path>
              <a:path w="1115071" h="2077749">
                <a:moveTo>
                  <a:pt x="787632" y="1088344"/>
                </a:moveTo>
                <a:lnTo>
                  <a:pt x="142157" y="1088344"/>
                </a:lnTo>
                <a:lnTo>
                  <a:pt x="142157" y="1100712"/>
                </a:lnTo>
                <a:lnTo>
                  <a:pt x="132827" y="1100712"/>
                </a:lnTo>
                <a:lnTo>
                  <a:pt x="132827" y="1162550"/>
                </a:lnTo>
                <a:lnTo>
                  <a:pt x="142157" y="1162550"/>
                </a:lnTo>
                <a:lnTo>
                  <a:pt x="142157" y="1174917"/>
                </a:lnTo>
                <a:lnTo>
                  <a:pt x="837025" y="1174917"/>
                </a:lnTo>
                <a:lnTo>
                  <a:pt x="827991" y="1162550"/>
                </a:lnTo>
                <a:lnTo>
                  <a:pt x="821672" y="1150182"/>
                </a:lnTo>
                <a:lnTo>
                  <a:pt x="802986" y="1113080"/>
                </a:lnTo>
                <a:lnTo>
                  <a:pt x="796962" y="1113080"/>
                </a:lnTo>
                <a:lnTo>
                  <a:pt x="787632" y="1088344"/>
                </a:lnTo>
                <a:close/>
              </a:path>
              <a:path w="1115071" h="2077749">
                <a:moveTo>
                  <a:pt x="762935" y="1038874"/>
                </a:moveTo>
                <a:lnTo>
                  <a:pt x="175889" y="1038874"/>
                </a:lnTo>
                <a:lnTo>
                  <a:pt x="175889" y="1051242"/>
                </a:lnTo>
                <a:lnTo>
                  <a:pt x="185232" y="1051242"/>
                </a:lnTo>
                <a:lnTo>
                  <a:pt x="185232" y="1063609"/>
                </a:lnTo>
                <a:lnTo>
                  <a:pt x="175889" y="1063609"/>
                </a:lnTo>
                <a:lnTo>
                  <a:pt x="175889" y="1075977"/>
                </a:lnTo>
                <a:lnTo>
                  <a:pt x="160535" y="1075977"/>
                </a:lnTo>
                <a:lnTo>
                  <a:pt x="160535" y="1088344"/>
                </a:lnTo>
                <a:lnTo>
                  <a:pt x="778289" y="1088344"/>
                </a:lnTo>
                <a:lnTo>
                  <a:pt x="778289" y="1075977"/>
                </a:lnTo>
                <a:lnTo>
                  <a:pt x="769254" y="1063609"/>
                </a:lnTo>
                <a:lnTo>
                  <a:pt x="762935" y="1038874"/>
                </a:lnTo>
                <a:close/>
              </a:path>
              <a:path w="1115071" h="2077749">
                <a:moveTo>
                  <a:pt x="151192" y="902831"/>
                </a:moveTo>
                <a:lnTo>
                  <a:pt x="108130" y="902831"/>
                </a:lnTo>
                <a:lnTo>
                  <a:pt x="108130" y="939934"/>
                </a:lnTo>
                <a:lnTo>
                  <a:pt x="101798" y="952301"/>
                </a:lnTo>
                <a:lnTo>
                  <a:pt x="101798" y="964669"/>
                </a:lnTo>
                <a:lnTo>
                  <a:pt x="108130" y="964669"/>
                </a:lnTo>
                <a:lnTo>
                  <a:pt x="108130" y="977036"/>
                </a:lnTo>
                <a:lnTo>
                  <a:pt x="117461" y="977036"/>
                </a:lnTo>
                <a:lnTo>
                  <a:pt x="117461" y="1001772"/>
                </a:lnTo>
                <a:lnTo>
                  <a:pt x="126495" y="1001772"/>
                </a:lnTo>
                <a:lnTo>
                  <a:pt x="126495" y="1014139"/>
                </a:lnTo>
                <a:lnTo>
                  <a:pt x="160535" y="1014139"/>
                </a:lnTo>
                <a:lnTo>
                  <a:pt x="160535" y="1026507"/>
                </a:lnTo>
                <a:lnTo>
                  <a:pt x="166854" y="1026507"/>
                </a:lnTo>
                <a:lnTo>
                  <a:pt x="166854" y="1038874"/>
                </a:lnTo>
                <a:lnTo>
                  <a:pt x="744557" y="1038874"/>
                </a:lnTo>
                <a:lnTo>
                  <a:pt x="738238" y="1014139"/>
                </a:lnTo>
                <a:lnTo>
                  <a:pt x="728895" y="1001772"/>
                </a:lnTo>
                <a:lnTo>
                  <a:pt x="719861" y="989404"/>
                </a:lnTo>
                <a:lnTo>
                  <a:pt x="704198" y="964669"/>
                </a:lnTo>
                <a:lnTo>
                  <a:pt x="694855" y="952301"/>
                </a:lnTo>
                <a:lnTo>
                  <a:pt x="685821" y="939934"/>
                </a:lnTo>
                <a:lnTo>
                  <a:pt x="679501" y="927566"/>
                </a:lnTo>
                <a:lnTo>
                  <a:pt x="160535" y="927566"/>
                </a:lnTo>
                <a:lnTo>
                  <a:pt x="160535" y="915199"/>
                </a:lnTo>
                <a:lnTo>
                  <a:pt x="151192" y="915199"/>
                </a:lnTo>
                <a:lnTo>
                  <a:pt x="151192" y="902831"/>
                </a:lnTo>
                <a:close/>
              </a:path>
              <a:path w="1115071" h="2077749">
                <a:moveTo>
                  <a:pt x="160535" y="1014139"/>
                </a:moveTo>
                <a:lnTo>
                  <a:pt x="151192" y="1014139"/>
                </a:lnTo>
                <a:lnTo>
                  <a:pt x="151192" y="1026507"/>
                </a:lnTo>
                <a:lnTo>
                  <a:pt x="160535" y="1014139"/>
                </a:lnTo>
                <a:close/>
              </a:path>
              <a:path w="1115071" h="2077749">
                <a:moveTo>
                  <a:pt x="636427" y="853361"/>
                </a:moveTo>
                <a:lnTo>
                  <a:pt x="160535" y="853361"/>
                </a:lnTo>
                <a:lnTo>
                  <a:pt x="160535" y="865728"/>
                </a:lnTo>
                <a:lnTo>
                  <a:pt x="151192" y="865728"/>
                </a:lnTo>
                <a:lnTo>
                  <a:pt x="151192" y="878096"/>
                </a:lnTo>
                <a:lnTo>
                  <a:pt x="160535" y="878096"/>
                </a:lnTo>
                <a:lnTo>
                  <a:pt x="160535" y="915199"/>
                </a:lnTo>
                <a:lnTo>
                  <a:pt x="166854" y="915199"/>
                </a:lnTo>
                <a:lnTo>
                  <a:pt x="166854" y="927566"/>
                </a:lnTo>
                <a:lnTo>
                  <a:pt x="679501" y="927566"/>
                </a:lnTo>
                <a:lnTo>
                  <a:pt x="670158" y="915199"/>
                </a:lnTo>
                <a:lnTo>
                  <a:pt x="661124" y="902831"/>
                </a:lnTo>
                <a:lnTo>
                  <a:pt x="651793" y="890464"/>
                </a:lnTo>
                <a:lnTo>
                  <a:pt x="645462" y="878096"/>
                </a:lnTo>
                <a:lnTo>
                  <a:pt x="636427" y="865728"/>
                </a:lnTo>
                <a:lnTo>
                  <a:pt x="636427" y="853361"/>
                </a:lnTo>
                <a:close/>
              </a:path>
              <a:path w="1115071" h="2077749">
                <a:moveTo>
                  <a:pt x="142157" y="890464"/>
                </a:moveTo>
                <a:lnTo>
                  <a:pt x="101798" y="890464"/>
                </a:lnTo>
                <a:lnTo>
                  <a:pt x="101798" y="902831"/>
                </a:lnTo>
                <a:lnTo>
                  <a:pt x="142157" y="902831"/>
                </a:lnTo>
                <a:lnTo>
                  <a:pt x="142157" y="890464"/>
                </a:lnTo>
                <a:close/>
              </a:path>
              <a:path w="1115071" h="2077749">
                <a:moveTo>
                  <a:pt x="117461" y="840993"/>
                </a:moveTo>
                <a:lnTo>
                  <a:pt x="117461" y="865728"/>
                </a:lnTo>
                <a:lnTo>
                  <a:pt x="108130" y="878096"/>
                </a:lnTo>
                <a:lnTo>
                  <a:pt x="108130" y="890464"/>
                </a:lnTo>
                <a:lnTo>
                  <a:pt x="126495" y="890464"/>
                </a:lnTo>
                <a:lnTo>
                  <a:pt x="126495" y="878096"/>
                </a:lnTo>
                <a:lnTo>
                  <a:pt x="132827" y="878096"/>
                </a:lnTo>
                <a:lnTo>
                  <a:pt x="132827" y="853361"/>
                </a:lnTo>
                <a:lnTo>
                  <a:pt x="126495" y="853361"/>
                </a:lnTo>
                <a:lnTo>
                  <a:pt x="117461" y="840993"/>
                </a:lnTo>
                <a:close/>
              </a:path>
              <a:path w="1115071" h="2077749">
                <a:moveTo>
                  <a:pt x="132827" y="840993"/>
                </a:moveTo>
                <a:lnTo>
                  <a:pt x="126495" y="840993"/>
                </a:lnTo>
                <a:lnTo>
                  <a:pt x="126495" y="853361"/>
                </a:lnTo>
                <a:lnTo>
                  <a:pt x="132827" y="853361"/>
                </a:lnTo>
                <a:lnTo>
                  <a:pt x="132827" y="840993"/>
                </a:lnTo>
                <a:close/>
              </a:path>
              <a:path w="1115071" h="2077749">
                <a:moveTo>
                  <a:pt x="274985" y="828626"/>
                </a:moveTo>
                <a:lnTo>
                  <a:pt x="151192" y="828626"/>
                </a:lnTo>
                <a:lnTo>
                  <a:pt x="151192" y="853361"/>
                </a:lnTo>
                <a:lnTo>
                  <a:pt x="284019" y="853361"/>
                </a:lnTo>
                <a:lnTo>
                  <a:pt x="284019" y="840993"/>
                </a:lnTo>
                <a:lnTo>
                  <a:pt x="274985" y="840993"/>
                </a:lnTo>
                <a:lnTo>
                  <a:pt x="274985" y="828626"/>
                </a:lnTo>
                <a:close/>
              </a:path>
              <a:path w="1115071" h="2077749">
                <a:moveTo>
                  <a:pt x="562028" y="754420"/>
                </a:moveTo>
                <a:lnTo>
                  <a:pt x="83421" y="754420"/>
                </a:lnTo>
                <a:lnTo>
                  <a:pt x="83421" y="779156"/>
                </a:lnTo>
                <a:lnTo>
                  <a:pt x="175889" y="779156"/>
                </a:lnTo>
                <a:lnTo>
                  <a:pt x="175889" y="791523"/>
                </a:lnTo>
                <a:lnTo>
                  <a:pt x="166854" y="791523"/>
                </a:lnTo>
                <a:lnTo>
                  <a:pt x="166854" y="803891"/>
                </a:lnTo>
                <a:lnTo>
                  <a:pt x="259322" y="803891"/>
                </a:lnTo>
                <a:lnTo>
                  <a:pt x="259322" y="816258"/>
                </a:lnTo>
                <a:lnTo>
                  <a:pt x="268665" y="816258"/>
                </a:lnTo>
                <a:lnTo>
                  <a:pt x="268665" y="828626"/>
                </a:lnTo>
                <a:lnTo>
                  <a:pt x="274985" y="828626"/>
                </a:lnTo>
                <a:lnTo>
                  <a:pt x="274985" y="840993"/>
                </a:lnTo>
                <a:lnTo>
                  <a:pt x="284019" y="840993"/>
                </a:lnTo>
                <a:lnTo>
                  <a:pt x="284019" y="853361"/>
                </a:lnTo>
                <a:lnTo>
                  <a:pt x="627096" y="853361"/>
                </a:lnTo>
                <a:lnTo>
                  <a:pt x="620765" y="840993"/>
                </a:lnTo>
                <a:lnTo>
                  <a:pt x="611730" y="828626"/>
                </a:lnTo>
                <a:lnTo>
                  <a:pt x="593056" y="803891"/>
                </a:lnTo>
                <a:lnTo>
                  <a:pt x="587033" y="791523"/>
                </a:lnTo>
                <a:lnTo>
                  <a:pt x="568360" y="766788"/>
                </a:lnTo>
                <a:lnTo>
                  <a:pt x="562028" y="754420"/>
                </a:lnTo>
                <a:close/>
              </a:path>
              <a:path w="1115071" h="2077749">
                <a:moveTo>
                  <a:pt x="126495" y="816258"/>
                </a:moveTo>
                <a:lnTo>
                  <a:pt x="108130" y="816258"/>
                </a:lnTo>
                <a:lnTo>
                  <a:pt x="108130" y="828626"/>
                </a:lnTo>
                <a:lnTo>
                  <a:pt x="117461" y="828626"/>
                </a:lnTo>
                <a:lnTo>
                  <a:pt x="117461" y="840993"/>
                </a:lnTo>
                <a:lnTo>
                  <a:pt x="126495" y="840993"/>
                </a:lnTo>
                <a:lnTo>
                  <a:pt x="126495" y="816258"/>
                </a:lnTo>
                <a:close/>
              </a:path>
              <a:path w="1115071" h="2077749">
                <a:moveTo>
                  <a:pt x="216260" y="816258"/>
                </a:moveTo>
                <a:lnTo>
                  <a:pt x="142157" y="816258"/>
                </a:lnTo>
                <a:lnTo>
                  <a:pt x="142157" y="828626"/>
                </a:lnTo>
                <a:lnTo>
                  <a:pt x="216260" y="828626"/>
                </a:lnTo>
                <a:lnTo>
                  <a:pt x="216260" y="816258"/>
                </a:lnTo>
                <a:close/>
              </a:path>
              <a:path w="1115071" h="2077749">
                <a:moveTo>
                  <a:pt x="243969" y="816258"/>
                </a:moveTo>
                <a:lnTo>
                  <a:pt x="234625" y="816258"/>
                </a:lnTo>
                <a:lnTo>
                  <a:pt x="234625" y="828626"/>
                </a:lnTo>
                <a:lnTo>
                  <a:pt x="243969" y="828626"/>
                </a:lnTo>
                <a:lnTo>
                  <a:pt x="243969" y="816258"/>
                </a:lnTo>
                <a:close/>
              </a:path>
              <a:path w="1115071" h="2077749">
                <a:moveTo>
                  <a:pt x="268665" y="816258"/>
                </a:moveTo>
                <a:lnTo>
                  <a:pt x="250288" y="816258"/>
                </a:lnTo>
                <a:lnTo>
                  <a:pt x="250288" y="828626"/>
                </a:lnTo>
                <a:lnTo>
                  <a:pt x="268665" y="828626"/>
                </a:lnTo>
                <a:lnTo>
                  <a:pt x="268665" y="816258"/>
                </a:lnTo>
                <a:close/>
              </a:path>
              <a:path w="1115071" h="2077749">
                <a:moveTo>
                  <a:pt x="101798" y="803891"/>
                </a:moveTo>
                <a:lnTo>
                  <a:pt x="92764" y="803891"/>
                </a:lnTo>
                <a:lnTo>
                  <a:pt x="92764" y="816258"/>
                </a:lnTo>
                <a:lnTo>
                  <a:pt x="101798" y="816258"/>
                </a:lnTo>
                <a:lnTo>
                  <a:pt x="101798" y="803891"/>
                </a:lnTo>
                <a:close/>
              </a:path>
              <a:path w="1115071" h="2077749">
                <a:moveTo>
                  <a:pt x="132827" y="779156"/>
                </a:moveTo>
                <a:lnTo>
                  <a:pt x="74090" y="779156"/>
                </a:lnTo>
                <a:lnTo>
                  <a:pt x="83421" y="791523"/>
                </a:lnTo>
                <a:lnTo>
                  <a:pt x="83421" y="803891"/>
                </a:lnTo>
                <a:lnTo>
                  <a:pt x="101798" y="803891"/>
                </a:lnTo>
                <a:lnTo>
                  <a:pt x="101798" y="816258"/>
                </a:lnTo>
                <a:lnTo>
                  <a:pt x="132827" y="816258"/>
                </a:lnTo>
                <a:lnTo>
                  <a:pt x="132827" y="779156"/>
                </a:lnTo>
                <a:close/>
              </a:path>
              <a:path w="1115071" h="2077749">
                <a:moveTo>
                  <a:pt x="175889" y="803891"/>
                </a:moveTo>
                <a:lnTo>
                  <a:pt x="151192" y="803891"/>
                </a:lnTo>
                <a:lnTo>
                  <a:pt x="151192" y="816258"/>
                </a:lnTo>
                <a:lnTo>
                  <a:pt x="185232" y="816258"/>
                </a:lnTo>
                <a:lnTo>
                  <a:pt x="175889" y="803891"/>
                </a:lnTo>
                <a:close/>
              </a:path>
              <a:path w="1115071" h="2077749">
                <a:moveTo>
                  <a:pt x="259322" y="803891"/>
                </a:moveTo>
                <a:lnTo>
                  <a:pt x="209929" y="803891"/>
                </a:lnTo>
                <a:lnTo>
                  <a:pt x="209929" y="816258"/>
                </a:lnTo>
                <a:lnTo>
                  <a:pt x="250288" y="816258"/>
                </a:lnTo>
                <a:lnTo>
                  <a:pt x="259322" y="803891"/>
                </a:lnTo>
                <a:close/>
              </a:path>
              <a:path w="1115071" h="2077749">
                <a:moveTo>
                  <a:pt x="67758" y="779156"/>
                </a:moveTo>
                <a:lnTo>
                  <a:pt x="58724" y="779156"/>
                </a:lnTo>
                <a:lnTo>
                  <a:pt x="58724" y="791523"/>
                </a:lnTo>
                <a:lnTo>
                  <a:pt x="67758" y="791523"/>
                </a:lnTo>
                <a:lnTo>
                  <a:pt x="67758" y="779156"/>
                </a:lnTo>
                <a:close/>
              </a:path>
              <a:path w="1115071" h="2077749">
                <a:moveTo>
                  <a:pt x="166854" y="779156"/>
                </a:moveTo>
                <a:lnTo>
                  <a:pt x="160535" y="779156"/>
                </a:lnTo>
                <a:lnTo>
                  <a:pt x="160535" y="791523"/>
                </a:lnTo>
                <a:lnTo>
                  <a:pt x="166854" y="791523"/>
                </a:lnTo>
                <a:lnTo>
                  <a:pt x="166854" y="779156"/>
                </a:lnTo>
                <a:close/>
              </a:path>
              <a:path w="1115071" h="2077749">
                <a:moveTo>
                  <a:pt x="552993" y="729685"/>
                </a:moveTo>
                <a:lnTo>
                  <a:pt x="74090" y="729685"/>
                </a:lnTo>
                <a:lnTo>
                  <a:pt x="74090" y="766788"/>
                </a:lnTo>
                <a:lnTo>
                  <a:pt x="67758" y="766788"/>
                </a:lnTo>
                <a:lnTo>
                  <a:pt x="67758" y="779156"/>
                </a:lnTo>
                <a:lnTo>
                  <a:pt x="83421" y="779156"/>
                </a:lnTo>
                <a:lnTo>
                  <a:pt x="83421" y="754420"/>
                </a:lnTo>
                <a:lnTo>
                  <a:pt x="562028" y="754420"/>
                </a:lnTo>
                <a:lnTo>
                  <a:pt x="552993" y="742053"/>
                </a:lnTo>
                <a:lnTo>
                  <a:pt x="552993" y="729685"/>
                </a:lnTo>
                <a:close/>
              </a:path>
              <a:path w="1115071" h="2077749">
                <a:moveTo>
                  <a:pt x="552993" y="655480"/>
                </a:moveTo>
                <a:lnTo>
                  <a:pt x="43062" y="655480"/>
                </a:lnTo>
                <a:lnTo>
                  <a:pt x="43062" y="680215"/>
                </a:lnTo>
                <a:lnTo>
                  <a:pt x="58724" y="680215"/>
                </a:lnTo>
                <a:lnTo>
                  <a:pt x="58724" y="692583"/>
                </a:lnTo>
                <a:lnTo>
                  <a:pt x="67758" y="704950"/>
                </a:lnTo>
                <a:lnTo>
                  <a:pt x="67758" y="729685"/>
                </a:lnTo>
                <a:lnTo>
                  <a:pt x="543663" y="729685"/>
                </a:lnTo>
                <a:lnTo>
                  <a:pt x="534320" y="717318"/>
                </a:lnTo>
                <a:lnTo>
                  <a:pt x="543663" y="704950"/>
                </a:lnTo>
                <a:lnTo>
                  <a:pt x="543663" y="692583"/>
                </a:lnTo>
                <a:lnTo>
                  <a:pt x="552993" y="680215"/>
                </a:lnTo>
                <a:lnTo>
                  <a:pt x="552993" y="655480"/>
                </a:lnTo>
                <a:close/>
              </a:path>
              <a:path w="1115071" h="2077749">
                <a:moveTo>
                  <a:pt x="568360" y="123675"/>
                </a:moveTo>
                <a:lnTo>
                  <a:pt x="83421" y="123675"/>
                </a:lnTo>
                <a:lnTo>
                  <a:pt x="83421" y="148410"/>
                </a:lnTo>
                <a:lnTo>
                  <a:pt x="74090" y="148410"/>
                </a:lnTo>
                <a:lnTo>
                  <a:pt x="74090" y="160778"/>
                </a:lnTo>
                <a:lnTo>
                  <a:pt x="67758" y="160778"/>
                </a:lnTo>
                <a:lnTo>
                  <a:pt x="67758" y="185513"/>
                </a:lnTo>
                <a:lnTo>
                  <a:pt x="58724" y="185513"/>
                </a:lnTo>
                <a:lnTo>
                  <a:pt x="58724" y="210248"/>
                </a:lnTo>
                <a:lnTo>
                  <a:pt x="49393" y="210248"/>
                </a:lnTo>
                <a:lnTo>
                  <a:pt x="49393" y="222616"/>
                </a:lnTo>
                <a:lnTo>
                  <a:pt x="43062" y="222616"/>
                </a:lnTo>
                <a:lnTo>
                  <a:pt x="43062" y="234983"/>
                </a:lnTo>
                <a:lnTo>
                  <a:pt x="24696" y="234983"/>
                </a:lnTo>
                <a:lnTo>
                  <a:pt x="24696" y="247351"/>
                </a:lnTo>
                <a:lnTo>
                  <a:pt x="15353" y="247351"/>
                </a:lnTo>
                <a:lnTo>
                  <a:pt x="9330" y="259718"/>
                </a:lnTo>
                <a:lnTo>
                  <a:pt x="0" y="259718"/>
                </a:lnTo>
                <a:lnTo>
                  <a:pt x="0" y="333924"/>
                </a:lnTo>
                <a:lnTo>
                  <a:pt x="15353" y="333924"/>
                </a:lnTo>
                <a:lnTo>
                  <a:pt x="15353" y="371026"/>
                </a:lnTo>
                <a:lnTo>
                  <a:pt x="24696" y="371026"/>
                </a:lnTo>
                <a:lnTo>
                  <a:pt x="24696" y="383394"/>
                </a:lnTo>
                <a:lnTo>
                  <a:pt x="34027" y="383394"/>
                </a:lnTo>
                <a:lnTo>
                  <a:pt x="34027" y="408129"/>
                </a:lnTo>
                <a:lnTo>
                  <a:pt x="43062" y="408129"/>
                </a:lnTo>
                <a:lnTo>
                  <a:pt x="43062" y="420496"/>
                </a:lnTo>
                <a:lnTo>
                  <a:pt x="34027" y="420496"/>
                </a:lnTo>
                <a:lnTo>
                  <a:pt x="34027" y="432864"/>
                </a:lnTo>
                <a:lnTo>
                  <a:pt x="43062" y="432864"/>
                </a:lnTo>
                <a:lnTo>
                  <a:pt x="43062" y="445232"/>
                </a:lnTo>
                <a:lnTo>
                  <a:pt x="34027" y="445232"/>
                </a:lnTo>
                <a:lnTo>
                  <a:pt x="34027" y="469967"/>
                </a:lnTo>
                <a:lnTo>
                  <a:pt x="24696" y="469967"/>
                </a:lnTo>
                <a:lnTo>
                  <a:pt x="24696" y="494702"/>
                </a:lnTo>
                <a:lnTo>
                  <a:pt x="15353" y="494702"/>
                </a:lnTo>
                <a:lnTo>
                  <a:pt x="15353" y="568907"/>
                </a:lnTo>
                <a:lnTo>
                  <a:pt x="9330" y="568907"/>
                </a:lnTo>
                <a:lnTo>
                  <a:pt x="9330" y="593642"/>
                </a:lnTo>
                <a:lnTo>
                  <a:pt x="15353" y="593642"/>
                </a:lnTo>
                <a:lnTo>
                  <a:pt x="15353" y="618377"/>
                </a:lnTo>
                <a:lnTo>
                  <a:pt x="24696" y="618377"/>
                </a:lnTo>
                <a:lnTo>
                  <a:pt x="24696" y="630745"/>
                </a:lnTo>
                <a:lnTo>
                  <a:pt x="34027" y="630745"/>
                </a:lnTo>
                <a:lnTo>
                  <a:pt x="34027" y="655480"/>
                </a:lnTo>
                <a:lnTo>
                  <a:pt x="562028" y="655480"/>
                </a:lnTo>
                <a:lnTo>
                  <a:pt x="562028" y="630745"/>
                </a:lnTo>
                <a:lnTo>
                  <a:pt x="568360" y="618377"/>
                </a:lnTo>
                <a:lnTo>
                  <a:pt x="568360" y="593642"/>
                </a:lnTo>
                <a:lnTo>
                  <a:pt x="577690" y="581275"/>
                </a:lnTo>
                <a:lnTo>
                  <a:pt x="587033" y="544172"/>
                </a:lnTo>
                <a:lnTo>
                  <a:pt x="593056" y="494702"/>
                </a:lnTo>
                <a:lnTo>
                  <a:pt x="602387" y="457599"/>
                </a:lnTo>
                <a:lnTo>
                  <a:pt x="611730" y="432864"/>
                </a:lnTo>
                <a:lnTo>
                  <a:pt x="627096" y="383394"/>
                </a:lnTo>
                <a:lnTo>
                  <a:pt x="636427" y="346291"/>
                </a:lnTo>
                <a:lnTo>
                  <a:pt x="645462" y="309188"/>
                </a:lnTo>
                <a:lnTo>
                  <a:pt x="645462" y="296821"/>
                </a:lnTo>
                <a:lnTo>
                  <a:pt x="651793" y="284453"/>
                </a:lnTo>
                <a:lnTo>
                  <a:pt x="651793" y="272086"/>
                </a:lnTo>
                <a:lnTo>
                  <a:pt x="661124" y="259718"/>
                </a:lnTo>
                <a:lnTo>
                  <a:pt x="661124" y="234983"/>
                </a:lnTo>
                <a:lnTo>
                  <a:pt x="670158" y="210248"/>
                </a:lnTo>
                <a:lnTo>
                  <a:pt x="679501" y="185513"/>
                </a:lnTo>
                <a:lnTo>
                  <a:pt x="685821" y="160778"/>
                </a:lnTo>
                <a:lnTo>
                  <a:pt x="645462" y="148410"/>
                </a:lnTo>
                <a:lnTo>
                  <a:pt x="620765" y="136043"/>
                </a:lnTo>
                <a:lnTo>
                  <a:pt x="568360" y="123675"/>
                </a:lnTo>
                <a:close/>
              </a:path>
              <a:path w="1115071" h="2077749">
                <a:moveTo>
                  <a:pt x="43062" y="222616"/>
                </a:moveTo>
                <a:lnTo>
                  <a:pt x="34027" y="222616"/>
                </a:lnTo>
                <a:lnTo>
                  <a:pt x="34027" y="234983"/>
                </a:lnTo>
                <a:lnTo>
                  <a:pt x="43062" y="222616"/>
                </a:lnTo>
                <a:close/>
              </a:path>
              <a:path w="1115071" h="2077749">
                <a:moveTo>
                  <a:pt x="49393" y="210248"/>
                </a:moveTo>
                <a:lnTo>
                  <a:pt x="43062" y="210248"/>
                </a:lnTo>
                <a:lnTo>
                  <a:pt x="43062" y="222616"/>
                </a:lnTo>
                <a:lnTo>
                  <a:pt x="49393" y="210248"/>
                </a:lnTo>
                <a:close/>
              </a:path>
              <a:path w="1115071" h="2077749">
                <a:moveTo>
                  <a:pt x="528297" y="111308"/>
                </a:moveTo>
                <a:lnTo>
                  <a:pt x="92764" y="111308"/>
                </a:lnTo>
                <a:lnTo>
                  <a:pt x="92764" y="123675"/>
                </a:lnTo>
                <a:lnTo>
                  <a:pt x="534320" y="123675"/>
                </a:lnTo>
                <a:lnTo>
                  <a:pt x="528297" y="111308"/>
                </a:lnTo>
                <a:close/>
              </a:path>
              <a:path w="1115071" h="2077749">
                <a:moveTo>
                  <a:pt x="225591" y="24735"/>
                </a:moveTo>
                <a:lnTo>
                  <a:pt x="92764" y="24735"/>
                </a:lnTo>
                <a:lnTo>
                  <a:pt x="92764" y="37102"/>
                </a:lnTo>
                <a:lnTo>
                  <a:pt x="101798" y="37102"/>
                </a:lnTo>
                <a:lnTo>
                  <a:pt x="101798" y="111308"/>
                </a:lnTo>
                <a:lnTo>
                  <a:pt x="503600" y="111308"/>
                </a:lnTo>
                <a:lnTo>
                  <a:pt x="494257" y="98940"/>
                </a:lnTo>
                <a:lnTo>
                  <a:pt x="450886" y="98940"/>
                </a:lnTo>
                <a:lnTo>
                  <a:pt x="444863" y="86572"/>
                </a:lnTo>
                <a:lnTo>
                  <a:pt x="420166" y="86572"/>
                </a:lnTo>
                <a:lnTo>
                  <a:pt x="410836" y="74205"/>
                </a:lnTo>
                <a:lnTo>
                  <a:pt x="367453" y="74205"/>
                </a:lnTo>
                <a:lnTo>
                  <a:pt x="352099" y="61837"/>
                </a:lnTo>
                <a:lnTo>
                  <a:pt x="243969" y="37102"/>
                </a:lnTo>
                <a:lnTo>
                  <a:pt x="225591" y="24735"/>
                </a:lnTo>
                <a:close/>
              </a:path>
              <a:path w="1115071" h="2077749">
                <a:moveTo>
                  <a:pt x="108130" y="0"/>
                </a:moveTo>
                <a:lnTo>
                  <a:pt x="108130" y="12367"/>
                </a:lnTo>
                <a:lnTo>
                  <a:pt x="101798" y="12367"/>
                </a:lnTo>
                <a:lnTo>
                  <a:pt x="101798" y="24735"/>
                </a:lnTo>
                <a:lnTo>
                  <a:pt x="185232" y="24735"/>
                </a:lnTo>
                <a:lnTo>
                  <a:pt x="160535" y="12367"/>
                </a:lnTo>
                <a:lnTo>
                  <a:pt x="108130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5" name="object 555"/>
          <p:cNvSpPr/>
          <p:nvPr/>
        </p:nvSpPr>
        <p:spPr>
          <a:xfrm>
            <a:off x="518464" y="2447360"/>
            <a:ext cx="1223523" cy="2089622"/>
          </a:xfrm>
          <a:custGeom>
            <a:avLst/>
            <a:gdLst/>
            <a:ahLst/>
            <a:cxnLst/>
            <a:rect l="l" t="t" r="r" b="b"/>
            <a:pathLst>
              <a:path w="1223523" h="2089622">
                <a:moveTo>
                  <a:pt x="376796" y="74452"/>
                </a:moveTo>
                <a:lnTo>
                  <a:pt x="386139" y="74452"/>
                </a:lnTo>
                <a:lnTo>
                  <a:pt x="395469" y="83852"/>
                </a:lnTo>
                <a:lnTo>
                  <a:pt x="410836" y="83852"/>
                </a:lnTo>
                <a:lnTo>
                  <a:pt x="420179" y="83852"/>
                </a:lnTo>
                <a:lnTo>
                  <a:pt x="429509" y="92880"/>
                </a:lnTo>
                <a:lnTo>
                  <a:pt x="444875" y="92880"/>
                </a:lnTo>
                <a:lnTo>
                  <a:pt x="454206" y="92880"/>
                </a:lnTo>
                <a:lnTo>
                  <a:pt x="460229" y="102156"/>
                </a:lnTo>
                <a:lnTo>
                  <a:pt x="478903" y="102156"/>
                </a:lnTo>
                <a:lnTo>
                  <a:pt x="494269" y="108463"/>
                </a:lnTo>
                <a:lnTo>
                  <a:pt x="503600" y="108463"/>
                </a:lnTo>
                <a:lnTo>
                  <a:pt x="512943" y="117862"/>
                </a:lnTo>
                <a:lnTo>
                  <a:pt x="518966" y="117862"/>
                </a:lnTo>
                <a:lnTo>
                  <a:pt x="528309" y="117862"/>
                </a:lnTo>
                <a:lnTo>
                  <a:pt x="537640" y="117862"/>
                </a:lnTo>
                <a:lnTo>
                  <a:pt x="543663" y="126891"/>
                </a:lnTo>
                <a:lnTo>
                  <a:pt x="553006" y="126891"/>
                </a:lnTo>
                <a:lnTo>
                  <a:pt x="562337" y="126891"/>
                </a:lnTo>
                <a:lnTo>
                  <a:pt x="571371" y="133198"/>
                </a:lnTo>
                <a:lnTo>
                  <a:pt x="577703" y="133198"/>
                </a:lnTo>
                <a:lnTo>
                  <a:pt x="630108" y="142597"/>
                </a:lnTo>
                <a:lnTo>
                  <a:pt x="654805" y="151873"/>
                </a:lnTo>
                <a:lnTo>
                  <a:pt x="695164" y="160901"/>
                </a:lnTo>
                <a:lnTo>
                  <a:pt x="695164" y="167209"/>
                </a:lnTo>
                <a:lnTo>
                  <a:pt x="688844" y="185884"/>
                </a:lnTo>
                <a:lnTo>
                  <a:pt x="679501" y="210619"/>
                </a:lnTo>
                <a:lnTo>
                  <a:pt x="670467" y="235354"/>
                </a:lnTo>
                <a:lnTo>
                  <a:pt x="670467" y="260089"/>
                </a:lnTo>
                <a:lnTo>
                  <a:pt x="661136" y="278764"/>
                </a:lnTo>
                <a:lnTo>
                  <a:pt x="661136" y="284824"/>
                </a:lnTo>
                <a:lnTo>
                  <a:pt x="654805" y="303499"/>
                </a:lnTo>
                <a:lnTo>
                  <a:pt x="654805" y="312775"/>
                </a:lnTo>
                <a:lnTo>
                  <a:pt x="645770" y="352846"/>
                </a:lnTo>
                <a:lnTo>
                  <a:pt x="636439" y="386857"/>
                </a:lnTo>
                <a:lnTo>
                  <a:pt x="621073" y="436574"/>
                </a:lnTo>
                <a:lnTo>
                  <a:pt x="611730" y="461309"/>
                </a:lnTo>
                <a:lnTo>
                  <a:pt x="602399" y="495444"/>
                </a:lnTo>
                <a:lnTo>
                  <a:pt x="596376" y="544790"/>
                </a:lnTo>
                <a:lnTo>
                  <a:pt x="587033" y="588200"/>
                </a:lnTo>
                <a:lnTo>
                  <a:pt x="577703" y="597476"/>
                </a:lnTo>
                <a:lnTo>
                  <a:pt x="577703" y="603907"/>
                </a:lnTo>
                <a:lnTo>
                  <a:pt x="577703" y="612936"/>
                </a:lnTo>
                <a:lnTo>
                  <a:pt x="577703" y="622211"/>
                </a:lnTo>
                <a:lnTo>
                  <a:pt x="571371" y="637918"/>
                </a:lnTo>
                <a:lnTo>
                  <a:pt x="571371" y="646946"/>
                </a:lnTo>
                <a:lnTo>
                  <a:pt x="571371" y="656346"/>
                </a:lnTo>
                <a:lnTo>
                  <a:pt x="562337" y="662653"/>
                </a:lnTo>
                <a:lnTo>
                  <a:pt x="562337" y="671929"/>
                </a:lnTo>
                <a:lnTo>
                  <a:pt x="562337" y="680957"/>
                </a:lnTo>
                <a:lnTo>
                  <a:pt x="562337" y="687265"/>
                </a:lnTo>
                <a:lnTo>
                  <a:pt x="553006" y="696664"/>
                </a:lnTo>
                <a:lnTo>
                  <a:pt x="553006" y="705940"/>
                </a:lnTo>
                <a:lnTo>
                  <a:pt x="553006" y="715092"/>
                </a:lnTo>
                <a:lnTo>
                  <a:pt x="543663" y="721399"/>
                </a:lnTo>
                <a:lnTo>
                  <a:pt x="553006" y="730675"/>
                </a:lnTo>
                <a:lnTo>
                  <a:pt x="562337" y="740074"/>
                </a:lnTo>
                <a:lnTo>
                  <a:pt x="562337" y="746134"/>
                </a:lnTo>
                <a:lnTo>
                  <a:pt x="571371" y="755410"/>
                </a:lnTo>
                <a:lnTo>
                  <a:pt x="577703" y="774085"/>
                </a:lnTo>
                <a:lnTo>
                  <a:pt x="587033" y="780145"/>
                </a:lnTo>
                <a:lnTo>
                  <a:pt x="596376" y="798820"/>
                </a:lnTo>
                <a:lnTo>
                  <a:pt x="602399" y="814156"/>
                </a:lnTo>
                <a:lnTo>
                  <a:pt x="611730" y="823555"/>
                </a:lnTo>
                <a:lnTo>
                  <a:pt x="621073" y="832831"/>
                </a:lnTo>
                <a:lnTo>
                  <a:pt x="621073" y="838891"/>
                </a:lnTo>
                <a:lnTo>
                  <a:pt x="630108" y="848166"/>
                </a:lnTo>
                <a:lnTo>
                  <a:pt x="636439" y="857566"/>
                </a:lnTo>
                <a:lnTo>
                  <a:pt x="645770" y="863873"/>
                </a:lnTo>
                <a:lnTo>
                  <a:pt x="645770" y="872902"/>
                </a:lnTo>
                <a:lnTo>
                  <a:pt x="654805" y="882301"/>
                </a:lnTo>
                <a:lnTo>
                  <a:pt x="661136" y="891577"/>
                </a:lnTo>
                <a:lnTo>
                  <a:pt x="670467" y="906912"/>
                </a:lnTo>
                <a:lnTo>
                  <a:pt x="679501" y="922619"/>
                </a:lnTo>
                <a:lnTo>
                  <a:pt x="688844" y="932019"/>
                </a:lnTo>
                <a:lnTo>
                  <a:pt x="695164" y="950323"/>
                </a:lnTo>
                <a:lnTo>
                  <a:pt x="704198" y="956630"/>
                </a:lnTo>
                <a:lnTo>
                  <a:pt x="713541" y="975429"/>
                </a:lnTo>
                <a:lnTo>
                  <a:pt x="729204" y="990764"/>
                </a:lnTo>
                <a:lnTo>
                  <a:pt x="738238" y="1006100"/>
                </a:lnTo>
                <a:lnTo>
                  <a:pt x="747581" y="1024775"/>
                </a:lnTo>
                <a:lnTo>
                  <a:pt x="753900" y="1040111"/>
                </a:lnTo>
                <a:lnTo>
                  <a:pt x="772278" y="1049510"/>
                </a:lnTo>
                <a:lnTo>
                  <a:pt x="778597" y="1064846"/>
                </a:lnTo>
                <a:lnTo>
                  <a:pt x="787632" y="1083521"/>
                </a:lnTo>
                <a:lnTo>
                  <a:pt x="787632" y="1092920"/>
                </a:lnTo>
                <a:lnTo>
                  <a:pt x="796975" y="1092920"/>
                </a:lnTo>
                <a:lnTo>
                  <a:pt x="806306" y="1117532"/>
                </a:lnTo>
                <a:lnTo>
                  <a:pt x="812329" y="1123963"/>
                </a:lnTo>
                <a:lnTo>
                  <a:pt x="831015" y="1151666"/>
                </a:lnTo>
                <a:lnTo>
                  <a:pt x="837334" y="1167002"/>
                </a:lnTo>
                <a:lnTo>
                  <a:pt x="846368" y="1176401"/>
                </a:lnTo>
                <a:lnTo>
                  <a:pt x="855712" y="1182709"/>
                </a:lnTo>
                <a:lnTo>
                  <a:pt x="862031" y="1201384"/>
                </a:lnTo>
                <a:lnTo>
                  <a:pt x="871065" y="1210412"/>
                </a:lnTo>
                <a:lnTo>
                  <a:pt x="895762" y="1250730"/>
                </a:lnTo>
                <a:lnTo>
                  <a:pt x="929802" y="1294141"/>
                </a:lnTo>
                <a:lnTo>
                  <a:pt x="954462" y="1324936"/>
                </a:lnTo>
                <a:lnTo>
                  <a:pt x="979146" y="1368222"/>
                </a:lnTo>
                <a:lnTo>
                  <a:pt x="1007163" y="1402357"/>
                </a:lnTo>
                <a:lnTo>
                  <a:pt x="1022591" y="1427339"/>
                </a:lnTo>
                <a:lnTo>
                  <a:pt x="1022591" y="1436367"/>
                </a:lnTo>
                <a:lnTo>
                  <a:pt x="1031848" y="1442675"/>
                </a:lnTo>
                <a:lnTo>
                  <a:pt x="1037895" y="1452074"/>
                </a:lnTo>
                <a:lnTo>
                  <a:pt x="1047275" y="1461350"/>
                </a:lnTo>
                <a:lnTo>
                  <a:pt x="1056656" y="1476809"/>
                </a:lnTo>
                <a:lnTo>
                  <a:pt x="1056656" y="1486085"/>
                </a:lnTo>
                <a:lnTo>
                  <a:pt x="1065665" y="1501421"/>
                </a:lnTo>
                <a:lnTo>
                  <a:pt x="1071960" y="1510820"/>
                </a:lnTo>
                <a:lnTo>
                  <a:pt x="1081340" y="1520096"/>
                </a:lnTo>
                <a:lnTo>
                  <a:pt x="1090597" y="1535555"/>
                </a:lnTo>
                <a:lnTo>
                  <a:pt x="1099730" y="1544831"/>
                </a:lnTo>
                <a:lnTo>
                  <a:pt x="1106024" y="1560167"/>
                </a:lnTo>
                <a:lnTo>
                  <a:pt x="1115281" y="1569566"/>
                </a:lnTo>
                <a:lnTo>
                  <a:pt x="1124414" y="1588241"/>
                </a:lnTo>
                <a:lnTo>
                  <a:pt x="1130709" y="1603577"/>
                </a:lnTo>
                <a:lnTo>
                  <a:pt x="1149099" y="1618913"/>
                </a:lnTo>
                <a:lnTo>
                  <a:pt x="1158356" y="1637588"/>
                </a:lnTo>
                <a:lnTo>
                  <a:pt x="1164774" y="1653047"/>
                </a:lnTo>
                <a:lnTo>
                  <a:pt x="1173783" y="1653047"/>
                </a:lnTo>
                <a:lnTo>
                  <a:pt x="1173783" y="1662323"/>
                </a:lnTo>
                <a:lnTo>
                  <a:pt x="1173783" y="1671722"/>
                </a:lnTo>
                <a:lnTo>
                  <a:pt x="1173783" y="1678030"/>
                </a:lnTo>
                <a:lnTo>
                  <a:pt x="1164774" y="1678030"/>
                </a:lnTo>
                <a:lnTo>
                  <a:pt x="1173783" y="1687305"/>
                </a:lnTo>
                <a:lnTo>
                  <a:pt x="1173783" y="1696457"/>
                </a:lnTo>
                <a:lnTo>
                  <a:pt x="1173783" y="1702765"/>
                </a:lnTo>
                <a:lnTo>
                  <a:pt x="1183163" y="1712040"/>
                </a:lnTo>
                <a:lnTo>
                  <a:pt x="1189458" y="1721440"/>
                </a:lnTo>
                <a:lnTo>
                  <a:pt x="1189458" y="1730468"/>
                </a:lnTo>
                <a:lnTo>
                  <a:pt x="1189458" y="1736775"/>
                </a:lnTo>
                <a:lnTo>
                  <a:pt x="1189458" y="1746175"/>
                </a:lnTo>
                <a:lnTo>
                  <a:pt x="1189458" y="1755450"/>
                </a:lnTo>
                <a:lnTo>
                  <a:pt x="1198468" y="1755450"/>
                </a:lnTo>
                <a:lnTo>
                  <a:pt x="1189458" y="1755450"/>
                </a:lnTo>
                <a:lnTo>
                  <a:pt x="1189458" y="1761511"/>
                </a:lnTo>
                <a:lnTo>
                  <a:pt x="1189458" y="1770786"/>
                </a:lnTo>
                <a:lnTo>
                  <a:pt x="1198468" y="1770786"/>
                </a:lnTo>
                <a:lnTo>
                  <a:pt x="1198468" y="1780186"/>
                </a:lnTo>
                <a:lnTo>
                  <a:pt x="1207848" y="1780186"/>
                </a:lnTo>
                <a:lnTo>
                  <a:pt x="1207848" y="1789461"/>
                </a:lnTo>
                <a:lnTo>
                  <a:pt x="1217105" y="1789461"/>
                </a:lnTo>
                <a:lnTo>
                  <a:pt x="1217105" y="1795521"/>
                </a:lnTo>
                <a:lnTo>
                  <a:pt x="1223523" y="1795521"/>
                </a:lnTo>
                <a:lnTo>
                  <a:pt x="1223523" y="1804921"/>
                </a:lnTo>
                <a:lnTo>
                  <a:pt x="1223523" y="1814196"/>
                </a:lnTo>
                <a:lnTo>
                  <a:pt x="1217105" y="1814196"/>
                </a:lnTo>
                <a:lnTo>
                  <a:pt x="1217105" y="1820256"/>
                </a:lnTo>
                <a:lnTo>
                  <a:pt x="1207848" y="1820256"/>
                </a:lnTo>
                <a:lnTo>
                  <a:pt x="1198468" y="1820256"/>
                </a:lnTo>
                <a:lnTo>
                  <a:pt x="1198468" y="1829532"/>
                </a:lnTo>
                <a:lnTo>
                  <a:pt x="1189458" y="1829532"/>
                </a:lnTo>
                <a:lnTo>
                  <a:pt x="1183163" y="1829532"/>
                </a:lnTo>
                <a:lnTo>
                  <a:pt x="1183163" y="1838931"/>
                </a:lnTo>
                <a:lnTo>
                  <a:pt x="1173783" y="1838931"/>
                </a:lnTo>
                <a:lnTo>
                  <a:pt x="1173783" y="1848207"/>
                </a:lnTo>
                <a:lnTo>
                  <a:pt x="1164774" y="1848207"/>
                </a:lnTo>
                <a:lnTo>
                  <a:pt x="1164774" y="1854267"/>
                </a:lnTo>
                <a:lnTo>
                  <a:pt x="1158356" y="1854267"/>
                </a:lnTo>
                <a:lnTo>
                  <a:pt x="1149099" y="1854267"/>
                </a:lnTo>
                <a:lnTo>
                  <a:pt x="1149099" y="1863667"/>
                </a:lnTo>
                <a:lnTo>
                  <a:pt x="1158356" y="1863667"/>
                </a:lnTo>
                <a:lnTo>
                  <a:pt x="1149099" y="1872942"/>
                </a:lnTo>
                <a:lnTo>
                  <a:pt x="1149099" y="1879002"/>
                </a:lnTo>
                <a:lnTo>
                  <a:pt x="1149099" y="1888278"/>
                </a:lnTo>
                <a:lnTo>
                  <a:pt x="1149099" y="1897677"/>
                </a:lnTo>
                <a:lnTo>
                  <a:pt x="1149099" y="1907077"/>
                </a:lnTo>
                <a:lnTo>
                  <a:pt x="1140089" y="1907077"/>
                </a:lnTo>
                <a:lnTo>
                  <a:pt x="1140089" y="1913384"/>
                </a:lnTo>
                <a:lnTo>
                  <a:pt x="1140089" y="1907077"/>
                </a:lnTo>
                <a:lnTo>
                  <a:pt x="1140089" y="1913384"/>
                </a:lnTo>
                <a:lnTo>
                  <a:pt x="1140089" y="1922412"/>
                </a:lnTo>
                <a:lnTo>
                  <a:pt x="1130709" y="1931688"/>
                </a:lnTo>
                <a:lnTo>
                  <a:pt x="1130709" y="1937996"/>
                </a:lnTo>
                <a:lnTo>
                  <a:pt x="1124414" y="1937996"/>
                </a:lnTo>
                <a:lnTo>
                  <a:pt x="1124414" y="1947395"/>
                </a:lnTo>
                <a:lnTo>
                  <a:pt x="1115281" y="1947395"/>
                </a:lnTo>
                <a:lnTo>
                  <a:pt x="1115281" y="1956423"/>
                </a:lnTo>
                <a:lnTo>
                  <a:pt x="1106024" y="1956423"/>
                </a:lnTo>
                <a:lnTo>
                  <a:pt x="1099730" y="1956423"/>
                </a:lnTo>
                <a:lnTo>
                  <a:pt x="1099730" y="1962731"/>
                </a:lnTo>
                <a:lnTo>
                  <a:pt x="1099730" y="1972130"/>
                </a:lnTo>
                <a:lnTo>
                  <a:pt x="1090597" y="1972130"/>
                </a:lnTo>
                <a:lnTo>
                  <a:pt x="1090597" y="1981406"/>
                </a:lnTo>
                <a:lnTo>
                  <a:pt x="1099730" y="1981406"/>
                </a:lnTo>
                <a:lnTo>
                  <a:pt x="1099730" y="1990434"/>
                </a:lnTo>
                <a:lnTo>
                  <a:pt x="1099730" y="1996865"/>
                </a:lnTo>
                <a:lnTo>
                  <a:pt x="1099730" y="2006141"/>
                </a:lnTo>
                <a:lnTo>
                  <a:pt x="1090597" y="2006141"/>
                </a:lnTo>
                <a:lnTo>
                  <a:pt x="1090597" y="2015540"/>
                </a:lnTo>
                <a:lnTo>
                  <a:pt x="1090597" y="2021477"/>
                </a:lnTo>
                <a:lnTo>
                  <a:pt x="1090597" y="2030876"/>
                </a:lnTo>
                <a:lnTo>
                  <a:pt x="1099730" y="2030876"/>
                </a:lnTo>
                <a:lnTo>
                  <a:pt x="1106024" y="2030876"/>
                </a:lnTo>
                <a:lnTo>
                  <a:pt x="1115281" y="2030876"/>
                </a:lnTo>
                <a:lnTo>
                  <a:pt x="1115281" y="2040152"/>
                </a:lnTo>
                <a:lnTo>
                  <a:pt x="1115281" y="2049551"/>
                </a:lnTo>
                <a:lnTo>
                  <a:pt x="1124414" y="2049551"/>
                </a:lnTo>
                <a:lnTo>
                  <a:pt x="1124414" y="2055611"/>
                </a:lnTo>
                <a:lnTo>
                  <a:pt x="1115281" y="2055611"/>
                </a:lnTo>
                <a:lnTo>
                  <a:pt x="1115281" y="2064887"/>
                </a:lnTo>
                <a:lnTo>
                  <a:pt x="1115281" y="2074286"/>
                </a:lnTo>
                <a:lnTo>
                  <a:pt x="1106024" y="2074286"/>
                </a:lnTo>
                <a:lnTo>
                  <a:pt x="1106024" y="2080222"/>
                </a:lnTo>
                <a:lnTo>
                  <a:pt x="1099730" y="2080222"/>
                </a:lnTo>
                <a:lnTo>
                  <a:pt x="1099730" y="2089622"/>
                </a:lnTo>
                <a:lnTo>
                  <a:pt x="1090597" y="2089622"/>
                </a:lnTo>
                <a:lnTo>
                  <a:pt x="1081340" y="2089622"/>
                </a:lnTo>
                <a:lnTo>
                  <a:pt x="1081340" y="2080222"/>
                </a:lnTo>
                <a:lnTo>
                  <a:pt x="1071960" y="2080222"/>
                </a:lnTo>
                <a:lnTo>
                  <a:pt x="1071960" y="2089622"/>
                </a:lnTo>
                <a:lnTo>
                  <a:pt x="846368" y="2064887"/>
                </a:lnTo>
                <a:lnTo>
                  <a:pt x="704198" y="2049551"/>
                </a:lnTo>
                <a:lnTo>
                  <a:pt x="688844" y="2040152"/>
                </a:lnTo>
                <a:lnTo>
                  <a:pt x="688844" y="2030876"/>
                </a:lnTo>
                <a:lnTo>
                  <a:pt x="688844" y="2021477"/>
                </a:lnTo>
                <a:lnTo>
                  <a:pt x="688844" y="2015540"/>
                </a:lnTo>
                <a:lnTo>
                  <a:pt x="679501" y="2015540"/>
                </a:lnTo>
                <a:lnTo>
                  <a:pt x="679501" y="2006141"/>
                </a:lnTo>
                <a:lnTo>
                  <a:pt x="688844" y="2006141"/>
                </a:lnTo>
                <a:lnTo>
                  <a:pt x="688844" y="2015540"/>
                </a:lnTo>
                <a:lnTo>
                  <a:pt x="688844" y="2021477"/>
                </a:lnTo>
                <a:lnTo>
                  <a:pt x="688844" y="2030876"/>
                </a:lnTo>
                <a:lnTo>
                  <a:pt x="695164" y="2030876"/>
                </a:lnTo>
                <a:lnTo>
                  <a:pt x="695164" y="2021477"/>
                </a:lnTo>
                <a:lnTo>
                  <a:pt x="695164" y="2015540"/>
                </a:lnTo>
                <a:lnTo>
                  <a:pt x="688844" y="2015540"/>
                </a:lnTo>
                <a:lnTo>
                  <a:pt x="688844" y="2006141"/>
                </a:lnTo>
                <a:lnTo>
                  <a:pt x="688844" y="1996865"/>
                </a:lnTo>
                <a:lnTo>
                  <a:pt x="679501" y="1996865"/>
                </a:lnTo>
                <a:lnTo>
                  <a:pt x="679501" y="2006141"/>
                </a:lnTo>
                <a:lnTo>
                  <a:pt x="679501" y="2015540"/>
                </a:lnTo>
                <a:lnTo>
                  <a:pt x="670467" y="2015540"/>
                </a:lnTo>
                <a:lnTo>
                  <a:pt x="670467" y="2006141"/>
                </a:lnTo>
                <a:lnTo>
                  <a:pt x="679501" y="1996865"/>
                </a:lnTo>
                <a:lnTo>
                  <a:pt x="679501" y="1990434"/>
                </a:lnTo>
                <a:lnTo>
                  <a:pt x="679501" y="1996865"/>
                </a:lnTo>
                <a:lnTo>
                  <a:pt x="679501" y="1990434"/>
                </a:lnTo>
                <a:lnTo>
                  <a:pt x="679501" y="1981406"/>
                </a:lnTo>
                <a:lnTo>
                  <a:pt x="679501" y="1972130"/>
                </a:lnTo>
                <a:lnTo>
                  <a:pt x="679501" y="1981406"/>
                </a:lnTo>
                <a:lnTo>
                  <a:pt x="679501" y="1913384"/>
                </a:lnTo>
                <a:lnTo>
                  <a:pt x="670467" y="1913384"/>
                </a:lnTo>
                <a:lnTo>
                  <a:pt x="670467" y="1897677"/>
                </a:lnTo>
                <a:lnTo>
                  <a:pt x="670467" y="1888278"/>
                </a:lnTo>
                <a:lnTo>
                  <a:pt x="661136" y="1888278"/>
                </a:lnTo>
                <a:lnTo>
                  <a:pt x="661136" y="1879002"/>
                </a:lnTo>
                <a:lnTo>
                  <a:pt x="661136" y="1872942"/>
                </a:lnTo>
                <a:lnTo>
                  <a:pt x="654805" y="1872942"/>
                </a:lnTo>
                <a:lnTo>
                  <a:pt x="654805" y="1863667"/>
                </a:lnTo>
                <a:lnTo>
                  <a:pt x="645770" y="1863667"/>
                </a:lnTo>
                <a:lnTo>
                  <a:pt x="645770" y="1854267"/>
                </a:lnTo>
                <a:lnTo>
                  <a:pt x="645770" y="1848207"/>
                </a:lnTo>
                <a:lnTo>
                  <a:pt x="636439" y="1848207"/>
                </a:lnTo>
                <a:lnTo>
                  <a:pt x="636439" y="1838931"/>
                </a:lnTo>
                <a:lnTo>
                  <a:pt x="630108" y="1838931"/>
                </a:lnTo>
                <a:lnTo>
                  <a:pt x="630108" y="1829532"/>
                </a:lnTo>
                <a:lnTo>
                  <a:pt x="621073" y="1829532"/>
                </a:lnTo>
                <a:lnTo>
                  <a:pt x="621073" y="1820256"/>
                </a:lnTo>
                <a:lnTo>
                  <a:pt x="611730" y="1814196"/>
                </a:lnTo>
                <a:lnTo>
                  <a:pt x="621073" y="1804921"/>
                </a:lnTo>
                <a:lnTo>
                  <a:pt x="611730" y="1804921"/>
                </a:lnTo>
                <a:lnTo>
                  <a:pt x="611730" y="1814196"/>
                </a:lnTo>
                <a:lnTo>
                  <a:pt x="602399" y="1814196"/>
                </a:lnTo>
                <a:lnTo>
                  <a:pt x="602399" y="1804921"/>
                </a:lnTo>
                <a:lnTo>
                  <a:pt x="602399" y="1795521"/>
                </a:lnTo>
                <a:lnTo>
                  <a:pt x="596376" y="1795521"/>
                </a:lnTo>
                <a:lnTo>
                  <a:pt x="596376" y="1789461"/>
                </a:lnTo>
                <a:lnTo>
                  <a:pt x="587033" y="1789461"/>
                </a:lnTo>
                <a:lnTo>
                  <a:pt x="587033" y="1780186"/>
                </a:lnTo>
                <a:lnTo>
                  <a:pt x="587033" y="1770786"/>
                </a:lnTo>
                <a:lnTo>
                  <a:pt x="587033" y="1780186"/>
                </a:lnTo>
                <a:lnTo>
                  <a:pt x="577703" y="1780186"/>
                </a:lnTo>
                <a:lnTo>
                  <a:pt x="577703" y="1770786"/>
                </a:lnTo>
                <a:lnTo>
                  <a:pt x="571371" y="1770786"/>
                </a:lnTo>
                <a:lnTo>
                  <a:pt x="562337" y="1770786"/>
                </a:lnTo>
                <a:lnTo>
                  <a:pt x="562337" y="1780186"/>
                </a:lnTo>
                <a:lnTo>
                  <a:pt x="553006" y="1780186"/>
                </a:lnTo>
                <a:lnTo>
                  <a:pt x="553006" y="1770786"/>
                </a:lnTo>
                <a:lnTo>
                  <a:pt x="543663" y="1770786"/>
                </a:lnTo>
                <a:lnTo>
                  <a:pt x="537640" y="1770786"/>
                </a:lnTo>
                <a:lnTo>
                  <a:pt x="537640" y="1761511"/>
                </a:lnTo>
                <a:lnTo>
                  <a:pt x="543663" y="1761511"/>
                </a:lnTo>
                <a:lnTo>
                  <a:pt x="543663" y="1755450"/>
                </a:lnTo>
                <a:lnTo>
                  <a:pt x="543663" y="1746175"/>
                </a:lnTo>
                <a:lnTo>
                  <a:pt x="543663" y="1736775"/>
                </a:lnTo>
                <a:lnTo>
                  <a:pt x="543663" y="1730468"/>
                </a:lnTo>
                <a:lnTo>
                  <a:pt x="543663" y="1721440"/>
                </a:lnTo>
                <a:lnTo>
                  <a:pt x="537640" y="1721440"/>
                </a:lnTo>
                <a:lnTo>
                  <a:pt x="537640" y="1712040"/>
                </a:lnTo>
                <a:lnTo>
                  <a:pt x="537640" y="1702765"/>
                </a:lnTo>
                <a:lnTo>
                  <a:pt x="528309" y="1702765"/>
                </a:lnTo>
                <a:lnTo>
                  <a:pt x="488246" y="1702765"/>
                </a:lnTo>
                <a:lnTo>
                  <a:pt x="488246" y="1696457"/>
                </a:lnTo>
                <a:lnTo>
                  <a:pt x="478903" y="1696457"/>
                </a:lnTo>
                <a:lnTo>
                  <a:pt x="469572" y="1696457"/>
                </a:lnTo>
                <a:lnTo>
                  <a:pt x="454206" y="1671722"/>
                </a:lnTo>
                <a:lnTo>
                  <a:pt x="444875" y="1671722"/>
                </a:lnTo>
                <a:lnTo>
                  <a:pt x="454206" y="1678030"/>
                </a:lnTo>
                <a:lnTo>
                  <a:pt x="444875" y="1678030"/>
                </a:lnTo>
                <a:lnTo>
                  <a:pt x="444875" y="1671722"/>
                </a:lnTo>
                <a:lnTo>
                  <a:pt x="435532" y="1671722"/>
                </a:lnTo>
                <a:lnTo>
                  <a:pt x="435532" y="1662323"/>
                </a:lnTo>
                <a:lnTo>
                  <a:pt x="435532" y="1653047"/>
                </a:lnTo>
                <a:lnTo>
                  <a:pt x="429509" y="1644019"/>
                </a:lnTo>
                <a:lnTo>
                  <a:pt x="435532" y="1644019"/>
                </a:lnTo>
                <a:lnTo>
                  <a:pt x="444875" y="1644019"/>
                </a:lnTo>
                <a:lnTo>
                  <a:pt x="435532" y="1644019"/>
                </a:lnTo>
                <a:lnTo>
                  <a:pt x="429509" y="1644019"/>
                </a:lnTo>
                <a:lnTo>
                  <a:pt x="429509" y="1637588"/>
                </a:lnTo>
                <a:lnTo>
                  <a:pt x="435532" y="1637588"/>
                </a:lnTo>
                <a:lnTo>
                  <a:pt x="429509" y="1637588"/>
                </a:lnTo>
                <a:lnTo>
                  <a:pt x="420179" y="1628312"/>
                </a:lnTo>
                <a:lnTo>
                  <a:pt x="420179" y="1618913"/>
                </a:lnTo>
                <a:lnTo>
                  <a:pt x="410836" y="1618913"/>
                </a:lnTo>
                <a:lnTo>
                  <a:pt x="410836" y="1612976"/>
                </a:lnTo>
                <a:lnTo>
                  <a:pt x="401493" y="1612976"/>
                </a:lnTo>
                <a:lnTo>
                  <a:pt x="401493" y="1603577"/>
                </a:lnTo>
                <a:lnTo>
                  <a:pt x="395469" y="1603577"/>
                </a:lnTo>
                <a:lnTo>
                  <a:pt x="395469" y="1594301"/>
                </a:lnTo>
                <a:lnTo>
                  <a:pt x="386139" y="1594301"/>
                </a:lnTo>
                <a:lnTo>
                  <a:pt x="376796" y="1594301"/>
                </a:lnTo>
                <a:lnTo>
                  <a:pt x="370773" y="1594301"/>
                </a:lnTo>
                <a:lnTo>
                  <a:pt x="361442" y="1594301"/>
                </a:lnTo>
                <a:lnTo>
                  <a:pt x="361442" y="1588241"/>
                </a:lnTo>
                <a:lnTo>
                  <a:pt x="352099" y="1588241"/>
                </a:lnTo>
                <a:lnTo>
                  <a:pt x="343064" y="1588241"/>
                </a:lnTo>
                <a:lnTo>
                  <a:pt x="343064" y="1578842"/>
                </a:lnTo>
                <a:lnTo>
                  <a:pt x="336745" y="1578842"/>
                </a:lnTo>
                <a:lnTo>
                  <a:pt x="327402" y="1578842"/>
                </a:lnTo>
                <a:lnTo>
                  <a:pt x="327402" y="1569566"/>
                </a:lnTo>
                <a:lnTo>
                  <a:pt x="318071" y="1569566"/>
                </a:lnTo>
                <a:lnTo>
                  <a:pt x="312036" y="1569566"/>
                </a:lnTo>
                <a:lnTo>
                  <a:pt x="312036" y="1560167"/>
                </a:lnTo>
                <a:lnTo>
                  <a:pt x="259631" y="1560167"/>
                </a:lnTo>
                <a:lnTo>
                  <a:pt x="259631" y="1554230"/>
                </a:lnTo>
                <a:lnTo>
                  <a:pt x="259631" y="1544831"/>
                </a:lnTo>
                <a:lnTo>
                  <a:pt x="253312" y="1544831"/>
                </a:lnTo>
                <a:lnTo>
                  <a:pt x="253312" y="1535555"/>
                </a:lnTo>
                <a:lnTo>
                  <a:pt x="243969" y="1535555"/>
                </a:lnTo>
                <a:lnTo>
                  <a:pt x="243969" y="1529495"/>
                </a:lnTo>
                <a:lnTo>
                  <a:pt x="234934" y="1529495"/>
                </a:lnTo>
                <a:lnTo>
                  <a:pt x="234934" y="1520096"/>
                </a:lnTo>
                <a:lnTo>
                  <a:pt x="243969" y="1520096"/>
                </a:lnTo>
                <a:lnTo>
                  <a:pt x="243969" y="1510820"/>
                </a:lnTo>
                <a:lnTo>
                  <a:pt x="253312" y="1501421"/>
                </a:lnTo>
                <a:lnTo>
                  <a:pt x="253312" y="1495484"/>
                </a:lnTo>
                <a:lnTo>
                  <a:pt x="253312" y="1486085"/>
                </a:lnTo>
                <a:lnTo>
                  <a:pt x="253312" y="1476809"/>
                </a:lnTo>
                <a:lnTo>
                  <a:pt x="259631" y="1476809"/>
                </a:lnTo>
                <a:lnTo>
                  <a:pt x="259631" y="1470378"/>
                </a:lnTo>
                <a:lnTo>
                  <a:pt x="253312" y="1470378"/>
                </a:lnTo>
                <a:lnTo>
                  <a:pt x="253312" y="1461350"/>
                </a:lnTo>
                <a:lnTo>
                  <a:pt x="253312" y="1452074"/>
                </a:lnTo>
                <a:lnTo>
                  <a:pt x="259631" y="1452074"/>
                </a:lnTo>
                <a:lnTo>
                  <a:pt x="259631" y="1442675"/>
                </a:lnTo>
                <a:lnTo>
                  <a:pt x="268665" y="1436367"/>
                </a:lnTo>
                <a:lnTo>
                  <a:pt x="268665" y="1427339"/>
                </a:lnTo>
                <a:lnTo>
                  <a:pt x="268665" y="1417940"/>
                </a:lnTo>
                <a:lnTo>
                  <a:pt x="259631" y="1417940"/>
                </a:lnTo>
                <a:lnTo>
                  <a:pt x="259631" y="1411632"/>
                </a:lnTo>
                <a:lnTo>
                  <a:pt x="253312" y="1411632"/>
                </a:lnTo>
                <a:lnTo>
                  <a:pt x="243969" y="1411632"/>
                </a:lnTo>
                <a:lnTo>
                  <a:pt x="243969" y="1402357"/>
                </a:lnTo>
                <a:lnTo>
                  <a:pt x="234934" y="1402357"/>
                </a:lnTo>
                <a:lnTo>
                  <a:pt x="234934" y="1392957"/>
                </a:lnTo>
                <a:lnTo>
                  <a:pt x="234934" y="1383929"/>
                </a:lnTo>
                <a:lnTo>
                  <a:pt x="243969" y="1377622"/>
                </a:lnTo>
                <a:lnTo>
                  <a:pt x="243969" y="1368222"/>
                </a:lnTo>
                <a:lnTo>
                  <a:pt x="243969" y="1377622"/>
                </a:lnTo>
                <a:lnTo>
                  <a:pt x="253312" y="1377622"/>
                </a:lnTo>
                <a:lnTo>
                  <a:pt x="243969" y="1377622"/>
                </a:lnTo>
                <a:lnTo>
                  <a:pt x="243969" y="1368222"/>
                </a:lnTo>
                <a:lnTo>
                  <a:pt x="243969" y="1358947"/>
                </a:lnTo>
                <a:lnTo>
                  <a:pt x="243969" y="1352886"/>
                </a:lnTo>
                <a:lnTo>
                  <a:pt x="234934" y="1352886"/>
                </a:lnTo>
                <a:lnTo>
                  <a:pt x="225603" y="1352886"/>
                </a:lnTo>
                <a:lnTo>
                  <a:pt x="225603" y="1343611"/>
                </a:lnTo>
                <a:lnTo>
                  <a:pt x="225603" y="1334211"/>
                </a:lnTo>
                <a:lnTo>
                  <a:pt x="219272" y="1334211"/>
                </a:lnTo>
                <a:lnTo>
                  <a:pt x="219272" y="1324936"/>
                </a:lnTo>
                <a:lnTo>
                  <a:pt x="219272" y="1318876"/>
                </a:lnTo>
                <a:lnTo>
                  <a:pt x="219272" y="1309476"/>
                </a:lnTo>
                <a:lnTo>
                  <a:pt x="210237" y="1309476"/>
                </a:lnTo>
                <a:lnTo>
                  <a:pt x="210237" y="1300201"/>
                </a:lnTo>
                <a:lnTo>
                  <a:pt x="200894" y="1300201"/>
                </a:lnTo>
                <a:lnTo>
                  <a:pt x="200894" y="1294141"/>
                </a:lnTo>
                <a:lnTo>
                  <a:pt x="194575" y="1294141"/>
                </a:lnTo>
                <a:lnTo>
                  <a:pt x="194575" y="1284865"/>
                </a:lnTo>
                <a:lnTo>
                  <a:pt x="194575" y="1275466"/>
                </a:lnTo>
                <a:lnTo>
                  <a:pt x="194575" y="1269405"/>
                </a:lnTo>
                <a:lnTo>
                  <a:pt x="194575" y="1260130"/>
                </a:lnTo>
                <a:lnTo>
                  <a:pt x="185232" y="1260130"/>
                </a:lnTo>
                <a:lnTo>
                  <a:pt x="185232" y="1250730"/>
                </a:lnTo>
                <a:lnTo>
                  <a:pt x="185232" y="1241455"/>
                </a:lnTo>
                <a:lnTo>
                  <a:pt x="185232" y="1235395"/>
                </a:lnTo>
                <a:lnTo>
                  <a:pt x="185232" y="1226119"/>
                </a:lnTo>
                <a:lnTo>
                  <a:pt x="176197" y="1226119"/>
                </a:lnTo>
                <a:lnTo>
                  <a:pt x="176197" y="1216720"/>
                </a:lnTo>
                <a:lnTo>
                  <a:pt x="169878" y="1216720"/>
                </a:lnTo>
                <a:lnTo>
                  <a:pt x="169878" y="1210412"/>
                </a:lnTo>
                <a:lnTo>
                  <a:pt x="169878" y="1201384"/>
                </a:lnTo>
                <a:lnTo>
                  <a:pt x="169878" y="1191985"/>
                </a:lnTo>
                <a:lnTo>
                  <a:pt x="160535" y="1191985"/>
                </a:lnTo>
                <a:lnTo>
                  <a:pt x="160535" y="1182709"/>
                </a:lnTo>
                <a:lnTo>
                  <a:pt x="160535" y="1176401"/>
                </a:lnTo>
                <a:lnTo>
                  <a:pt x="151500" y="1176401"/>
                </a:lnTo>
                <a:lnTo>
                  <a:pt x="151500" y="1167002"/>
                </a:lnTo>
                <a:lnTo>
                  <a:pt x="142170" y="1167002"/>
                </a:lnTo>
                <a:lnTo>
                  <a:pt x="142170" y="1157974"/>
                </a:lnTo>
                <a:lnTo>
                  <a:pt x="142170" y="1108256"/>
                </a:lnTo>
                <a:lnTo>
                  <a:pt x="151500" y="1108256"/>
                </a:lnTo>
                <a:lnTo>
                  <a:pt x="151500" y="1098857"/>
                </a:lnTo>
                <a:lnTo>
                  <a:pt x="142170" y="1098857"/>
                </a:lnTo>
                <a:lnTo>
                  <a:pt x="142170" y="1092920"/>
                </a:lnTo>
                <a:lnTo>
                  <a:pt x="151500" y="1092920"/>
                </a:lnTo>
                <a:lnTo>
                  <a:pt x="160535" y="1092920"/>
                </a:lnTo>
                <a:lnTo>
                  <a:pt x="160535" y="1098857"/>
                </a:lnTo>
                <a:lnTo>
                  <a:pt x="160535" y="1092920"/>
                </a:lnTo>
                <a:lnTo>
                  <a:pt x="169878" y="1092920"/>
                </a:lnTo>
                <a:lnTo>
                  <a:pt x="169878" y="1083521"/>
                </a:lnTo>
                <a:lnTo>
                  <a:pt x="176197" y="1083521"/>
                </a:lnTo>
                <a:lnTo>
                  <a:pt x="176197" y="1074245"/>
                </a:lnTo>
                <a:lnTo>
                  <a:pt x="176197" y="1083521"/>
                </a:lnTo>
                <a:lnTo>
                  <a:pt x="185232" y="1083521"/>
                </a:lnTo>
                <a:lnTo>
                  <a:pt x="185232" y="1074245"/>
                </a:lnTo>
                <a:lnTo>
                  <a:pt x="176197" y="1074245"/>
                </a:lnTo>
                <a:lnTo>
                  <a:pt x="176197" y="1064846"/>
                </a:lnTo>
                <a:lnTo>
                  <a:pt x="185232" y="1064846"/>
                </a:lnTo>
                <a:lnTo>
                  <a:pt x="194575" y="1064846"/>
                </a:lnTo>
                <a:lnTo>
                  <a:pt x="194575" y="1058786"/>
                </a:lnTo>
                <a:lnTo>
                  <a:pt x="185232" y="1058786"/>
                </a:lnTo>
                <a:lnTo>
                  <a:pt x="185232" y="1064846"/>
                </a:lnTo>
                <a:lnTo>
                  <a:pt x="185232" y="1058786"/>
                </a:lnTo>
                <a:lnTo>
                  <a:pt x="185232" y="1049510"/>
                </a:lnTo>
                <a:lnTo>
                  <a:pt x="176197" y="1049510"/>
                </a:lnTo>
                <a:lnTo>
                  <a:pt x="176197" y="1040111"/>
                </a:lnTo>
                <a:lnTo>
                  <a:pt x="176197" y="1034175"/>
                </a:lnTo>
                <a:lnTo>
                  <a:pt x="169878" y="1034175"/>
                </a:lnTo>
                <a:lnTo>
                  <a:pt x="169878" y="1024775"/>
                </a:lnTo>
                <a:lnTo>
                  <a:pt x="160535" y="1034175"/>
                </a:lnTo>
                <a:lnTo>
                  <a:pt x="160535" y="1024775"/>
                </a:lnTo>
                <a:lnTo>
                  <a:pt x="151500" y="1024775"/>
                </a:lnTo>
                <a:lnTo>
                  <a:pt x="142170" y="1024775"/>
                </a:lnTo>
                <a:lnTo>
                  <a:pt x="142170" y="1015500"/>
                </a:lnTo>
                <a:lnTo>
                  <a:pt x="135838" y="1015500"/>
                </a:lnTo>
                <a:lnTo>
                  <a:pt x="135838" y="1006100"/>
                </a:lnTo>
                <a:lnTo>
                  <a:pt x="126804" y="1006100"/>
                </a:lnTo>
                <a:lnTo>
                  <a:pt x="126804" y="1000040"/>
                </a:lnTo>
                <a:lnTo>
                  <a:pt x="126804" y="990764"/>
                </a:lnTo>
                <a:lnTo>
                  <a:pt x="126804" y="981365"/>
                </a:lnTo>
                <a:lnTo>
                  <a:pt x="117473" y="981365"/>
                </a:lnTo>
                <a:lnTo>
                  <a:pt x="117473" y="975429"/>
                </a:lnTo>
                <a:lnTo>
                  <a:pt x="111141" y="966029"/>
                </a:lnTo>
                <a:lnTo>
                  <a:pt x="111141" y="956630"/>
                </a:lnTo>
                <a:lnTo>
                  <a:pt x="117473" y="950323"/>
                </a:lnTo>
                <a:lnTo>
                  <a:pt x="117473" y="941047"/>
                </a:lnTo>
                <a:lnTo>
                  <a:pt x="117473" y="932019"/>
                </a:lnTo>
                <a:lnTo>
                  <a:pt x="117473" y="922619"/>
                </a:lnTo>
                <a:lnTo>
                  <a:pt x="117473" y="916312"/>
                </a:lnTo>
                <a:lnTo>
                  <a:pt x="117473" y="906912"/>
                </a:lnTo>
                <a:lnTo>
                  <a:pt x="111141" y="906912"/>
                </a:lnTo>
                <a:lnTo>
                  <a:pt x="111141" y="897884"/>
                </a:lnTo>
                <a:lnTo>
                  <a:pt x="117473" y="897884"/>
                </a:lnTo>
                <a:lnTo>
                  <a:pt x="117473" y="891577"/>
                </a:lnTo>
                <a:lnTo>
                  <a:pt x="117473" y="882301"/>
                </a:lnTo>
                <a:lnTo>
                  <a:pt x="126804" y="872902"/>
                </a:lnTo>
                <a:lnTo>
                  <a:pt x="126804" y="863873"/>
                </a:lnTo>
                <a:lnTo>
                  <a:pt x="126804" y="857566"/>
                </a:lnTo>
                <a:lnTo>
                  <a:pt x="126804" y="848166"/>
                </a:lnTo>
                <a:lnTo>
                  <a:pt x="135838" y="857566"/>
                </a:lnTo>
                <a:lnTo>
                  <a:pt x="135838" y="848166"/>
                </a:lnTo>
                <a:lnTo>
                  <a:pt x="142170" y="848166"/>
                </a:lnTo>
                <a:lnTo>
                  <a:pt x="142170" y="857566"/>
                </a:lnTo>
                <a:lnTo>
                  <a:pt x="142170" y="863873"/>
                </a:lnTo>
                <a:lnTo>
                  <a:pt x="142170" y="872902"/>
                </a:lnTo>
                <a:lnTo>
                  <a:pt x="142170" y="863873"/>
                </a:lnTo>
                <a:lnTo>
                  <a:pt x="142170" y="872902"/>
                </a:lnTo>
                <a:lnTo>
                  <a:pt x="142170" y="882301"/>
                </a:lnTo>
                <a:lnTo>
                  <a:pt x="135838" y="882301"/>
                </a:lnTo>
                <a:lnTo>
                  <a:pt x="142170" y="882301"/>
                </a:lnTo>
                <a:lnTo>
                  <a:pt x="135838" y="882301"/>
                </a:lnTo>
                <a:lnTo>
                  <a:pt x="135838" y="891577"/>
                </a:lnTo>
                <a:lnTo>
                  <a:pt x="142170" y="891577"/>
                </a:lnTo>
                <a:lnTo>
                  <a:pt x="142170" y="897884"/>
                </a:lnTo>
                <a:lnTo>
                  <a:pt x="151500" y="897884"/>
                </a:lnTo>
                <a:lnTo>
                  <a:pt x="151500" y="906912"/>
                </a:lnTo>
                <a:lnTo>
                  <a:pt x="160535" y="906912"/>
                </a:lnTo>
                <a:lnTo>
                  <a:pt x="160535" y="916312"/>
                </a:lnTo>
                <a:lnTo>
                  <a:pt x="160535" y="922619"/>
                </a:lnTo>
                <a:lnTo>
                  <a:pt x="169878" y="916312"/>
                </a:lnTo>
                <a:lnTo>
                  <a:pt x="169878" y="922619"/>
                </a:lnTo>
                <a:lnTo>
                  <a:pt x="169878" y="932019"/>
                </a:lnTo>
                <a:lnTo>
                  <a:pt x="176197" y="932019"/>
                </a:lnTo>
                <a:lnTo>
                  <a:pt x="185232" y="932019"/>
                </a:lnTo>
                <a:lnTo>
                  <a:pt x="176197" y="932019"/>
                </a:lnTo>
                <a:lnTo>
                  <a:pt x="176197" y="922619"/>
                </a:lnTo>
                <a:lnTo>
                  <a:pt x="169878" y="922619"/>
                </a:lnTo>
                <a:lnTo>
                  <a:pt x="169878" y="882301"/>
                </a:lnTo>
                <a:lnTo>
                  <a:pt x="160535" y="882301"/>
                </a:lnTo>
                <a:lnTo>
                  <a:pt x="160535" y="872902"/>
                </a:lnTo>
                <a:lnTo>
                  <a:pt x="169878" y="872902"/>
                </a:lnTo>
                <a:lnTo>
                  <a:pt x="160535" y="872902"/>
                </a:lnTo>
                <a:lnTo>
                  <a:pt x="169878" y="872902"/>
                </a:lnTo>
                <a:lnTo>
                  <a:pt x="169878" y="863873"/>
                </a:lnTo>
                <a:lnTo>
                  <a:pt x="160535" y="863873"/>
                </a:lnTo>
                <a:lnTo>
                  <a:pt x="151500" y="863873"/>
                </a:lnTo>
                <a:lnTo>
                  <a:pt x="151500" y="857566"/>
                </a:lnTo>
                <a:lnTo>
                  <a:pt x="160535" y="857566"/>
                </a:lnTo>
                <a:lnTo>
                  <a:pt x="160535" y="848166"/>
                </a:lnTo>
                <a:lnTo>
                  <a:pt x="160535" y="838891"/>
                </a:lnTo>
                <a:lnTo>
                  <a:pt x="160535" y="832831"/>
                </a:lnTo>
                <a:lnTo>
                  <a:pt x="160535" y="838891"/>
                </a:lnTo>
                <a:lnTo>
                  <a:pt x="151500" y="832831"/>
                </a:lnTo>
                <a:lnTo>
                  <a:pt x="151500" y="823555"/>
                </a:lnTo>
                <a:lnTo>
                  <a:pt x="160535" y="823555"/>
                </a:lnTo>
                <a:lnTo>
                  <a:pt x="160535" y="814156"/>
                </a:lnTo>
                <a:lnTo>
                  <a:pt x="169878" y="814156"/>
                </a:lnTo>
                <a:lnTo>
                  <a:pt x="176197" y="814156"/>
                </a:lnTo>
                <a:lnTo>
                  <a:pt x="185232" y="814156"/>
                </a:lnTo>
                <a:lnTo>
                  <a:pt x="194575" y="823555"/>
                </a:lnTo>
                <a:lnTo>
                  <a:pt x="200894" y="823555"/>
                </a:lnTo>
                <a:lnTo>
                  <a:pt x="210237" y="823555"/>
                </a:lnTo>
                <a:lnTo>
                  <a:pt x="219272" y="823555"/>
                </a:lnTo>
                <a:lnTo>
                  <a:pt x="225603" y="823555"/>
                </a:lnTo>
                <a:lnTo>
                  <a:pt x="225603" y="832831"/>
                </a:lnTo>
                <a:lnTo>
                  <a:pt x="234934" y="832831"/>
                </a:lnTo>
                <a:lnTo>
                  <a:pt x="243969" y="838891"/>
                </a:lnTo>
                <a:lnTo>
                  <a:pt x="253312" y="838891"/>
                </a:lnTo>
                <a:lnTo>
                  <a:pt x="259631" y="838891"/>
                </a:lnTo>
                <a:lnTo>
                  <a:pt x="253312" y="838891"/>
                </a:lnTo>
                <a:lnTo>
                  <a:pt x="259631" y="838891"/>
                </a:lnTo>
                <a:lnTo>
                  <a:pt x="259631" y="832831"/>
                </a:lnTo>
                <a:lnTo>
                  <a:pt x="268665" y="832831"/>
                </a:lnTo>
                <a:lnTo>
                  <a:pt x="278008" y="832831"/>
                </a:lnTo>
                <a:lnTo>
                  <a:pt x="278008" y="838891"/>
                </a:lnTo>
                <a:lnTo>
                  <a:pt x="284328" y="838891"/>
                </a:lnTo>
                <a:lnTo>
                  <a:pt x="284328" y="848166"/>
                </a:lnTo>
                <a:lnTo>
                  <a:pt x="284328" y="838891"/>
                </a:lnTo>
                <a:lnTo>
                  <a:pt x="284328" y="848166"/>
                </a:lnTo>
                <a:lnTo>
                  <a:pt x="293362" y="848166"/>
                </a:lnTo>
                <a:lnTo>
                  <a:pt x="293362" y="857566"/>
                </a:lnTo>
                <a:lnTo>
                  <a:pt x="293362" y="848166"/>
                </a:lnTo>
                <a:lnTo>
                  <a:pt x="284328" y="848166"/>
                </a:lnTo>
                <a:lnTo>
                  <a:pt x="284328" y="838891"/>
                </a:lnTo>
                <a:lnTo>
                  <a:pt x="278008" y="838891"/>
                </a:lnTo>
                <a:lnTo>
                  <a:pt x="278008" y="832831"/>
                </a:lnTo>
                <a:lnTo>
                  <a:pt x="278008" y="838891"/>
                </a:lnTo>
                <a:lnTo>
                  <a:pt x="284328" y="838891"/>
                </a:lnTo>
                <a:lnTo>
                  <a:pt x="284328" y="832831"/>
                </a:lnTo>
                <a:lnTo>
                  <a:pt x="278008" y="832831"/>
                </a:lnTo>
                <a:lnTo>
                  <a:pt x="278008" y="823555"/>
                </a:lnTo>
                <a:lnTo>
                  <a:pt x="284328" y="823555"/>
                </a:lnTo>
                <a:lnTo>
                  <a:pt x="278008" y="823555"/>
                </a:lnTo>
                <a:lnTo>
                  <a:pt x="278008" y="832831"/>
                </a:lnTo>
                <a:lnTo>
                  <a:pt x="268665" y="832831"/>
                </a:lnTo>
                <a:lnTo>
                  <a:pt x="259631" y="832831"/>
                </a:lnTo>
                <a:lnTo>
                  <a:pt x="259631" y="838891"/>
                </a:lnTo>
                <a:lnTo>
                  <a:pt x="253312" y="838891"/>
                </a:lnTo>
                <a:lnTo>
                  <a:pt x="253312" y="832831"/>
                </a:lnTo>
                <a:lnTo>
                  <a:pt x="243969" y="832831"/>
                </a:lnTo>
                <a:lnTo>
                  <a:pt x="253312" y="832831"/>
                </a:lnTo>
                <a:lnTo>
                  <a:pt x="259631" y="832831"/>
                </a:lnTo>
                <a:lnTo>
                  <a:pt x="259631" y="823555"/>
                </a:lnTo>
                <a:lnTo>
                  <a:pt x="268665" y="823555"/>
                </a:lnTo>
                <a:lnTo>
                  <a:pt x="268665" y="814156"/>
                </a:lnTo>
                <a:lnTo>
                  <a:pt x="259631" y="823555"/>
                </a:lnTo>
                <a:lnTo>
                  <a:pt x="253312" y="823555"/>
                </a:lnTo>
                <a:lnTo>
                  <a:pt x="253312" y="832831"/>
                </a:lnTo>
                <a:lnTo>
                  <a:pt x="243969" y="832831"/>
                </a:lnTo>
                <a:lnTo>
                  <a:pt x="243969" y="823555"/>
                </a:lnTo>
                <a:lnTo>
                  <a:pt x="234934" y="823555"/>
                </a:lnTo>
                <a:lnTo>
                  <a:pt x="225603" y="823555"/>
                </a:lnTo>
                <a:lnTo>
                  <a:pt x="219272" y="823555"/>
                </a:lnTo>
                <a:lnTo>
                  <a:pt x="219272" y="814156"/>
                </a:lnTo>
                <a:lnTo>
                  <a:pt x="219272" y="804880"/>
                </a:lnTo>
                <a:lnTo>
                  <a:pt x="210237" y="804880"/>
                </a:lnTo>
                <a:lnTo>
                  <a:pt x="210237" y="814156"/>
                </a:lnTo>
                <a:lnTo>
                  <a:pt x="200894" y="814156"/>
                </a:lnTo>
                <a:lnTo>
                  <a:pt x="194575" y="814156"/>
                </a:lnTo>
                <a:lnTo>
                  <a:pt x="194575" y="823555"/>
                </a:lnTo>
                <a:lnTo>
                  <a:pt x="194575" y="814156"/>
                </a:lnTo>
                <a:lnTo>
                  <a:pt x="185232" y="814156"/>
                </a:lnTo>
                <a:lnTo>
                  <a:pt x="185232" y="804880"/>
                </a:lnTo>
                <a:lnTo>
                  <a:pt x="176197" y="804880"/>
                </a:lnTo>
                <a:lnTo>
                  <a:pt x="176197" y="798820"/>
                </a:lnTo>
                <a:lnTo>
                  <a:pt x="185232" y="798820"/>
                </a:lnTo>
                <a:lnTo>
                  <a:pt x="185232" y="789421"/>
                </a:lnTo>
                <a:lnTo>
                  <a:pt x="176197" y="789421"/>
                </a:lnTo>
                <a:lnTo>
                  <a:pt x="185232" y="789421"/>
                </a:lnTo>
                <a:lnTo>
                  <a:pt x="176197" y="789421"/>
                </a:lnTo>
                <a:lnTo>
                  <a:pt x="176197" y="780145"/>
                </a:lnTo>
                <a:lnTo>
                  <a:pt x="169878" y="780145"/>
                </a:lnTo>
                <a:lnTo>
                  <a:pt x="176197" y="780145"/>
                </a:lnTo>
                <a:lnTo>
                  <a:pt x="176197" y="789421"/>
                </a:lnTo>
                <a:lnTo>
                  <a:pt x="176197" y="798820"/>
                </a:lnTo>
                <a:lnTo>
                  <a:pt x="176197" y="804880"/>
                </a:lnTo>
                <a:lnTo>
                  <a:pt x="176197" y="798820"/>
                </a:lnTo>
                <a:lnTo>
                  <a:pt x="169878" y="798820"/>
                </a:lnTo>
                <a:lnTo>
                  <a:pt x="169878" y="789421"/>
                </a:lnTo>
                <a:lnTo>
                  <a:pt x="160535" y="789421"/>
                </a:lnTo>
                <a:lnTo>
                  <a:pt x="151500" y="789421"/>
                </a:lnTo>
                <a:lnTo>
                  <a:pt x="142170" y="789421"/>
                </a:lnTo>
                <a:lnTo>
                  <a:pt x="142170" y="780145"/>
                </a:lnTo>
                <a:lnTo>
                  <a:pt x="142170" y="789421"/>
                </a:lnTo>
                <a:lnTo>
                  <a:pt x="142170" y="798820"/>
                </a:lnTo>
                <a:lnTo>
                  <a:pt x="142170" y="804880"/>
                </a:lnTo>
                <a:lnTo>
                  <a:pt x="142170" y="814156"/>
                </a:lnTo>
                <a:lnTo>
                  <a:pt x="142170" y="823555"/>
                </a:lnTo>
                <a:lnTo>
                  <a:pt x="135838" y="823555"/>
                </a:lnTo>
                <a:lnTo>
                  <a:pt x="142170" y="823555"/>
                </a:lnTo>
                <a:lnTo>
                  <a:pt x="135838" y="823555"/>
                </a:lnTo>
                <a:lnTo>
                  <a:pt x="135838" y="832831"/>
                </a:lnTo>
                <a:lnTo>
                  <a:pt x="142170" y="832831"/>
                </a:lnTo>
                <a:lnTo>
                  <a:pt x="142170" y="838891"/>
                </a:lnTo>
                <a:lnTo>
                  <a:pt x="135838" y="838891"/>
                </a:lnTo>
                <a:lnTo>
                  <a:pt x="135838" y="832831"/>
                </a:lnTo>
                <a:lnTo>
                  <a:pt x="135838" y="838891"/>
                </a:lnTo>
                <a:lnTo>
                  <a:pt x="135838" y="848166"/>
                </a:lnTo>
                <a:lnTo>
                  <a:pt x="126804" y="848166"/>
                </a:lnTo>
                <a:lnTo>
                  <a:pt x="126804" y="838891"/>
                </a:lnTo>
                <a:lnTo>
                  <a:pt x="117473" y="838891"/>
                </a:lnTo>
                <a:lnTo>
                  <a:pt x="117473" y="832831"/>
                </a:lnTo>
                <a:lnTo>
                  <a:pt x="117473" y="823555"/>
                </a:lnTo>
                <a:lnTo>
                  <a:pt x="111141" y="823555"/>
                </a:lnTo>
                <a:lnTo>
                  <a:pt x="111141" y="814156"/>
                </a:lnTo>
                <a:lnTo>
                  <a:pt x="111141" y="823555"/>
                </a:lnTo>
                <a:lnTo>
                  <a:pt x="102107" y="823555"/>
                </a:lnTo>
                <a:lnTo>
                  <a:pt x="102107" y="814156"/>
                </a:lnTo>
                <a:lnTo>
                  <a:pt x="92764" y="804880"/>
                </a:lnTo>
                <a:lnTo>
                  <a:pt x="102107" y="804880"/>
                </a:lnTo>
                <a:lnTo>
                  <a:pt x="92764" y="804880"/>
                </a:lnTo>
                <a:lnTo>
                  <a:pt x="102107" y="804880"/>
                </a:lnTo>
                <a:lnTo>
                  <a:pt x="92764" y="804880"/>
                </a:lnTo>
                <a:lnTo>
                  <a:pt x="92764" y="798820"/>
                </a:lnTo>
                <a:lnTo>
                  <a:pt x="83433" y="789421"/>
                </a:lnTo>
                <a:lnTo>
                  <a:pt x="83433" y="780145"/>
                </a:lnTo>
                <a:lnTo>
                  <a:pt x="77101" y="780145"/>
                </a:lnTo>
                <a:lnTo>
                  <a:pt x="77101" y="789421"/>
                </a:lnTo>
                <a:lnTo>
                  <a:pt x="68067" y="789421"/>
                </a:lnTo>
                <a:lnTo>
                  <a:pt x="77101" y="789421"/>
                </a:lnTo>
                <a:lnTo>
                  <a:pt x="77101" y="798820"/>
                </a:lnTo>
                <a:lnTo>
                  <a:pt x="68067" y="798820"/>
                </a:lnTo>
                <a:lnTo>
                  <a:pt x="68067" y="789421"/>
                </a:lnTo>
                <a:lnTo>
                  <a:pt x="77101" y="780145"/>
                </a:lnTo>
                <a:lnTo>
                  <a:pt x="77101" y="774085"/>
                </a:lnTo>
                <a:lnTo>
                  <a:pt x="83433" y="774085"/>
                </a:lnTo>
                <a:lnTo>
                  <a:pt x="83433" y="764809"/>
                </a:lnTo>
                <a:lnTo>
                  <a:pt x="83433" y="755410"/>
                </a:lnTo>
                <a:lnTo>
                  <a:pt x="83433" y="746134"/>
                </a:lnTo>
                <a:lnTo>
                  <a:pt x="83433" y="755410"/>
                </a:lnTo>
                <a:lnTo>
                  <a:pt x="92764" y="764809"/>
                </a:lnTo>
                <a:lnTo>
                  <a:pt x="92764" y="774085"/>
                </a:lnTo>
                <a:lnTo>
                  <a:pt x="92764" y="780145"/>
                </a:lnTo>
                <a:lnTo>
                  <a:pt x="92764" y="789421"/>
                </a:lnTo>
                <a:lnTo>
                  <a:pt x="102107" y="789421"/>
                </a:lnTo>
                <a:lnTo>
                  <a:pt x="102107" y="780145"/>
                </a:lnTo>
                <a:lnTo>
                  <a:pt x="92764" y="780145"/>
                </a:lnTo>
                <a:lnTo>
                  <a:pt x="92764" y="774085"/>
                </a:lnTo>
                <a:lnTo>
                  <a:pt x="92764" y="764809"/>
                </a:lnTo>
                <a:lnTo>
                  <a:pt x="92764" y="755410"/>
                </a:lnTo>
                <a:lnTo>
                  <a:pt x="83433" y="755410"/>
                </a:lnTo>
                <a:lnTo>
                  <a:pt x="83433" y="746134"/>
                </a:lnTo>
                <a:lnTo>
                  <a:pt x="83433" y="740074"/>
                </a:lnTo>
                <a:lnTo>
                  <a:pt x="83433" y="730675"/>
                </a:lnTo>
                <a:lnTo>
                  <a:pt x="77101" y="730675"/>
                </a:lnTo>
                <a:lnTo>
                  <a:pt x="77101" y="721399"/>
                </a:lnTo>
                <a:lnTo>
                  <a:pt x="77101" y="715092"/>
                </a:lnTo>
                <a:lnTo>
                  <a:pt x="77101" y="705940"/>
                </a:lnTo>
                <a:lnTo>
                  <a:pt x="68067" y="696664"/>
                </a:lnTo>
                <a:lnTo>
                  <a:pt x="68067" y="687265"/>
                </a:lnTo>
                <a:lnTo>
                  <a:pt x="58736" y="687265"/>
                </a:lnTo>
                <a:lnTo>
                  <a:pt x="58736" y="680957"/>
                </a:lnTo>
                <a:lnTo>
                  <a:pt x="52405" y="680957"/>
                </a:lnTo>
                <a:lnTo>
                  <a:pt x="52405" y="671929"/>
                </a:lnTo>
                <a:lnTo>
                  <a:pt x="52405" y="662653"/>
                </a:lnTo>
                <a:lnTo>
                  <a:pt x="43370" y="656346"/>
                </a:lnTo>
                <a:lnTo>
                  <a:pt x="43370" y="646946"/>
                </a:lnTo>
                <a:lnTo>
                  <a:pt x="43370" y="637918"/>
                </a:lnTo>
                <a:lnTo>
                  <a:pt x="34039" y="637918"/>
                </a:lnTo>
                <a:lnTo>
                  <a:pt x="34039" y="631611"/>
                </a:lnTo>
                <a:lnTo>
                  <a:pt x="34039" y="622211"/>
                </a:lnTo>
                <a:lnTo>
                  <a:pt x="24696" y="622211"/>
                </a:lnTo>
                <a:lnTo>
                  <a:pt x="24696" y="612936"/>
                </a:lnTo>
                <a:lnTo>
                  <a:pt x="24696" y="603907"/>
                </a:lnTo>
                <a:lnTo>
                  <a:pt x="18673" y="603907"/>
                </a:lnTo>
                <a:lnTo>
                  <a:pt x="18673" y="597476"/>
                </a:lnTo>
                <a:lnTo>
                  <a:pt x="18673" y="588200"/>
                </a:lnTo>
                <a:lnTo>
                  <a:pt x="18673" y="578801"/>
                </a:lnTo>
                <a:lnTo>
                  <a:pt x="24696" y="578801"/>
                </a:lnTo>
                <a:lnTo>
                  <a:pt x="24696" y="572865"/>
                </a:lnTo>
                <a:lnTo>
                  <a:pt x="24696" y="495444"/>
                </a:lnTo>
                <a:lnTo>
                  <a:pt x="34039" y="495444"/>
                </a:lnTo>
                <a:lnTo>
                  <a:pt x="34039" y="486044"/>
                </a:lnTo>
                <a:lnTo>
                  <a:pt x="34039" y="479984"/>
                </a:lnTo>
                <a:lnTo>
                  <a:pt x="43370" y="479984"/>
                </a:lnTo>
                <a:lnTo>
                  <a:pt x="43370" y="470709"/>
                </a:lnTo>
                <a:lnTo>
                  <a:pt x="43370" y="461309"/>
                </a:lnTo>
                <a:lnTo>
                  <a:pt x="43370" y="455002"/>
                </a:lnTo>
                <a:lnTo>
                  <a:pt x="52405" y="455002"/>
                </a:lnTo>
                <a:lnTo>
                  <a:pt x="52405" y="445974"/>
                </a:lnTo>
                <a:lnTo>
                  <a:pt x="52405" y="436574"/>
                </a:lnTo>
                <a:lnTo>
                  <a:pt x="43370" y="436574"/>
                </a:lnTo>
                <a:lnTo>
                  <a:pt x="43370" y="427299"/>
                </a:lnTo>
                <a:lnTo>
                  <a:pt x="52405" y="427299"/>
                </a:lnTo>
                <a:lnTo>
                  <a:pt x="52405" y="420991"/>
                </a:lnTo>
                <a:lnTo>
                  <a:pt x="52405" y="411963"/>
                </a:lnTo>
                <a:lnTo>
                  <a:pt x="43370" y="411963"/>
                </a:lnTo>
                <a:lnTo>
                  <a:pt x="43370" y="402563"/>
                </a:lnTo>
                <a:lnTo>
                  <a:pt x="43370" y="396256"/>
                </a:lnTo>
                <a:lnTo>
                  <a:pt x="43370" y="386857"/>
                </a:lnTo>
                <a:lnTo>
                  <a:pt x="34039" y="386857"/>
                </a:lnTo>
                <a:lnTo>
                  <a:pt x="34039" y="377828"/>
                </a:lnTo>
                <a:lnTo>
                  <a:pt x="34039" y="371521"/>
                </a:lnTo>
                <a:lnTo>
                  <a:pt x="24696" y="371521"/>
                </a:lnTo>
                <a:lnTo>
                  <a:pt x="24696" y="362245"/>
                </a:lnTo>
                <a:lnTo>
                  <a:pt x="34039" y="362245"/>
                </a:lnTo>
                <a:lnTo>
                  <a:pt x="24696" y="362245"/>
                </a:lnTo>
                <a:lnTo>
                  <a:pt x="24696" y="352846"/>
                </a:lnTo>
                <a:lnTo>
                  <a:pt x="24696" y="343818"/>
                </a:lnTo>
                <a:lnTo>
                  <a:pt x="18673" y="343818"/>
                </a:lnTo>
                <a:lnTo>
                  <a:pt x="18673" y="337510"/>
                </a:lnTo>
                <a:lnTo>
                  <a:pt x="9343" y="337510"/>
                </a:lnTo>
                <a:lnTo>
                  <a:pt x="9343" y="328111"/>
                </a:lnTo>
                <a:lnTo>
                  <a:pt x="9343" y="318835"/>
                </a:lnTo>
                <a:lnTo>
                  <a:pt x="0" y="318835"/>
                </a:lnTo>
                <a:lnTo>
                  <a:pt x="0" y="312775"/>
                </a:lnTo>
                <a:lnTo>
                  <a:pt x="9343" y="312775"/>
                </a:lnTo>
                <a:lnTo>
                  <a:pt x="9343" y="303499"/>
                </a:lnTo>
                <a:lnTo>
                  <a:pt x="9343" y="294100"/>
                </a:lnTo>
                <a:lnTo>
                  <a:pt x="9343" y="284824"/>
                </a:lnTo>
                <a:lnTo>
                  <a:pt x="9343" y="278764"/>
                </a:lnTo>
                <a:lnTo>
                  <a:pt x="9343" y="269365"/>
                </a:lnTo>
                <a:lnTo>
                  <a:pt x="18673" y="269365"/>
                </a:lnTo>
                <a:lnTo>
                  <a:pt x="18673" y="260089"/>
                </a:lnTo>
                <a:lnTo>
                  <a:pt x="24696" y="250690"/>
                </a:lnTo>
                <a:lnTo>
                  <a:pt x="24696" y="244753"/>
                </a:lnTo>
                <a:lnTo>
                  <a:pt x="24696" y="250690"/>
                </a:lnTo>
                <a:lnTo>
                  <a:pt x="34039" y="250690"/>
                </a:lnTo>
                <a:lnTo>
                  <a:pt x="34039" y="244753"/>
                </a:lnTo>
                <a:lnTo>
                  <a:pt x="24696" y="244753"/>
                </a:lnTo>
                <a:lnTo>
                  <a:pt x="34039" y="244753"/>
                </a:lnTo>
                <a:lnTo>
                  <a:pt x="34039" y="235354"/>
                </a:lnTo>
                <a:lnTo>
                  <a:pt x="43370" y="235354"/>
                </a:lnTo>
                <a:lnTo>
                  <a:pt x="43370" y="226078"/>
                </a:lnTo>
                <a:lnTo>
                  <a:pt x="52405" y="226078"/>
                </a:lnTo>
                <a:lnTo>
                  <a:pt x="43370" y="235354"/>
                </a:lnTo>
                <a:lnTo>
                  <a:pt x="43370" y="244753"/>
                </a:lnTo>
                <a:lnTo>
                  <a:pt x="43370" y="235354"/>
                </a:lnTo>
                <a:lnTo>
                  <a:pt x="52405" y="235354"/>
                </a:lnTo>
                <a:lnTo>
                  <a:pt x="52405" y="226078"/>
                </a:lnTo>
                <a:lnTo>
                  <a:pt x="58736" y="226078"/>
                </a:lnTo>
                <a:lnTo>
                  <a:pt x="58736" y="220018"/>
                </a:lnTo>
                <a:lnTo>
                  <a:pt x="68067" y="220018"/>
                </a:lnTo>
                <a:lnTo>
                  <a:pt x="77101" y="220018"/>
                </a:lnTo>
                <a:lnTo>
                  <a:pt x="68067" y="220018"/>
                </a:lnTo>
                <a:lnTo>
                  <a:pt x="68067" y="210619"/>
                </a:lnTo>
                <a:lnTo>
                  <a:pt x="58736" y="210619"/>
                </a:lnTo>
                <a:lnTo>
                  <a:pt x="58736" y="220018"/>
                </a:lnTo>
                <a:lnTo>
                  <a:pt x="52405" y="226078"/>
                </a:lnTo>
                <a:lnTo>
                  <a:pt x="52405" y="220018"/>
                </a:lnTo>
                <a:lnTo>
                  <a:pt x="58736" y="220018"/>
                </a:lnTo>
                <a:lnTo>
                  <a:pt x="58736" y="210619"/>
                </a:lnTo>
                <a:lnTo>
                  <a:pt x="68067" y="210619"/>
                </a:lnTo>
                <a:lnTo>
                  <a:pt x="68067" y="201343"/>
                </a:lnTo>
                <a:lnTo>
                  <a:pt x="68067" y="191944"/>
                </a:lnTo>
                <a:lnTo>
                  <a:pt x="77101" y="191944"/>
                </a:lnTo>
                <a:lnTo>
                  <a:pt x="77101" y="185884"/>
                </a:lnTo>
                <a:lnTo>
                  <a:pt x="77101" y="176608"/>
                </a:lnTo>
                <a:lnTo>
                  <a:pt x="77101" y="167209"/>
                </a:lnTo>
                <a:lnTo>
                  <a:pt x="77101" y="160901"/>
                </a:lnTo>
                <a:lnTo>
                  <a:pt x="83433" y="160901"/>
                </a:lnTo>
                <a:lnTo>
                  <a:pt x="83433" y="151873"/>
                </a:lnTo>
                <a:lnTo>
                  <a:pt x="92764" y="151873"/>
                </a:lnTo>
                <a:lnTo>
                  <a:pt x="92764" y="142597"/>
                </a:lnTo>
                <a:lnTo>
                  <a:pt x="92764" y="133198"/>
                </a:lnTo>
                <a:lnTo>
                  <a:pt x="102107" y="133198"/>
                </a:lnTo>
                <a:lnTo>
                  <a:pt x="102107" y="126891"/>
                </a:lnTo>
                <a:lnTo>
                  <a:pt x="102107" y="117862"/>
                </a:lnTo>
                <a:lnTo>
                  <a:pt x="111141" y="117862"/>
                </a:lnTo>
                <a:lnTo>
                  <a:pt x="111141" y="108463"/>
                </a:lnTo>
                <a:lnTo>
                  <a:pt x="111141" y="102156"/>
                </a:lnTo>
                <a:lnTo>
                  <a:pt x="111141" y="92880"/>
                </a:lnTo>
                <a:lnTo>
                  <a:pt x="117473" y="92880"/>
                </a:lnTo>
                <a:lnTo>
                  <a:pt x="111141" y="92880"/>
                </a:lnTo>
                <a:lnTo>
                  <a:pt x="111141" y="83852"/>
                </a:lnTo>
                <a:lnTo>
                  <a:pt x="111141" y="74452"/>
                </a:lnTo>
                <a:lnTo>
                  <a:pt x="111141" y="68145"/>
                </a:lnTo>
                <a:lnTo>
                  <a:pt x="111141" y="58745"/>
                </a:lnTo>
                <a:lnTo>
                  <a:pt x="111141" y="49717"/>
                </a:lnTo>
                <a:lnTo>
                  <a:pt x="111141" y="43410"/>
                </a:lnTo>
                <a:lnTo>
                  <a:pt x="102107" y="43410"/>
                </a:lnTo>
                <a:lnTo>
                  <a:pt x="102107" y="34134"/>
                </a:lnTo>
                <a:lnTo>
                  <a:pt x="111141" y="34134"/>
                </a:lnTo>
                <a:lnTo>
                  <a:pt x="111141" y="24735"/>
                </a:lnTo>
                <a:lnTo>
                  <a:pt x="111141" y="15706"/>
                </a:lnTo>
                <a:lnTo>
                  <a:pt x="117473" y="15706"/>
                </a:lnTo>
                <a:lnTo>
                  <a:pt x="117473" y="9399"/>
                </a:lnTo>
                <a:lnTo>
                  <a:pt x="117473" y="15706"/>
                </a:lnTo>
                <a:lnTo>
                  <a:pt x="117473" y="9399"/>
                </a:lnTo>
                <a:lnTo>
                  <a:pt x="117473" y="0"/>
                </a:lnTo>
                <a:lnTo>
                  <a:pt x="169878" y="15706"/>
                </a:lnTo>
                <a:lnTo>
                  <a:pt x="194575" y="24735"/>
                </a:lnTo>
                <a:lnTo>
                  <a:pt x="200894" y="24735"/>
                </a:lnTo>
                <a:lnTo>
                  <a:pt x="210237" y="24735"/>
                </a:lnTo>
                <a:lnTo>
                  <a:pt x="219272" y="34134"/>
                </a:lnTo>
                <a:lnTo>
                  <a:pt x="234934" y="34134"/>
                </a:lnTo>
                <a:lnTo>
                  <a:pt x="253312" y="43410"/>
                </a:lnTo>
                <a:lnTo>
                  <a:pt x="361442" y="68145"/>
                </a:lnTo>
                <a:lnTo>
                  <a:pt x="376796" y="74452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6" name="object 556"/>
          <p:cNvSpPr/>
          <p:nvPr/>
        </p:nvSpPr>
        <p:spPr>
          <a:xfrm>
            <a:off x="8145388" y="2657980"/>
            <a:ext cx="40359" cy="34134"/>
          </a:xfrm>
          <a:custGeom>
            <a:avLst/>
            <a:gdLst/>
            <a:ahLst/>
            <a:cxnLst/>
            <a:rect l="l" t="t" r="r" b="b"/>
            <a:pathLst>
              <a:path w="40359" h="34134">
                <a:moveTo>
                  <a:pt x="6417" y="24735"/>
                </a:moveTo>
                <a:lnTo>
                  <a:pt x="0" y="24735"/>
                </a:lnTo>
                <a:lnTo>
                  <a:pt x="0" y="34134"/>
                </a:lnTo>
                <a:lnTo>
                  <a:pt x="6417" y="34134"/>
                </a:lnTo>
                <a:lnTo>
                  <a:pt x="6417" y="24735"/>
                </a:lnTo>
                <a:close/>
              </a:path>
              <a:path w="40359" h="34134">
                <a:moveTo>
                  <a:pt x="40359" y="9399"/>
                </a:moveTo>
                <a:lnTo>
                  <a:pt x="6417" y="9399"/>
                </a:lnTo>
                <a:lnTo>
                  <a:pt x="6417" y="24735"/>
                </a:lnTo>
                <a:lnTo>
                  <a:pt x="34064" y="24735"/>
                </a:lnTo>
                <a:lnTo>
                  <a:pt x="34064" y="15459"/>
                </a:lnTo>
                <a:lnTo>
                  <a:pt x="40359" y="15459"/>
                </a:lnTo>
                <a:lnTo>
                  <a:pt x="40359" y="9399"/>
                </a:lnTo>
                <a:close/>
              </a:path>
              <a:path w="40359" h="34134">
                <a:moveTo>
                  <a:pt x="24807" y="0"/>
                </a:moveTo>
                <a:lnTo>
                  <a:pt x="15674" y="0"/>
                </a:lnTo>
                <a:lnTo>
                  <a:pt x="15674" y="9399"/>
                </a:lnTo>
                <a:lnTo>
                  <a:pt x="24807" y="9399"/>
                </a:lnTo>
                <a:lnTo>
                  <a:pt x="24807" y="0"/>
                </a:lnTo>
                <a:close/>
              </a:path>
              <a:path w="40359" h="34134">
                <a:moveTo>
                  <a:pt x="34064" y="0"/>
                </a:moveTo>
                <a:lnTo>
                  <a:pt x="24807" y="0"/>
                </a:lnTo>
                <a:lnTo>
                  <a:pt x="24807" y="9399"/>
                </a:lnTo>
                <a:lnTo>
                  <a:pt x="34064" y="9399"/>
                </a:lnTo>
                <a:lnTo>
                  <a:pt x="34064" y="0"/>
                </a:lnTo>
                <a:close/>
              </a:path>
            </a:pathLst>
          </a:custGeom>
          <a:solidFill>
            <a:srgbClr val="B3E0A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7" name="object 557"/>
          <p:cNvSpPr/>
          <p:nvPr/>
        </p:nvSpPr>
        <p:spPr>
          <a:xfrm>
            <a:off x="8145388" y="2657980"/>
            <a:ext cx="49739" cy="34134"/>
          </a:xfrm>
          <a:custGeom>
            <a:avLst/>
            <a:gdLst/>
            <a:ahLst/>
            <a:cxnLst/>
            <a:rect l="l" t="t" r="r" b="b"/>
            <a:pathLst>
              <a:path w="49739" h="34134">
                <a:moveTo>
                  <a:pt x="49739" y="15459"/>
                </a:moveTo>
                <a:lnTo>
                  <a:pt x="40359" y="15459"/>
                </a:lnTo>
                <a:lnTo>
                  <a:pt x="34064" y="15459"/>
                </a:lnTo>
                <a:lnTo>
                  <a:pt x="34064" y="24735"/>
                </a:lnTo>
                <a:lnTo>
                  <a:pt x="24807" y="24735"/>
                </a:lnTo>
                <a:lnTo>
                  <a:pt x="6417" y="24735"/>
                </a:lnTo>
                <a:lnTo>
                  <a:pt x="6417" y="34134"/>
                </a:lnTo>
                <a:lnTo>
                  <a:pt x="0" y="34134"/>
                </a:lnTo>
                <a:lnTo>
                  <a:pt x="0" y="24735"/>
                </a:lnTo>
                <a:lnTo>
                  <a:pt x="6417" y="24735"/>
                </a:lnTo>
                <a:lnTo>
                  <a:pt x="6417" y="34134"/>
                </a:lnTo>
                <a:lnTo>
                  <a:pt x="6417" y="24735"/>
                </a:lnTo>
                <a:lnTo>
                  <a:pt x="6417" y="15459"/>
                </a:lnTo>
                <a:lnTo>
                  <a:pt x="6417" y="9399"/>
                </a:lnTo>
                <a:lnTo>
                  <a:pt x="15674" y="9399"/>
                </a:lnTo>
                <a:lnTo>
                  <a:pt x="15674" y="0"/>
                </a:lnTo>
                <a:lnTo>
                  <a:pt x="24807" y="0"/>
                </a:lnTo>
                <a:lnTo>
                  <a:pt x="24807" y="9399"/>
                </a:lnTo>
                <a:lnTo>
                  <a:pt x="24807" y="0"/>
                </a:lnTo>
                <a:lnTo>
                  <a:pt x="34064" y="0"/>
                </a:lnTo>
                <a:lnTo>
                  <a:pt x="34064" y="9399"/>
                </a:lnTo>
                <a:lnTo>
                  <a:pt x="40359" y="9399"/>
                </a:lnTo>
                <a:lnTo>
                  <a:pt x="40359" y="15459"/>
                </a:lnTo>
                <a:lnTo>
                  <a:pt x="49739" y="15459"/>
                </a:lnTo>
                <a:close/>
              </a:path>
            </a:pathLst>
          </a:custGeom>
          <a:ln w="603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8" name="object 558"/>
          <p:cNvSpPr/>
          <p:nvPr/>
        </p:nvSpPr>
        <p:spPr>
          <a:xfrm>
            <a:off x="614236" y="1158954"/>
            <a:ext cx="8262146" cy="51982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9" name="object 559"/>
          <p:cNvSpPr/>
          <p:nvPr/>
        </p:nvSpPr>
        <p:spPr>
          <a:xfrm>
            <a:off x="845867" y="4100408"/>
            <a:ext cx="49393" cy="24982"/>
          </a:xfrm>
          <a:custGeom>
            <a:avLst/>
            <a:gdLst/>
            <a:ahLst/>
            <a:cxnLst/>
            <a:rect l="l" t="t" r="r" b="b"/>
            <a:pathLst>
              <a:path w="49393" h="24982">
                <a:moveTo>
                  <a:pt x="24696" y="0"/>
                </a:moveTo>
                <a:lnTo>
                  <a:pt x="0" y="0"/>
                </a:lnTo>
                <a:lnTo>
                  <a:pt x="0" y="18675"/>
                </a:lnTo>
                <a:lnTo>
                  <a:pt x="15662" y="18675"/>
                </a:lnTo>
                <a:lnTo>
                  <a:pt x="15662" y="24982"/>
                </a:lnTo>
                <a:lnTo>
                  <a:pt x="34039" y="24982"/>
                </a:lnTo>
                <a:lnTo>
                  <a:pt x="34039" y="9275"/>
                </a:lnTo>
                <a:lnTo>
                  <a:pt x="24696" y="9275"/>
                </a:lnTo>
                <a:lnTo>
                  <a:pt x="24696" y="0"/>
                </a:lnTo>
                <a:close/>
              </a:path>
              <a:path w="49393" h="24982">
                <a:moveTo>
                  <a:pt x="49393" y="9275"/>
                </a:moveTo>
                <a:lnTo>
                  <a:pt x="43370" y="9275"/>
                </a:lnTo>
                <a:lnTo>
                  <a:pt x="43370" y="18675"/>
                </a:lnTo>
                <a:lnTo>
                  <a:pt x="34039" y="18675"/>
                </a:lnTo>
                <a:lnTo>
                  <a:pt x="34039" y="24982"/>
                </a:lnTo>
                <a:lnTo>
                  <a:pt x="49393" y="24982"/>
                </a:lnTo>
                <a:lnTo>
                  <a:pt x="49393" y="9275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0" name="object 560"/>
          <p:cNvSpPr/>
          <p:nvPr/>
        </p:nvSpPr>
        <p:spPr>
          <a:xfrm>
            <a:off x="836536" y="4091380"/>
            <a:ext cx="68067" cy="34010"/>
          </a:xfrm>
          <a:custGeom>
            <a:avLst/>
            <a:gdLst/>
            <a:ahLst/>
            <a:cxnLst/>
            <a:rect l="l" t="t" r="r" b="b"/>
            <a:pathLst>
              <a:path w="68067" h="34010">
                <a:moveTo>
                  <a:pt x="68067" y="27703"/>
                </a:moveTo>
                <a:lnTo>
                  <a:pt x="58724" y="27703"/>
                </a:lnTo>
                <a:lnTo>
                  <a:pt x="58724" y="34010"/>
                </a:lnTo>
                <a:lnTo>
                  <a:pt x="52701" y="34010"/>
                </a:lnTo>
                <a:lnTo>
                  <a:pt x="43370" y="34010"/>
                </a:lnTo>
                <a:lnTo>
                  <a:pt x="43370" y="27703"/>
                </a:lnTo>
                <a:lnTo>
                  <a:pt x="43370" y="34010"/>
                </a:lnTo>
                <a:lnTo>
                  <a:pt x="34027" y="34010"/>
                </a:lnTo>
                <a:lnTo>
                  <a:pt x="24993" y="34010"/>
                </a:lnTo>
                <a:lnTo>
                  <a:pt x="24993" y="27703"/>
                </a:lnTo>
                <a:lnTo>
                  <a:pt x="18673" y="27703"/>
                </a:lnTo>
                <a:lnTo>
                  <a:pt x="9330" y="27703"/>
                </a:lnTo>
                <a:lnTo>
                  <a:pt x="9330" y="18303"/>
                </a:lnTo>
                <a:lnTo>
                  <a:pt x="9330" y="9028"/>
                </a:lnTo>
                <a:lnTo>
                  <a:pt x="0" y="9028"/>
                </a:lnTo>
                <a:lnTo>
                  <a:pt x="9330" y="9028"/>
                </a:lnTo>
                <a:lnTo>
                  <a:pt x="9330" y="0"/>
                </a:lnTo>
                <a:lnTo>
                  <a:pt x="9330" y="9028"/>
                </a:lnTo>
                <a:lnTo>
                  <a:pt x="18673" y="9028"/>
                </a:lnTo>
                <a:lnTo>
                  <a:pt x="24993" y="9028"/>
                </a:lnTo>
                <a:lnTo>
                  <a:pt x="34027" y="9028"/>
                </a:lnTo>
                <a:lnTo>
                  <a:pt x="34027" y="18303"/>
                </a:lnTo>
                <a:lnTo>
                  <a:pt x="43370" y="18303"/>
                </a:lnTo>
                <a:lnTo>
                  <a:pt x="43370" y="27703"/>
                </a:lnTo>
                <a:lnTo>
                  <a:pt x="52701" y="27703"/>
                </a:lnTo>
                <a:lnTo>
                  <a:pt x="52701" y="18303"/>
                </a:lnTo>
                <a:lnTo>
                  <a:pt x="58724" y="18303"/>
                </a:lnTo>
                <a:lnTo>
                  <a:pt x="58724" y="27703"/>
                </a:lnTo>
                <a:lnTo>
                  <a:pt x="68067" y="27703"/>
                </a:lnTo>
                <a:close/>
              </a:path>
            </a:pathLst>
          </a:custGeom>
          <a:ln w="603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1" name="object 561"/>
          <p:cNvSpPr/>
          <p:nvPr/>
        </p:nvSpPr>
        <p:spPr>
          <a:xfrm>
            <a:off x="762433" y="4075673"/>
            <a:ext cx="15662" cy="15706"/>
          </a:xfrm>
          <a:custGeom>
            <a:avLst/>
            <a:gdLst/>
            <a:ahLst/>
            <a:cxnLst/>
            <a:rect l="l" t="t" r="r" b="b"/>
            <a:pathLst>
              <a:path w="15662" h="15706">
                <a:moveTo>
                  <a:pt x="9343" y="0"/>
                </a:moveTo>
                <a:lnTo>
                  <a:pt x="9343" y="15706"/>
                </a:lnTo>
                <a:lnTo>
                  <a:pt x="15662" y="15706"/>
                </a:lnTo>
                <a:lnTo>
                  <a:pt x="15662" y="9275"/>
                </a:lnTo>
                <a:lnTo>
                  <a:pt x="9343" y="0"/>
                </a:lnTo>
                <a:close/>
              </a:path>
              <a:path w="15662" h="15706">
                <a:moveTo>
                  <a:pt x="0" y="0"/>
                </a:moveTo>
                <a:lnTo>
                  <a:pt x="0" y="9275"/>
                </a:lnTo>
                <a:lnTo>
                  <a:pt x="9343" y="9275"/>
                </a:lnTo>
                <a:lnTo>
                  <a:pt x="0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2" name="object 562"/>
          <p:cNvSpPr/>
          <p:nvPr/>
        </p:nvSpPr>
        <p:spPr>
          <a:xfrm>
            <a:off x="762433" y="4075673"/>
            <a:ext cx="15662" cy="15706"/>
          </a:xfrm>
          <a:custGeom>
            <a:avLst/>
            <a:gdLst/>
            <a:ahLst/>
            <a:cxnLst/>
            <a:rect l="l" t="t" r="r" b="b"/>
            <a:pathLst>
              <a:path w="15662" h="15706">
                <a:moveTo>
                  <a:pt x="9343" y="0"/>
                </a:moveTo>
                <a:lnTo>
                  <a:pt x="15662" y="9275"/>
                </a:lnTo>
                <a:lnTo>
                  <a:pt x="9343" y="9275"/>
                </a:lnTo>
                <a:lnTo>
                  <a:pt x="15662" y="9275"/>
                </a:lnTo>
                <a:lnTo>
                  <a:pt x="15662" y="15706"/>
                </a:lnTo>
                <a:lnTo>
                  <a:pt x="9343" y="15706"/>
                </a:lnTo>
                <a:lnTo>
                  <a:pt x="9343" y="9275"/>
                </a:lnTo>
                <a:lnTo>
                  <a:pt x="0" y="9275"/>
                </a:lnTo>
                <a:lnTo>
                  <a:pt x="0" y="0"/>
                </a:lnTo>
                <a:lnTo>
                  <a:pt x="9343" y="9275"/>
                </a:lnTo>
                <a:lnTo>
                  <a:pt x="9343" y="0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3" name="object 563"/>
          <p:cNvSpPr/>
          <p:nvPr/>
        </p:nvSpPr>
        <p:spPr>
          <a:xfrm>
            <a:off x="787130" y="4091380"/>
            <a:ext cx="43370" cy="27703"/>
          </a:xfrm>
          <a:custGeom>
            <a:avLst/>
            <a:gdLst/>
            <a:ahLst/>
            <a:cxnLst/>
            <a:rect l="l" t="t" r="r" b="b"/>
            <a:pathLst>
              <a:path w="43370" h="27703">
                <a:moveTo>
                  <a:pt x="34039" y="9028"/>
                </a:moveTo>
                <a:lnTo>
                  <a:pt x="9343" y="9028"/>
                </a:lnTo>
                <a:lnTo>
                  <a:pt x="9343" y="27703"/>
                </a:lnTo>
                <a:lnTo>
                  <a:pt x="43370" y="27703"/>
                </a:lnTo>
                <a:lnTo>
                  <a:pt x="43370" y="18303"/>
                </a:lnTo>
                <a:lnTo>
                  <a:pt x="34039" y="18303"/>
                </a:lnTo>
                <a:lnTo>
                  <a:pt x="34039" y="9028"/>
                </a:lnTo>
                <a:close/>
              </a:path>
              <a:path w="43370" h="27703">
                <a:moveTo>
                  <a:pt x="9343" y="0"/>
                </a:moveTo>
                <a:lnTo>
                  <a:pt x="0" y="0"/>
                </a:lnTo>
                <a:lnTo>
                  <a:pt x="0" y="9028"/>
                </a:lnTo>
                <a:lnTo>
                  <a:pt x="9343" y="9028"/>
                </a:lnTo>
                <a:lnTo>
                  <a:pt x="9343" y="0"/>
                </a:lnTo>
                <a:close/>
              </a:path>
              <a:path w="43370" h="27703">
                <a:moveTo>
                  <a:pt x="24696" y="0"/>
                </a:moveTo>
                <a:lnTo>
                  <a:pt x="15662" y="0"/>
                </a:lnTo>
                <a:lnTo>
                  <a:pt x="15662" y="9028"/>
                </a:lnTo>
                <a:lnTo>
                  <a:pt x="24696" y="9028"/>
                </a:lnTo>
                <a:lnTo>
                  <a:pt x="24696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4" name="object 564"/>
          <p:cNvSpPr/>
          <p:nvPr/>
        </p:nvSpPr>
        <p:spPr>
          <a:xfrm>
            <a:off x="787130" y="4091380"/>
            <a:ext cx="43370" cy="27703"/>
          </a:xfrm>
          <a:custGeom>
            <a:avLst/>
            <a:gdLst/>
            <a:ahLst/>
            <a:cxnLst/>
            <a:rect l="l" t="t" r="r" b="b"/>
            <a:pathLst>
              <a:path w="43370" h="27703">
                <a:moveTo>
                  <a:pt x="43370" y="27703"/>
                </a:moveTo>
                <a:lnTo>
                  <a:pt x="34039" y="27703"/>
                </a:lnTo>
                <a:lnTo>
                  <a:pt x="24696" y="27703"/>
                </a:lnTo>
                <a:lnTo>
                  <a:pt x="15662" y="27703"/>
                </a:lnTo>
                <a:lnTo>
                  <a:pt x="9343" y="27703"/>
                </a:lnTo>
                <a:lnTo>
                  <a:pt x="9343" y="18303"/>
                </a:lnTo>
                <a:lnTo>
                  <a:pt x="9343" y="9028"/>
                </a:lnTo>
                <a:lnTo>
                  <a:pt x="0" y="9028"/>
                </a:lnTo>
                <a:lnTo>
                  <a:pt x="0" y="0"/>
                </a:lnTo>
                <a:lnTo>
                  <a:pt x="9343" y="0"/>
                </a:lnTo>
                <a:lnTo>
                  <a:pt x="9343" y="9028"/>
                </a:lnTo>
                <a:lnTo>
                  <a:pt x="15662" y="9028"/>
                </a:lnTo>
                <a:lnTo>
                  <a:pt x="15662" y="0"/>
                </a:lnTo>
                <a:lnTo>
                  <a:pt x="24696" y="0"/>
                </a:lnTo>
                <a:lnTo>
                  <a:pt x="24696" y="9028"/>
                </a:lnTo>
                <a:lnTo>
                  <a:pt x="34039" y="9028"/>
                </a:lnTo>
                <a:lnTo>
                  <a:pt x="34039" y="18303"/>
                </a:lnTo>
                <a:lnTo>
                  <a:pt x="43370" y="18303"/>
                </a:lnTo>
                <a:lnTo>
                  <a:pt x="43370" y="27703"/>
                </a:lnTo>
                <a:close/>
              </a:path>
            </a:pathLst>
          </a:custGeom>
          <a:ln w="603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5" name="object 565"/>
          <p:cNvSpPr/>
          <p:nvPr/>
        </p:nvSpPr>
        <p:spPr>
          <a:xfrm>
            <a:off x="1022065" y="4261557"/>
            <a:ext cx="34039" cy="40070"/>
          </a:xfrm>
          <a:custGeom>
            <a:avLst/>
            <a:gdLst/>
            <a:ahLst/>
            <a:cxnLst/>
            <a:rect l="l" t="t" r="r" b="b"/>
            <a:pathLst>
              <a:path w="34039" h="40070">
                <a:moveTo>
                  <a:pt x="15366" y="6060"/>
                </a:moveTo>
                <a:lnTo>
                  <a:pt x="9343" y="6060"/>
                </a:lnTo>
                <a:lnTo>
                  <a:pt x="9343" y="34010"/>
                </a:lnTo>
                <a:lnTo>
                  <a:pt x="24709" y="34010"/>
                </a:lnTo>
                <a:lnTo>
                  <a:pt x="24709" y="40070"/>
                </a:lnTo>
                <a:lnTo>
                  <a:pt x="34039" y="40070"/>
                </a:lnTo>
                <a:lnTo>
                  <a:pt x="34039" y="24735"/>
                </a:lnTo>
                <a:lnTo>
                  <a:pt x="24709" y="24735"/>
                </a:lnTo>
                <a:lnTo>
                  <a:pt x="24709" y="15335"/>
                </a:lnTo>
                <a:lnTo>
                  <a:pt x="15366" y="15335"/>
                </a:lnTo>
                <a:lnTo>
                  <a:pt x="15366" y="6060"/>
                </a:lnTo>
                <a:close/>
              </a:path>
              <a:path w="34039" h="40070">
                <a:moveTo>
                  <a:pt x="9343" y="0"/>
                </a:moveTo>
                <a:lnTo>
                  <a:pt x="0" y="0"/>
                </a:lnTo>
                <a:lnTo>
                  <a:pt x="0" y="6060"/>
                </a:lnTo>
                <a:lnTo>
                  <a:pt x="9343" y="6060"/>
                </a:lnTo>
                <a:lnTo>
                  <a:pt x="9343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6" name="object 566"/>
          <p:cNvSpPr/>
          <p:nvPr/>
        </p:nvSpPr>
        <p:spPr>
          <a:xfrm>
            <a:off x="1012734" y="4261557"/>
            <a:ext cx="43370" cy="40070"/>
          </a:xfrm>
          <a:custGeom>
            <a:avLst/>
            <a:gdLst/>
            <a:ahLst/>
            <a:cxnLst/>
            <a:rect l="l" t="t" r="r" b="b"/>
            <a:pathLst>
              <a:path w="43370" h="40070">
                <a:moveTo>
                  <a:pt x="34039" y="15335"/>
                </a:moveTo>
                <a:lnTo>
                  <a:pt x="34039" y="24735"/>
                </a:lnTo>
                <a:lnTo>
                  <a:pt x="43370" y="24735"/>
                </a:lnTo>
                <a:lnTo>
                  <a:pt x="43370" y="34010"/>
                </a:lnTo>
                <a:lnTo>
                  <a:pt x="43370" y="40070"/>
                </a:lnTo>
                <a:lnTo>
                  <a:pt x="34039" y="40070"/>
                </a:lnTo>
                <a:lnTo>
                  <a:pt x="34039" y="34010"/>
                </a:lnTo>
                <a:lnTo>
                  <a:pt x="24696" y="34010"/>
                </a:lnTo>
                <a:lnTo>
                  <a:pt x="18673" y="34010"/>
                </a:lnTo>
                <a:lnTo>
                  <a:pt x="18673" y="24735"/>
                </a:lnTo>
                <a:lnTo>
                  <a:pt x="18673" y="15335"/>
                </a:lnTo>
                <a:lnTo>
                  <a:pt x="18673" y="6060"/>
                </a:lnTo>
                <a:lnTo>
                  <a:pt x="9330" y="6060"/>
                </a:lnTo>
                <a:lnTo>
                  <a:pt x="9330" y="0"/>
                </a:lnTo>
                <a:lnTo>
                  <a:pt x="0" y="0"/>
                </a:lnTo>
                <a:lnTo>
                  <a:pt x="9330" y="0"/>
                </a:lnTo>
                <a:lnTo>
                  <a:pt x="18673" y="0"/>
                </a:lnTo>
                <a:lnTo>
                  <a:pt x="18673" y="6060"/>
                </a:lnTo>
                <a:lnTo>
                  <a:pt x="24696" y="6060"/>
                </a:lnTo>
                <a:lnTo>
                  <a:pt x="24696" y="15335"/>
                </a:lnTo>
                <a:lnTo>
                  <a:pt x="34039" y="15335"/>
                </a:lnTo>
                <a:close/>
              </a:path>
            </a:pathLst>
          </a:custGeom>
          <a:ln w="60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7" name="object 567"/>
          <p:cNvSpPr/>
          <p:nvPr/>
        </p:nvSpPr>
        <p:spPr>
          <a:xfrm>
            <a:off x="855210" y="4261557"/>
            <a:ext cx="24696" cy="15335"/>
          </a:xfrm>
          <a:custGeom>
            <a:avLst/>
            <a:gdLst/>
            <a:ahLst/>
            <a:cxnLst/>
            <a:rect l="l" t="t" r="r" b="b"/>
            <a:pathLst>
              <a:path w="24696" h="15335">
                <a:moveTo>
                  <a:pt x="24696" y="6060"/>
                </a:moveTo>
                <a:lnTo>
                  <a:pt x="6319" y="6060"/>
                </a:lnTo>
                <a:lnTo>
                  <a:pt x="6319" y="15335"/>
                </a:lnTo>
                <a:lnTo>
                  <a:pt x="24696" y="15335"/>
                </a:lnTo>
                <a:lnTo>
                  <a:pt x="24696" y="6060"/>
                </a:lnTo>
                <a:close/>
              </a:path>
              <a:path w="24696" h="15335">
                <a:moveTo>
                  <a:pt x="15353" y="0"/>
                </a:moveTo>
                <a:lnTo>
                  <a:pt x="0" y="0"/>
                </a:lnTo>
                <a:lnTo>
                  <a:pt x="0" y="6060"/>
                </a:lnTo>
                <a:lnTo>
                  <a:pt x="15353" y="6060"/>
                </a:lnTo>
                <a:lnTo>
                  <a:pt x="15353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8" name="object 568"/>
          <p:cNvSpPr/>
          <p:nvPr/>
        </p:nvSpPr>
        <p:spPr>
          <a:xfrm>
            <a:off x="855210" y="4261557"/>
            <a:ext cx="24696" cy="15335"/>
          </a:xfrm>
          <a:custGeom>
            <a:avLst/>
            <a:gdLst/>
            <a:ahLst/>
            <a:cxnLst/>
            <a:rect l="l" t="t" r="r" b="b"/>
            <a:pathLst>
              <a:path w="24696" h="15335">
                <a:moveTo>
                  <a:pt x="24696" y="15335"/>
                </a:moveTo>
                <a:lnTo>
                  <a:pt x="15353" y="15335"/>
                </a:lnTo>
                <a:lnTo>
                  <a:pt x="6319" y="15335"/>
                </a:lnTo>
                <a:lnTo>
                  <a:pt x="6319" y="6060"/>
                </a:lnTo>
                <a:lnTo>
                  <a:pt x="0" y="6060"/>
                </a:lnTo>
                <a:lnTo>
                  <a:pt x="0" y="0"/>
                </a:lnTo>
                <a:lnTo>
                  <a:pt x="6319" y="0"/>
                </a:lnTo>
                <a:lnTo>
                  <a:pt x="15353" y="0"/>
                </a:lnTo>
                <a:lnTo>
                  <a:pt x="15353" y="6060"/>
                </a:lnTo>
                <a:lnTo>
                  <a:pt x="24696" y="6060"/>
                </a:lnTo>
                <a:lnTo>
                  <a:pt x="24696" y="15335"/>
                </a:lnTo>
                <a:close/>
              </a:path>
            </a:pathLst>
          </a:custGeom>
          <a:ln w="603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9" name="object 569"/>
          <p:cNvSpPr/>
          <p:nvPr/>
        </p:nvSpPr>
        <p:spPr>
          <a:xfrm>
            <a:off x="997368" y="4345038"/>
            <a:ext cx="34039" cy="49717"/>
          </a:xfrm>
          <a:custGeom>
            <a:avLst/>
            <a:gdLst/>
            <a:ahLst/>
            <a:cxnLst/>
            <a:rect l="l" t="t" r="r" b="b"/>
            <a:pathLst>
              <a:path w="34039" h="49717">
                <a:moveTo>
                  <a:pt x="15366" y="15706"/>
                </a:moveTo>
                <a:lnTo>
                  <a:pt x="9343" y="15706"/>
                </a:lnTo>
                <a:lnTo>
                  <a:pt x="9343" y="40318"/>
                </a:lnTo>
                <a:lnTo>
                  <a:pt x="15366" y="40318"/>
                </a:lnTo>
                <a:lnTo>
                  <a:pt x="15366" y="49717"/>
                </a:lnTo>
                <a:lnTo>
                  <a:pt x="24696" y="40318"/>
                </a:lnTo>
                <a:lnTo>
                  <a:pt x="24696" y="34010"/>
                </a:lnTo>
                <a:lnTo>
                  <a:pt x="15366" y="34010"/>
                </a:lnTo>
                <a:lnTo>
                  <a:pt x="15366" y="15706"/>
                </a:lnTo>
                <a:close/>
              </a:path>
              <a:path w="34039" h="49717">
                <a:moveTo>
                  <a:pt x="34039" y="40318"/>
                </a:moveTo>
                <a:lnTo>
                  <a:pt x="24696" y="40318"/>
                </a:lnTo>
                <a:lnTo>
                  <a:pt x="24696" y="49717"/>
                </a:lnTo>
                <a:lnTo>
                  <a:pt x="34039" y="49717"/>
                </a:lnTo>
                <a:lnTo>
                  <a:pt x="34039" y="40318"/>
                </a:lnTo>
                <a:close/>
              </a:path>
              <a:path w="34039" h="49717">
                <a:moveTo>
                  <a:pt x="9343" y="0"/>
                </a:moveTo>
                <a:lnTo>
                  <a:pt x="0" y="0"/>
                </a:lnTo>
                <a:lnTo>
                  <a:pt x="0" y="15706"/>
                </a:lnTo>
                <a:lnTo>
                  <a:pt x="9343" y="15706"/>
                </a:lnTo>
                <a:lnTo>
                  <a:pt x="9343" y="0"/>
                </a:lnTo>
                <a:close/>
              </a:path>
            </a:pathLst>
          </a:custGeom>
          <a:solidFill>
            <a:srgbClr val="F5CA9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0" name="object 570"/>
          <p:cNvSpPr/>
          <p:nvPr/>
        </p:nvSpPr>
        <p:spPr>
          <a:xfrm>
            <a:off x="997368" y="4345038"/>
            <a:ext cx="34039" cy="49717"/>
          </a:xfrm>
          <a:custGeom>
            <a:avLst/>
            <a:gdLst/>
            <a:ahLst/>
            <a:cxnLst/>
            <a:rect l="l" t="t" r="r" b="b"/>
            <a:pathLst>
              <a:path w="34039" h="49717">
                <a:moveTo>
                  <a:pt x="9343" y="0"/>
                </a:moveTo>
                <a:lnTo>
                  <a:pt x="9343" y="9399"/>
                </a:lnTo>
                <a:lnTo>
                  <a:pt x="9343" y="15706"/>
                </a:lnTo>
                <a:lnTo>
                  <a:pt x="15366" y="15706"/>
                </a:lnTo>
                <a:lnTo>
                  <a:pt x="15366" y="24735"/>
                </a:lnTo>
                <a:lnTo>
                  <a:pt x="15366" y="34010"/>
                </a:lnTo>
                <a:lnTo>
                  <a:pt x="24696" y="34010"/>
                </a:lnTo>
                <a:lnTo>
                  <a:pt x="24696" y="40318"/>
                </a:lnTo>
                <a:lnTo>
                  <a:pt x="34039" y="40318"/>
                </a:lnTo>
                <a:lnTo>
                  <a:pt x="34039" y="49717"/>
                </a:lnTo>
                <a:lnTo>
                  <a:pt x="24696" y="49717"/>
                </a:lnTo>
                <a:lnTo>
                  <a:pt x="24696" y="40318"/>
                </a:lnTo>
                <a:lnTo>
                  <a:pt x="15366" y="49717"/>
                </a:lnTo>
                <a:lnTo>
                  <a:pt x="15366" y="40318"/>
                </a:lnTo>
                <a:lnTo>
                  <a:pt x="9343" y="40318"/>
                </a:lnTo>
                <a:lnTo>
                  <a:pt x="9343" y="34010"/>
                </a:lnTo>
                <a:lnTo>
                  <a:pt x="9343" y="24735"/>
                </a:lnTo>
                <a:lnTo>
                  <a:pt x="9343" y="15706"/>
                </a:lnTo>
                <a:lnTo>
                  <a:pt x="0" y="15706"/>
                </a:lnTo>
                <a:lnTo>
                  <a:pt x="0" y="9399"/>
                </a:lnTo>
                <a:lnTo>
                  <a:pt x="0" y="0"/>
                </a:lnTo>
                <a:lnTo>
                  <a:pt x="9343" y="0"/>
                </a:lnTo>
                <a:close/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1" name="object 571"/>
          <p:cNvSpPr/>
          <p:nvPr/>
        </p:nvSpPr>
        <p:spPr>
          <a:xfrm>
            <a:off x="4997940" y="2025919"/>
            <a:ext cx="832918" cy="89516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2" name="object 572"/>
          <p:cNvSpPr/>
          <p:nvPr/>
        </p:nvSpPr>
        <p:spPr>
          <a:xfrm>
            <a:off x="8306275" y="5896168"/>
            <a:ext cx="305702" cy="35886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3" name="object 573"/>
          <p:cNvSpPr/>
          <p:nvPr/>
        </p:nvSpPr>
        <p:spPr>
          <a:xfrm>
            <a:off x="2850691" y="6425274"/>
            <a:ext cx="92690" cy="108468"/>
          </a:xfrm>
          <a:custGeom>
            <a:avLst/>
            <a:gdLst/>
            <a:ahLst/>
            <a:cxnLst/>
            <a:rect l="l" t="t" r="r" b="b"/>
            <a:pathLst>
              <a:path w="92690" h="108468">
                <a:moveTo>
                  <a:pt x="55663" y="0"/>
                </a:moveTo>
                <a:lnTo>
                  <a:pt x="0" y="0"/>
                </a:lnTo>
                <a:lnTo>
                  <a:pt x="0" y="108468"/>
                </a:lnTo>
                <a:lnTo>
                  <a:pt x="33941" y="108468"/>
                </a:lnTo>
                <a:lnTo>
                  <a:pt x="33941" y="68092"/>
                </a:lnTo>
                <a:lnTo>
                  <a:pt x="52701" y="68092"/>
                </a:lnTo>
                <a:lnTo>
                  <a:pt x="68005" y="65079"/>
                </a:lnTo>
                <a:lnTo>
                  <a:pt x="80347" y="58752"/>
                </a:lnTo>
                <a:lnTo>
                  <a:pt x="89728" y="49712"/>
                </a:lnTo>
                <a:lnTo>
                  <a:pt x="90354" y="46398"/>
                </a:lnTo>
                <a:lnTo>
                  <a:pt x="33941" y="46398"/>
                </a:lnTo>
                <a:lnTo>
                  <a:pt x="33941" y="21691"/>
                </a:lnTo>
                <a:lnTo>
                  <a:pt x="90309" y="21691"/>
                </a:lnTo>
                <a:lnTo>
                  <a:pt x="89728" y="18677"/>
                </a:lnTo>
                <a:lnTo>
                  <a:pt x="83433" y="9337"/>
                </a:lnTo>
                <a:lnTo>
                  <a:pt x="71091" y="3005"/>
                </a:lnTo>
                <a:lnTo>
                  <a:pt x="55663" y="0"/>
                </a:lnTo>
                <a:close/>
              </a:path>
              <a:path w="92690" h="108468">
                <a:moveTo>
                  <a:pt x="90309" y="21691"/>
                </a:moveTo>
                <a:lnTo>
                  <a:pt x="43321" y="21691"/>
                </a:lnTo>
                <a:lnTo>
                  <a:pt x="52701" y="24704"/>
                </a:lnTo>
                <a:lnTo>
                  <a:pt x="55663" y="24704"/>
                </a:lnTo>
                <a:lnTo>
                  <a:pt x="58749" y="34044"/>
                </a:lnTo>
                <a:lnTo>
                  <a:pt x="58749" y="40372"/>
                </a:lnTo>
                <a:lnTo>
                  <a:pt x="55663" y="43385"/>
                </a:lnTo>
                <a:lnTo>
                  <a:pt x="49615" y="46398"/>
                </a:lnTo>
                <a:lnTo>
                  <a:pt x="90354" y="46398"/>
                </a:lnTo>
                <a:lnTo>
                  <a:pt x="92690" y="34044"/>
                </a:lnTo>
                <a:lnTo>
                  <a:pt x="90309" y="21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4" name="object 574"/>
          <p:cNvSpPr/>
          <p:nvPr/>
        </p:nvSpPr>
        <p:spPr>
          <a:xfrm>
            <a:off x="2949799" y="6453292"/>
            <a:ext cx="89357" cy="80449"/>
          </a:xfrm>
          <a:custGeom>
            <a:avLst/>
            <a:gdLst/>
            <a:ahLst/>
            <a:cxnLst/>
            <a:rect l="l" t="t" r="r" b="b"/>
            <a:pathLst>
              <a:path w="89357" h="80449">
                <a:moveTo>
                  <a:pt x="83433" y="18379"/>
                </a:moveTo>
                <a:lnTo>
                  <a:pt x="46036" y="18379"/>
                </a:lnTo>
                <a:lnTo>
                  <a:pt x="55416" y="21693"/>
                </a:lnTo>
                <a:lnTo>
                  <a:pt x="58625" y="27719"/>
                </a:lnTo>
                <a:lnTo>
                  <a:pt x="46036" y="30733"/>
                </a:lnTo>
                <a:lnTo>
                  <a:pt x="24684" y="37060"/>
                </a:lnTo>
                <a:lnTo>
                  <a:pt x="12342" y="40073"/>
                </a:lnTo>
                <a:lnTo>
                  <a:pt x="5924" y="43387"/>
                </a:lnTo>
                <a:lnTo>
                  <a:pt x="2962" y="52427"/>
                </a:lnTo>
                <a:lnTo>
                  <a:pt x="0" y="58754"/>
                </a:lnTo>
                <a:lnTo>
                  <a:pt x="2962" y="68095"/>
                </a:lnTo>
                <a:lnTo>
                  <a:pt x="9009" y="74121"/>
                </a:lnTo>
                <a:lnTo>
                  <a:pt x="18266" y="80449"/>
                </a:lnTo>
                <a:lnTo>
                  <a:pt x="30608" y="80449"/>
                </a:lnTo>
                <a:lnTo>
                  <a:pt x="46036" y="77435"/>
                </a:lnTo>
                <a:lnTo>
                  <a:pt x="58625" y="71108"/>
                </a:lnTo>
                <a:lnTo>
                  <a:pt x="86395" y="71108"/>
                </a:lnTo>
                <a:lnTo>
                  <a:pt x="86395" y="64781"/>
                </a:lnTo>
                <a:lnTo>
                  <a:pt x="39988" y="64781"/>
                </a:lnTo>
                <a:lnTo>
                  <a:pt x="33694" y="61768"/>
                </a:lnTo>
                <a:lnTo>
                  <a:pt x="30608" y="55741"/>
                </a:lnTo>
                <a:lnTo>
                  <a:pt x="33694" y="52427"/>
                </a:lnTo>
                <a:lnTo>
                  <a:pt x="43074" y="46400"/>
                </a:lnTo>
                <a:lnTo>
                  <a:pt x="58625" y="43387"/>
                </a:lnTo>
                <a:lnTo>
                  <a:pt x="86395" y="43387"/>
                </a:lnTo>
                <a:lnTo>
                  <a:pt x="86395" y="27719"/>
                </a:lnTo>
                <a:lnTo>
                  <a:pt x="83433" y="18379"/>
                </a:lnTo>
                <a:close/>
              </a:path>
              <a:path w="89357" h="80449">
                <a:moveTo>
                  <a:pt x="86395" y="71108"/>
                </a:moveTo>
                <a:lnTo>
                  <a:pt x="58625" y="71108"/>
                </a:lnTo>
                <a:lnTo>
                  <a:pt x="58625" y="74121"/>
                </a:lnTo>
                <a:lnTo>
                  <a:pt x="61711" y="80449"/>
                </a:lnTo>
                <a:lnTo>
                  <a:pt x="89357" y="80449"/>
                </a:lnTo>
                <a:lnTo>
                  <a:pt x="86395" y="71108"/>
                </a:lnTo>
                <a:close/>
              </a:path>
              <a:path w="89357" h="80449">
                <a:moveTo>
                  <a:pt x="86395" y="43387"/>
                </a:moveTo>
                <a:lnTo>
                  <a:pt x="58625" y="43387"/>
                </a:lnTo>
                <a:lnTo>
                  <a:pt x="58625" y="46400"/>
                </a:lnTo>
                <a:lnTo>
                  <a:pt x="55416" y="55741"/>
                </a:lnTo>
                <a:lnTo>
                  <a:pt x="49368" y="61768"/>
                </a:lnTo>
                <a:lnTo>
                  <a:pt x="39988" y="64781"/>
                </a:lnTo>
                <a:lnTo>
                  <a:pt x="86395" y="64781"/>
                </a:lnTo>
                <a:lnTo>
                  <a:pt x="86395" y="43387"/>
                </a:lnTo>
                <a:close/>
              </a:path>
              <a:path w="89357" h="80449">
                <a:moveTo>
                  <a:pt x="43074" y="0"/>
                </a:moveTo>
                <a:lnTo>
                  <a:pt x="27646" y="3012"/>
                </a:lnTo>
                <a:lnTo>
                  <a:pt x="15304" y="6025"/>
                </a:lnTo>
                <a:lnTo>
                  <a:pt x="9009" y="12353"/>
                </a:lnTo>
                <a:lnTo>
                  <a:pt x="2962" y="24706"/>
                </a:lnTo>
                <a:lnTo>
                  <a:pt x="30608" y="27719"/>
                </a:lnTo>
                <a:lnTo>
                  <a:pt x="37026" y="21693"/>
                </a:lnTo>
                <a:lnTo>
                  <a:pt x="46036" y="18379"/>
                </a:lnTo>
                <a:lnTo>
                  <a:pt x="83433" y="18379"/>
                </a:lnTo>
                <a:lnTo>
                  <a:pt x="77015" y="9339"/>
                </a:lnTo>
                <a:lnTo>
                  <a:pt x="71091" y="3012"/>
                </a:lnTo>
                <a:lnTo>
                  <a:pt x="64673" y="3012"/>
                </a:lnTo>
                <a:lnTo>
                  <a:pt x="430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5" name="object 575"/>
          <p:cNvSpPr/>
          <p:nvPr/>
        </p:nvSpPr>
        <p:spPr>
          <a:xfrm>
            <a:off x="3048537" y="6453292"/>
            <a:ext cx="89481" cy="80449"/>
          </a:xfrm>
          <a:custGeom>
            <a:avLst/>
            <a:gdLst/>
            <a:ahLst/>
            <a:cxnLst/>
            <a:rect l="l" t="t" r="r" b="b"/>
            <a:pathLst>
              <a:path w="89481" h="80449">
                <a:moveTo>
                  <a:pt x="46406" y="0"/>
                </a:moveTo>
                <a:lnTo>
                  <a:pt x="34064" y="3012"/>
                </a:lnTo>
                <a:lnTo>
                  <a:pt x="24684" y="3012"/>
                </a:lnTo>
                <a:lnTo>
                  <a:pt x="12342" y="12353"/>
                </a:lnTo>
                <a:lnTo>
                  <a:pt x="6047" y="21693"/>
                </a:lnTo>
                <a:lnTo>
                  <a:pt x="2962" y="30733"/>
                </a:lnTo>
                <a:lnTo>
                  <a:pt x="0" y="40073"/>
                </a:lnTo>
                <a:lnTo>
                  <a:pt x="2962" y="52427"/>
                </a:lnTo>
                <a:lnTo>
                  <a:pt x="6047" y="58754"/>
                </a:lnTo>
                <a:lnTo>
                  <a:pt x="15304" y="71108"/>
                </a:lnTo>
                <a:lnTo>
                  <a:pt x="27770" y="80449"/>
                </a:lnTo>
                <a:lnTo>
                  <a:pt x="58749" y="80449"/>
                </a:lnTo>
                <a:lnTo>
                  <a:pt x="67758" y="77435"/>
                </a:lnTo>
                <a:lnTo>
                  <a:pt x="77138" y="74121"/>
                </a:lnTo>
                <a:lnTo>
                  <a:pt x="83433" y="68095"/>
                </a:lnTo>
                <a:lnTo>
                  <a:pt x="85875" y="61768"/>
                </a:lnTo>
                <a:lnTo>
                  <a:pt x="46406" y="61768"/>
                </a:lnTo>
                <a:lnTo>
                  <a:pt x="40112" y="58754"/>
                </a:lnTo>
                <a:lnTo>
                  <a:pt x="34064" y="55741"/>
                </a:lnTo>
                <a:lnTo>
                  <a:pt x="30732" y="49414"/>
                </a:lnTo>
                <a:lnTo>
                  <a:pt x="30732" y="34047"/>
                </a:lnTo>
                <a:lnTo>
                  <a:pt x="34064" y="27719"/>
                </a:lnTo>
                <a:lnTo>
                  <a:pt x="40112" y="21693"/>
                </a:lnTo>
                <a:lnTo>
                  <a:pt x="86531" y="21693"/>
                </a:lnTo>
                <a:lnTo>
                  <a:pt x="83433" y="15366"/>
                </a:lnTo>
                <a:lnTo>
                  <a:pt x="74053" y="6025"/>
                </a:lnTo>
                <a:lnTo>
                  <a:pt x="61711" y="3012"/>
                </a:lnTo>
                <a:lnTo>
                  <a:pt x="46406" y="0"/>
                </a:lnTo>
                <a:close/>
              </a:path>
              <a:path w="89481" h="80449">
                <a:moveTo>
                  <a:pt x="61711" y="49414"/>
                </a:moveTo>
                <a:lnTo>
                  <a:pt x="55416" y="58754"/>
                </a:lnTo>
                <a:lnTo>
                  <a:pt x="46406" y="61768"/>
                </a:lnTo>
                <a:lnTo>
                  <a:pt x="85875" y="61768"/>
                </a:lnTo>
                <a:lnTo>
                  <a:pt x="89481" y="52427"/>
                </a:lnTo>
                <a:lnTo>
                  <a:pt x="61711" y="49414"/>
                </a:lnTo>
                <a:close/>
              </a:path>
              <a:path w="89481" h="80449">
                <a:moveTo>
                  <a:pt x="86531" y="21693"/>
                </a:moveTo>
                <a:lnTo>
                  <a:pt x="46406" y="21693"/>
                </a:lnTo>
                <a:lnTo>
                  <a:pt x="55416" y="24706"/>
                </a:lnTo>
                <a:lnTo>
                  <a:pt x="61711" y="30733"/>
                </a:lnTo>
                <a:lnTo>
                  <a:pt x="89481" y="27719"/>
                </a:lnTo>
                <a:lnTo>
                  <a:pt x="86531" y="216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6" name="object 576"/>
          <p:cNvSpPr/>
          <p:nvPr/>
        </p:nvSpPr>
        <p:spPr>
          <a:xfrm>
            <a:off x="3169058" y="6409907"/>
            <a:ext cx="0" cy="123834"/>
          </a:xfrm>
          <a:custGeom>
            <a:avLst/>
            <a:gdLst/>
            <a:ahLst/>
            <a:cxnLst/>
            <a:rect l="l" t="t" r="r" b="b"/>
            <a:pathLst>
              <a:path w="0" h="123834">
                <a:moveTo>
                  <a:pt x="0" y="0"/>
                </a:moveTo>
                <a:lnTo>
                  <a:pt x="0" y="123834"/>
                </a:lnTo>
              </a:path>
            </a:pathLst>
          </a:custGeom>
          <a:ln w="3200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7" name="object 577"/>
          <p:cNvSpPr/>
          <p:nvPr/>
        </p:nvSpPr>
        <p:spPr>
          <a:xfrm>
            <a:off x="3193681" y="6425274"/>
            <a:ext cx="61834" cy="108468"/>
          </a:xfrm>
          <a:custGeom>
            <a:avLst/>
            <a:gdLst/>
            <a:ahLst/>
            <a:cxnLst/>
            <a:rect l="l" t="t" r="r" b="b"/>
            <a:pathLst>
              <a:path w="61834" h="108468">
                <a:moveTo>
                  <a:pt x="40112" y="52725"/>
                </a:moveTo>
                <a:lnTo>
                  <a:pt x="12342" y="52725"/>
                </a:lnTo>
                <a:lnTo>
                  <a:pt x="12342" y="108468"/>
                </a:lnTo>
                <a:lnTo>
                  <a:pt x="40112" y="108468"/>
                </a:lnTo>
                <a:lnTo>
                  <a:pt x="40112" y="52725"/>
                </a:lnTo>
                <a:close/>
              </a:path>
              <a:path w="61834" h="108468">
                <a:moveTo>
                  <a:pt x="55416" y="31031"/>
                </a:moveTo>
                <a:lnTo>
                  <a:pt x="0" y="31031"/>
                </a:lnTo>
                <a:lnTo>
                  <a:pt x="0" y="52725"/>
                </a:lnTo>
                <a:lnTo>
                  <a:pt x="55416" y="52725"/>
                </a:lnTo>
                <a:lnTo>
                  <a:pt x="55416" y="31031"/>
                </a:lnTo>
                <a:close/>
              </a:path>
              <a:path w="61834" h="108468">
                <a:moveTo>
                  <a:pt x="61834" y="0"/>
                </a:moveTo>
                <a:lnTo>
                  <a:pt x="24684" y="0"/>
                </a:lnTo>
                <a:lnTo>
                  <a:pt x="15427" y="6319"/>
                </a:lnTo>
                <a:lnTo>
                  <a:pt x="12342" y="15669"/>
                </a:lnTo>
                <a:lnTo>
                  <a:pt x="12342" y="31031"/>
                </a:lnTo>
                <a:lnTo>
                  <a:pt x="40112" y="31031"/>
                </a:lnTo>
                <a:lnTo>
                  <a:pt x="40112" y="24704"/>
                </a:lnTo>
                <a:lnTo>
                  <a:pt x="43074" y="18677"/>
                </a:lnTo>
                <a:lnTo>
                  <a:pt x="58749" y="18677"/>
                </a:lnTo>
                <a:lnTo>
                  <a:pt x="618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8" name="object 578"/>
          <p:cNvSpPr/>
          <p:nvPr/>
        </p:nvSpPr>
        <p:spPr>
          <a:xfrm>
            <a:off x="3275634" y="6411450"/>
            <a:ext cx="0" cy="122291"/>
          </a:xfrm>
          <a:custGeom>
            <a:avLst/>
            <a:gdLst/>
            <a:ahLst/>
            <a:cxnLst/>
            <a:rect l="l" t="t" r="r" b="b"/>
            <a:pathLst>
              <a:path w="0" h="122291">
                <a:moveTo>
                  <a:pt x="0" y="0"/>
                </a:moveTo>
                <a:lnTo>
                  <a:pt x="0" y="122291"/>
                </a:lnTo>
              </a:path>
            </a:pathLst>
          </a:custGeom>
          <a:ln w="2891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9" name="object 579"/>
          <p:cNvSpPr/>
          <p:nvPr/>
        </p:nvSpPr>
        <p:spPr>
          <a:xfrm>
            <a:off x="3304885" y="6453292"/>
            <a:ext cx="89728" cy="80449"/>
          </a:xfrm>
          <a:custGeom>
            <a:avLst/>
            <a:gdLst/>
            <a:ahLst/>
            <a:cxnLst/>
            <a:rect l="l" t="t" r="r" b="b"/>
            <a:pathLst>
              <a:path w="89728" h="80449">
                <a:moveTo>
                  <a:pt x="46406" y="0"/>
                </a:moveTo>
                <a:lnTo>
                  <a:pt x="34064" y="3012"/>
                </a:lnTo>
                <a:lnTo>
                  <a:pt x="24684" y="3012"/>
                </a:lnTo>
                <a:lnTo>
                  <a:pt x="12342" y="12353"/>
                </a:lnTo>
                <a:lnTo>
                  <a:pt x="2962" y="21693"/>
                </a:lnTo>
                <a:lnTo>
                  <a:pt x="0" y="30733"/>
                </a:lnTo>
                <a:lnTo>
                  <a:pt x="0" y="52427"/>
                </a:lnTo>
                <a:lnTo>
                  <a:pt x="2962" y="58754"/>
                </a:lnTo>
                <a:lnTo>
                  <a:pt x="12342" y="71108"/>
                </a:lnTo>
                <a:lnTo>
                  <a:pt x="27646" y="80449"/>
                </a:lnTo>
                <a:lnTo>
                  <a:pt x="58749" y="80449"/>
                </a:lnTo>
                <a:lnTo>
                  <a:pt x="68005" y="77435"/>
                </a:lnTo>
                <a:lnTo>
                  <a:pt x="77385" y="74121"/>
                </a:lnTo>
                <a:lnTo>
                  <a:pt x="80347" y="68095"/>
                </a:lnTo>
                <a:lnTo>
                  <a:pt x="84135" y="61768"/>
                </a:lnTo>
                <a:lnTo>
                  <a:pt x="46406" y="61768"/>
                </a:lnTo>
                <a:lnTo>
                  <a:pt x="39988" y="58754"/>
                </a:lnTo>
                <a:lnTo>
                  <a:pt x="34064" y="55741"/>
                </a:lnTo>
                <a:lnTo>
                  <a:pt x="30979" y="49414"/>
                </a:lnTo>
                <a:lnTo>
                  <a:pt x="30979" y="34047"/>
                </a:lnTo>
                <a:lnTo>
                  <a:pt x="34064" y="27719"/>
                </a:lnTo>
                <a:lnTo>
                  <a:pt x="39988" y="21693"/>
                </a:lnTo>
                <a:lnTo>
                  <a:pt x="84950" y="21693"/>
                </a:lnTo>
                <a:lnTo>
                  <a:pt x="83433" y="15366"/>
                </a:lnTo>
                <a:lnTo>
                  <a:pt x="74053" y="6025"/>
                </a:lnTo>
                <a:lnTo>
                  <a:pt x="61711" y="3012"/>
                </a:lnTo>
                <a:lnTo>
                  <a:pt x="46406" y="0"/>
                </a:lnTo>
                <a:close/>
              </a:path>
              <a:path w="89728" h="80449">
                <a:moveTo>
                  <a:pt x="61711" y="49414"/>
                </a:moveTo>
                <a:lnTo>
                  <a:pt x="55663" y="58754"/>
                </a:lnTo>
                <a:lnTo>
                  <a:pt x="46406" y="61768"/>
                </a:lnTo>
                <a:lnTo>
                  <a:pt x="84135" y="61768"/>
                </a:lnTo>
                <a:lnTo>
                  <a:pt x="89728" y="52427"/>
                </a:lnTo>
                <a:lnTo>
                  <a:pt x="61711" y="49414"/>
                </a:lnTo>
                <a:close/>
              </a:path>
              <a:path w="89728" h="80449">
                <a:moveTo>
                  <a:pt x="84950" y="21693"/>
                </a:moveTo>
                <a:lnTo>
                  <a:pt x="46406" y="21693"/>
                </a:lnTo>
                <a:lnTo>
                  <a:pt x="55663" y="24706"/>
                </a:lnTo>
                <a:lnTo>
                  <a:pt x="58749" y="30733"/>
                </a:lnTo>
                <a:lnTo>
                  <a:pt x="86395" y="27719"/>
                </a:lnTo>
                <a:lnTo>
                  <a:pt x="84950" y="216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0" name="object 580"/>
          <p:cNvSpPr/>
          <p:nvPr/>
        </p:nvSpPr>
        <p:spPr>
          <a:xfrm>
            <a:off x="3459410" y="6425274"/>
            <a:ext cx="105032" cy="108468"/>
          </a:xfrm>
          <a:custGeom>
            <a:avLst/>
            <a:gdLst/>
            <a:ahLst/>
            <a:cxnLst/>
            <a:rect l="l" t="t" r="r" b="b"/>
            <a:pathLst>
              <a:path w="105032" h="108468">
                <a:moveTo>
                  <a:pt x="55663" y="0"/>
                </a:moveTo>
                <a:lnTo>
                  <a:pt x="0" y="0"/>
                </a:lnTo>
                <a:lnTo>
                  <a:pt x="0" y="108468"/>
                </a:lnTo>
                <a:lnTo>
                  <a:pt x="33941" y="108468"/>
                </a:lnTo>
                <a:lnTo>
                  <a:pt x="33941" y="65079"/>
                </a:lnTo>
                <a:lnTo>
                  <a:pt x="80347" y="65079"/>
                </a:lnTo>
                <a:lnTo>
                  <a:pt x="71091" y="62066"/>
                </a:lnTo>
                <a:lnTo>
                  <a:pt x="83433" y="55738"/>
                </a:lnTo>
                <a:lnTo>
                  <a:pt x="86395" y="52725"/>
                </a:lnTo>
                <a:lnTo>
                  <a:pt x="92690" y="46398"/>
                </a:lnTo>
                <a:lnTo>
                  <a:pt x="94232" y="43385"/>
                </a:lnTo>
                <a:lnTo>
                  <a:pt x="33941" y="43385"/>
                </a:lnTo>
                <a:lnTo>
                  <a:pt x="33941" y="21691"/>
                </a:lnTo>
                <a:lnTo>
                  <a:pt x="95775" y="21691"/>
                </a:lnTo>
                <a:lnTo>
                  <a:pt x="89481" y="12355"/>
                </a:lnTo>
                <a:lnTo>
                  <a:pt x="86395" y="6319"/>
                </a:lnTo>
                <a:lnTo>
                  <a:pt x="77015" y="3005"/>
                </a:lnTo>
                <a:lnTo>
                  <a:pt x="55663" y="0"/>
                </a:lnTo>
                <a:close/>
              </a:path>
              <a:path w="105032" h="108468">
                <a:moveTo>
                  <a:pt x="80347" y="65079"/>
                </a:moveTo>
                <a:lnTo>
                  <a:pt x="37026" y="65079"/>
                </a:lnTo>
                <a:lnTo>
                  <a:pt x="43321" y="68092"/>
                </a:lnTo>
                <a:lnTo>
                  <a:pt x="49368" y="74419"/>
                </a:lnTo>
                <a:lnTo>
                  <a:pt x="68005" y="108468"/>
                </a:lnTo>
                <a:lnTo>
                  <a:pt x="105032" y="108468"/>
                </a:lnTo>
                <a:lnTo>
                  <a:pt x="89481" y="77433"/>
                </a:lnTo>
                <a:lnTo>
                  <a:pt x="83433" y="71406"/>
                </a:lnTo>
                <a:lnTo>
                  <a:pt x="80347" y="65079"/>
                </a:lnTo>
                <a:close/>
              </a:path>
              <a:path w="105032" h="108468">
                <a:moveTo>
                  <a:pt x="95775" y="21691"/>
                </a:moveTo>
                <a:lnTo>
                  <a:pt x="46406" y="21691"/>
                </a:lnTo>
                <a:lnTo>
                  <a:pt x="55663" y="24704"/>
                </a:lnTo>
                <a:lnTo>
                  <a:pt x="58749" y="24704"/>
                </a:lnTo>
                <a:lnTo>
                  <a:pt x="61711" y="28018"/>
                </a:lnTo>
                <a:lnTo>
                  <a:pt x="61711" y="40372"/>
                </a:lnTo>
                <a:lnTo>
                  <a:pt x="55663" y="43385"/>
                </a:lnTo>
                <a:lnTo>
                  <a:pt x="94232" y="43385"/>
                </a:lnTo>
                <a:lnTo>
                  <a:pt x="95775" y="40372"/>
                </a:lnTo>
                <a:lnTo>
                  <a:pt x="95775" y="21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1" name="object 581"/>
          <p:cNvSpPr/>
          <p:nvPr/>
        </p:nvSpPr>
        <p:spPr>
          <a:xfrm>
            <a:off x="3564442" y="6453292"/>
            <a:ext cx="89481" cy="80449"/>
          </a:xfrm>
          <a:custGeom>
            <a:avLst/>
            <a:gdLst/>
            <a:ahLst/>
            <a:cxnLst/>
            <a:rect l="l" t="t" r="r" b="b"/>
            <a:pathLst>
              <a:path w="89481" h="80449">
                <a:moveTo>
                  <a:pt x="43074" y="0"/>
                </a:moveTo>
                <a:lnTo>
                  <a:pt x="24807" y="3012"/>
                </a:lnTo>
                <a:lnTo>
                  <a:pt x="12342" y="12353"/>
                </a:lnTo>
                <a:lnTo>
                  <a:pt x="3085" y="24706"/>
                </a:lnTo>
                <a:lnTo>
                  <a:pt x="0" y="40073"/>
                </a:lnTo>
                <a:lnTo>
                  <a:pt x="3085" y="52427"/>
                </a:lnTo>
                <a:lnTo>
                  <a:pt x="6047" y="61768"/>
                </a:lnTo>
                <a:lnTo>
                  <a:pt x="12342" y="71108"/>
                </a:lnTo>
                <a:lnTo>
                  <a:pt x="21475" y="77435"/>
                </a:lnTo>
                <a:lnTo>
                  <a:pt x="30732" y="80449"/>
                </a:lnTo>
                <a:lnTo>
                  <a:pt x="61834" y="80449"/>
                </a:lnTo>
                <a:lnTo>
                  <a:pt x="71091" y="77435"/>
                </a:lnTo>
                <a:lnTo>
                  <a:pt x="80224" y="68095"/>
                </a:lnTo>
                <a:lnTo>
                  <a:pt x="83509" y="64781"/>
                </a:lnTo>
                <a:lnTo>
                  <a:pt x="46159" y="64781"/>
                </a:lnTo>
                <a:lnTo>
                  <a:pt x="40112" y="61768"/>
                </a:lnTo>
                <a:lnTo>
                  <a:pt x="33817" y="58754"/>
                </a:lnTo>
                <a:lnTo>
                  <a:pt x="30732" y="49414"/>
                </a:lnTo>
                <a:lnTo>
                  <a:pt x="89481" y="49414"/>
                </a:lnTo>
                <a:lnTo>
                  <a:pt x="89481" y="34047"/>
                </a:lnTo>
                <a:lnTo>
                  <a:pt x="30732" y="34047"/>
                </a:lnTo>
                <a:lnTo>
                  <a:pt x="33817" y="24706"/>
                </a:lnTo>
                <a:lnTo>
                  <a:pt x="40112" y="18379"/>
                </a:lnTo>
                <a:lnTo>
                  <a:pt x="81199" y="18379"/>
                </a:lnTo>
                <a:lnTo>
                  <a:pt x="77138" y="12353"/>
                </a:lnTo>
                <a:lnTo>
                  <a:pt x="71091" y="6025"/>
                </a:lnTo>
                <a:lnTo>
                  <a:pt x="58502" y="3012"/>
                </a:lnTo>
                <a:lnTo>
                  <a:pt x="43074" y="0"/>
                </a:lnTo>
                <a:close/>
              </a:path>
              <a:path w="89481" h="80449">
                <a:moveTo>
                  <a:pt x="58502" y="55741"/>
                </a:moveTo>
                <a:lnTo>
                  <a:pt x="52454" y="61768"/>
                </a:lnTo>
                <a:lnTo>
                  <a:pt x="46159" y="64781"/>
                </a:lnTo>
                <a:lnTo>
                  <a:pt x="83509" y="64781"/>
                </a:lnTo>
                <a:lnTo>
                  <a:pt x="89481" y="58754"/>
                </a:lnTo>
                <a:lnTo>
                  <a:pt x="58502" y="55741"/>
                </a:lnTo>
                <a:close/>
              </a:path>
              <a:path w="89481" h="80449">
                <a:moveTo>
                  <a:pt x="81199" y="18379"/>
                </a:moveTo>
                <a:lnTo>
                  <a:pt x="49492" y="18379"/>
                </a:lnTo>
                <a:lnTo>
                  <a:pt x="55416" y="21693"/>
                </a:lnTo>
                <a:lnTo>
                  <a:pt x="58502" y="27719"/>
                </a:lnTo>
                <a:lnTo>
                  <a:pt x="58502" y="34047"/>
                </a:lnTo>
                <a:lnTo>
                  <a:pt x="89481" y="34047"/>
                </a:lnTo>
                <a:lnTo>
                  <a:pt x="89481" y="30733"/>
                </a:lnTo>
                <a:lnTo>
                  <a:pt x="81199" y="183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2" name="object 582"/>
          <p:cNvSpPr/>
          <p:nvPr/>
        </p:nvSpPr>
        <p:spPr>
          <a:xfrm>
            <a:off x="3666266" y="6453292"/>
            <a:ext cx="86519" cy="111483"/>
          </a:xfrm>
          <a:custGeom>
            <a:avLst/>
            <a:gdLst/>
            <a:ahLst/>
            <a:cxnLst/>
            <a:rect l="l" t="t" r="r" b="b"/>
            <a:pathLst>
              <a:path w="86519" h="111483">
                <a:moveTo>
                  <a:pt x="3085" y="80449"/>
                </a:moveTo>
                <a:lnTo>
                  <a:pt x="3085" y="86475"/>
                </a:lnTo>
                <a:lnTo>
                  <a:pt x="6417" y="95816"/>
                </a:lnTo>
                <a:lnTo>
                  <a:pt x="12342" y="105156"/>
                </a:lnTo>
                <a:lnTo>
                  <a:pt x="24684" y="108169"/>
                </a:lnTo>
                <a:lnTo>
                  <a:pt x="43444" y="111483"/>
                </a:lnTo>
                <a:lnTo>
                  <a:pt x="61834" y="108169"/>
                </a:lnTo>
                <a:lnTo>
                  <a:pt x="74176" y="102143"/>
                </a:lnTo>
                <a:lnTo>
                  <a:pt x="83433" y="92802"/>
                </a:lnTo>
                <a:lnTo>
                  <a:pt x="43444" y="92802"/>
                </a:lnTo>
                <a:lnTo>
                  <a:pt x="37026" y="89789"/>
                </a:lnTo>
                <a:lnTo>
                  <a:pt x="31102" y="83462"/>
                </a:lnTo>
                <a:lnTo>
                  <a:pt x="3085" y="80449"/>
                </a:lnTo>
                <a:close/>
              </a:path>
              <a:path w="86519" h="111483">
                <a:moveTo>
                  <a:pt x="86519" y="64781"/>
                </a:moveTo>
                <a:lnTo>
                  <a:pt x="55786" y="64781"/>
                </a:lnTo>
                <a:lnTo>
                  <a:pt x="55786" y="83462"/>
                </a:lnTo>
                <a:lnTo>
                  <a:pt x="52454" y="89789"/>
                </a:lnTo>
                <a:lnTo>
                  <a:pt x="49492" y="92802"/>
                </a:lnTo>
                <a:lnTo>
                  <a:pt x="83433" y="92802"/>
                </a:lnTo>
                <a:lnTo>
                  <a:pt x="86519" y="77435"/>
                </a:lnTo>
                <a:lnTo>
                  <a:pt x="86519" y="64781"/>
                </a:lnTo>
                <a:close/>
              </a:path>
              <a:path w="86519" h="111483">
                <a:moveTo>
                  <a:pt x="34064" y="0"/>
                </a:moveTo>
                <a:lnTo>
                  <a:pt x="21722" y="3012"/>
                </a:lnTo>
                <a:lnTo>
                  <a:pt x="9380" y="9339"/>
                </a:lnTo>
                <a:lnTo>
                  <a:pt x="3085" y="21693"/>
                </a:lnTo>
                <a:lnTo>
                  <a:pt x="0" y="37060"/>
                </a:lnTo>
                <a:lnTo>
                  <a:pt x="3085" y="52427"/>
                </a:lnTo>
                <a:lnTo>
                  <a:pt x="9380" y="61768"/>
                </a:lnTo>
                <a:lnTo>
                  <a:pt x="18760" y="74121"/>
                </a:lnTo>
                <a:lnTo>
                  <a:pt x="34064" y="77435"/>
                </a:lnTo>
                <a:lnTo>
                  <a:pt x="40112" y="74121"/>
                </a:lnTo>
                <a:lnTo>
                  <a:pt x="46406" y="74121"/>
                </a:lnTo>
                <a:lnTo>
                  <a:pt x="55786" y="64781"/>
                </a:lnTo>
                <a:lnTo>
                  <a:pt x="86519" y="64781"/>
                </a:lnTo>
                <a:lnTo>
                  <a:pt x="86519" y="55741"/>
                </a:lnTo>
                <a:lnTo>
                  <a:pt x="37026" y="55741"/>
                </a:lnTo>
                <a:lnTo>
                  <a:pt x="34064" y="52427"/>
                </a:lnTo>
                <a:lnTo>
                  <a:pt x="31102" y="46400"/>
                </a:lnTo>
                <a:lnTo>
                  <a:pt x="31102" y="30733"/>
                </a:lnTo>
                <a:lnTo>
                  <a:pt x="37026" y="24706"/>
                </a:lnTo>
                <a:lnTo>
                  <a:pt x="43444" y="21693"/>
                </a:lnTo>
                <a:lnTo>
                  <a:pt x="86519" y="21693"/>
                </a:lnTo>
                <a:lnTo>
                  <a:pt x="86519" y="15366"/>
                </a:lnTo>
                <a:lnTo>
                  <a:pt x="58749" y="15366"/>
                </a:lnTo>
                <a:lnTo>
                  <a:pt x="46406" y="3012"/>
                </a:lnTo>
                <a:lnTo>
                  <a:pt x="34064" y="0"/>
                </a:lnTo>
                <a:close/>
              </a:path>
              <a:path w="86519" h="111483">
                <a:moveTo>
                  <a:pt x="86519" y="21693"/>
                </a:moveTo>
                <a:lnTo>
                  <a:pt x="43444" y="21693"/>
                </a:lnTo>
                <a:lnTo>
                  <a:pt x="49492" y="24706"/>
                </a:lnTo>
                <a:lnTo>
                  <a:pt x="52454" y="27719"/>
                </a:lnTo>
                <a:lnTo>
                  <a:pt x="55786" y="30733"/>
                </a:lnTo>
                <a:lnTo>
                  <a:pt x="55786" y="46400"/>
                </a:lnTo>
                <a:lnTo>
                  <a:pt x="52454" y="52427"/>
                </a:lnTo>
                <a:lnTo>
                  <a:pt x="49492" y="55741"/>
                </a:lnTo>
                <a:lnTo>
                  <a:pt x="86519" y="55741"/>
                </a:lnTo>
                <a:lnTo>
                  <a:pt x="86519" y="21693"/>
                </a:lnTo>
                <a:close/>
              </a:path>
              <a:path w="86519" h="111483">
                <a:moveTo>
                  <a:pt x="86519" y="3012"/>
                </a:moveTo>
                <a:lnTo>
                  <a:pt x="58749" y="3012"/>
                </a:lnTo>
                <a:lnTo>
                  <a:pt x="58749" y="15366"/>
                </a:lnTo>
                <a:lnTo>
                  <a:pt x="86519" y="15366"/>
                </a:lnTo>
                <a:lnTo>
                  <a:pt x="86519" y="30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3" name="object 583"/>
          <p:cNvSpPr/>
          <p:nvPr/>
        </p:nvSpPr>
        <p:spPr>
          <a:xfrm>
            <a:off x="3786787" y="6409907"/>
            <a:ext cx="0" cy="123834"/>
          </a:xfrm>
          <a:custGeom>
            <a:avLst/>
            <a:gdLst/>
            <a:ahLst/>
            <a:cxnLst/>
            <a:rect l="l" t="t" r="r" b="b"/>
            <a:pathLst>
              <a:path w="0" h="123834">
                <a:moveTo>
                  <a:pt x="0" y="0"/>
                </a:moveTo>
                <a:lnTo>
                  <a:pt x="0" y="123834"/>
                </a:lnTo>
              </a:path>
            </a:pathLst>
          </a:custGeom>
          <a:ln w="3200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4" name="object 584"/>
          <p:cNvSpPr/>
          <p:nvPr/>
        </p:nvSpPr>
        <p:spPr>
          <a:xfrm>
            <a:off x="3814496" y="6453292"/>
            <a:ext cx="89728" cy="80449"/>
          </a:xfrm>
          <a:custGeom>
            <a:avLst/>
            <a:gdLst/>
            <a:ahLst/>
            <a:cxnLst/>
            <a:rect l="l" t="t" r="r" b="b"/>
            <a:pathLst>
              <a:path w="89728" h="80449">
                <a:moveTo>
                  <a:pt x="46406" y="0"/>
                </a:moveTo>
                <a:lnTo>
                  <a:pt x="28016" y="3012"/>
                </a:lnTo>
                <a:lnTo>
                  <a:pt x="12342" y="12353"/>
                </a:lnTo>
                <a:lnTo>
                  <a:pt x="3332" y="24706"/>
                </a:lnTo>
                <a:lnTo>
                  <a:pt x="0" y="40073"/>
                </a:lnTo>
                <a:lnTo>
                  <a:pt x="3332" y="49414"/>
                </a:lnTo>
                <a:lnTo>
                  <a:pt x="6294" y="58754"/>
                </a:lnTo>
                <a:lnTo>
                  <a:pt x="9380" y="64781"/>
                </a:lnTo>
                <a:lnTo>
                  <a:pt x="15674" y="71108"/>
                </a:lnTo>
                <a:lnTo>
                  <a:pt x="28016" y="80449"/>
                </a:lnTo>
                <a:lnTo>
                  <a:pt x="46406" y="80449"/>
                </a:lnTo>
                <a:lnTo>
                  <a:pt x="65043" y="77435"/>
                </a:lnTo>
                <a:lnTo>
                  <a:pt x="77385" y="71108"/>
                </a:lnTo>
                <a:lnTo>
                  <a:pt x="83087" y="61768"/>
                </a:lnTo>
                <a:lnTo>
                  <a:pt x="46406" y="61768"/>
                </a:lnTo>
                <a:lnTo>
                  <a:pt x="40359" y="58754"/>
                </a:lnTo>
                <a:lnTo>
                  <a:pt x="34064" y="55741"/>
                </a:lnTo>
                <a:lnTo>
                  <a:pt x="30979" y="49414"/>
                </a:lnTo>
                <a:lnTo>
                  <a:pt x="30979" y="30733"/>
                </a:lnTo>
                <a:lnTo>
                  <a:pt x="34064" y="24706"/>
                </a:lnTo>
                <a:lnTo>
                  <a:pt x="40359" y="21693"/>
                </a:lnTo>
                <a:lnTo>
                  <a:pt x="83695" y="21693"/>
                </a:lnTo>
                <a:lnTo>
                  <a:pt x="80471" y="15366"/>
                </a:lnTo>
                <a:lnTo>
                  <a:pt x="74423" y="9339"/>
                </a:lnTo>
                <a:lnTo>
                  <a:pt x="65043" y="3012"/>
                </a:lnTo>
                <a:lnTo>
                  <a:pt x="55663" y="3012"/>
                </a:lnTo>
                <a:lnTo>
                  <a:pt x="46406" y="0"/>
                </a:lnTo>
                <a:close/>
              </a:path>
              <a:path w="89728" h="80449">
                <a:moveTo>
                  <a:pt x="83695" y="21693"/>
                </a:moveTo>
                <a:lnTo>
                  <a:pt x="52701" y="21693"/>
                </a:lnTo>
                <a:lnTo>
                  <a:pt x="55663" y="24706"/>
                </a:lnTo>
                <a:lnTo>
                  <a:pt x="58749" y="30733"/>
                </a:lnTo>
                <a:lnTo>
                  <a:pt x="61711" y="40073"/>
                </a:lnTo>
                <a:lnTo>
                  <a:pt x="58749" y="49414"/>
                </a:lnTo>
                <a:lnTo>
                  <a:pt x="55663" y="55741"/>
                </a:lnTo>
                <a:lnTo>
                  <a:pt x="52701" y="58754"/>
                </a:lnTo>
                <a:lnTo>
                  <a:pt x="46406" y="61768"/>
                </a:lnTo>
                <a:lnTo>
                  <a:pt x="83087" y="61768"/>
                </a:lnTo>
                <a:lnTo>
                  <a:pt x="86765" y="55741"/>
                </a:lnTo>
                <a:lnTo>
                  <a:pt x="89728" y="40073"/>
                </a:lnTo>
                <a:lnTo>
                  <a:pt x="86765" y="27719"/>
                </a:lnTo>
                <a:lnTo>
                  <a:pt x="83695" y="216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5" name="object 585"/>
          <p:cNvSpPr/>
          <p:nvPr/>
        </p:nvSpPr>
        <p:spPr>
          <a:xfrm>
            <a:off x="3919652" y="6453292"/>
            <a:ext cx="80347" cy="80449"/>
          </a:xfrm>
          <a:custGeom>
            <a:avLst/>
            <a:gdLst/>
            <a:ahLst/>
            <a:cxnLst/>
            <a:rect l="l" t="t" r="r" b="b"/>
            <a:pathLst>
              <a:path w="80347" h="80449">
                <a:moveTo>
                  <a:pt x="27646" y="3012"/>
                </a:moveTo>
                <a:lnTo>
                  <a:pt x="0" y="3012"/>
                </a:lnTo>
                <a:lnTo>
                  <a:pt x="0" y="80449"/>
                </a:lnTo>
                <a:lnTo>
                  <a:pt x="27646" y="80449"/>
                </a:lnTo>
                <a:lnTo>
                  <a:pt x="27646" y="43387"/>
                </a:lnTo>
                <a:lnTo>
                  <a:pt x="30979" y="34047"/>
                </a:lnTo>
                <a:lnTo>
                  <a:pt x="30979" y="27719"/>
                </a:lnTo>
                <a:lnTo>
                  <a:pt x="37026" y="24706"/>
                </a:lnTo>
                <a:lnTo>
                  <a:pt x="78722" y="24706"/>
                </a:lnTo>
                <a:lnTo>
                  <a:pt x="77015" y="18379"/>
                </a:lnTo>
                <a:lnTo>
                  <a:pt x="76028" y="15366"/>
                </a:lnTo>
                <a:lnTo>
                  <a:pt x="27646" y="15366"/>
                </a:lnTo>
                <a:lnTo>
                  <a:pt x="27646" y="3012"/>
                </a:lnTo>
                <a:close/>
              </a:path>
              <a:path w="80347" h="80449">
                <a:moveTo>
                  <a:pt x="78722" y="24706"/>
                </a:moveTo>
                <a:lnTo>
                  <a:pt x="39988" y="24706"/>
                </a:lnTo>
                <a:lnTo>
                  <a:pt x="49368" y="27719"/>
                </a:lnTo>
                <a:lnTo>
                  <a:pt x="49368" y="80449"/>
                </a:lnTo>
                <a:lnTo>
                  <a:pt x="80347" y="80449"/>
                </a:lnTo>
                <a:lnTo>
                  <a:pt x="80347" y="30733"/>
                </a:lnTo>
                <a:lnTo>
                  <a:pt x="78722" y="24706"/>
                </a:lnTo>
                <a:close/>
              </a:path>
              <a:path w="80347" h="80449">
                <a:moveTo>
                  <a:pt x="55663" y="0"/>
                </a:moveTo>
                <a:lnTo>
                  <a:pt x="46283" y="3012"/>
                </a:lnTo>
                <a:lnTo>
                  <a:pt x="39988" y="3012"/>
                </a:lnTo>
                <a:lnTo>
                  <a:pt x="27646" y="15366"/>
                </a:lnTo>
                <a:lnTo>
                  <a:pt x="76028" y="15366"/>
                </a:lnTo>
                <a:lnTo>
                  <a:pt x="74053" y="9339"/>
                </a:lnTo>
                <a:lnTo>
                  <a:pt x="64673" y="3012"/>
                </a:lnTo>
                <a:lnTo>
                  <a:pt x="556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6" name="object 586"/>
          <p:cNvSpPr/>
          <p:nvPr/>
        </p:nvSpPr>
        <p:spPr>
          <a:xfrm>
            <a:off x="8897203" y="3670400"/>
            <a:ext cx="0" cy="89635"/>
          </a:xfrm>
          <a:custGeom>
            <a:avLst/>
            <a:gdLst/>
            <a:ahLst/>
            <a:cxnLst/>
            <a:rect l="l" t="t" r="r" b="b"/>
            <a:pathLst>
              <a:path w="0" h="89635">
                <a:moveTo>
                  <a:pt x="0" y="0"/>
                </a:moveTo>
                <a:lnTo>
                  <a:pt x="0" y="89635"/>
                </a:lnTo>
              </a:path>
            </a:pathLst>
          </a:custGeom>
          <a:ln w="199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7" name="object 587"/>
          <p:cNvSpPr/>
          <p:nvPr/>
        </p:nvSpPr>
        <p:spPr>
          <a:xfrm>
            <a:off x="4509442" y="3654233"/>
            <a:ext cx="2339521" cy="1885041"/>
          </a:xfrm>
          <a:custGeom>
            <a:avLst/>
            <a:gdLst/>
            <a:ahLst/>
            <a:cxnLst/>
            <a:rect l="l" t="t" r="r" b="b"/>
            <a:pathLst>
              <a:path w="2339521" h="1885041">
                <a:moveTo>
                  <a:pt x="1124781" y="1661678"/>
                </a:moveTo>
                <a:lnTo>
                  <a:pt x="1109356" y="1692680"/>
                </a:lnTo>
                <a:lnTo>
                  <a:pt x="1094055" y="1692680"/>
                </a:lnTo>
                <a:lnTo>
                  <a:pt x="1109356" y="1692680"/>
                </a:lnTo>
                <a:lnTo>
                  <a:pt x="1124781" y="1692680"/>
                </a:lnTo>
                <a:lnTo>
                  <a:pt x="1124781" y="1708335"/>
                </a:lnTo>
                <a:lnTo>
                  <a:pt x="1140329" y="1708335"/>
                </a:lnTo>
                <a:lnTo>
                  <a:pt x="1140329" y="1692680"/>
                </a:lnTo>
                <a:lnTo>
                  <a:pt x="1155754" y="1674318"/>
                </a:lnTo>
                <a:lnTo>
                  <a:pt x="1171056" y="1674318"/>
                </a:lnTo>
                <a:lnTo>
                  <a:pt x="1171056" y="1692680"/>
                </a:lnTo>
                <a:lnTo>
                  <a:pt x="1189812" y="1708335"/>
                </a:lnTo>
                <a:lnTo>
                  <a:pt x="1171056" y="1692680"/>
                </a:lnTo>
                <a:lnTo>
                  <a:pt x="1171056" y="1708335"/>
                </a:lnTo>
                <a:lnTo>
                  <a:pt x="1189812" y="1708335"/>
                </a:lnTo>
                <a:lnTo>
                  <a:pt x="1189812" y="1723694"/>
                </a:lnTo>
                <a:lnTo>
                  <a:pt x="1189812" y="1739349"/>
                </a:lnTo>
                <a:lnTo>
                  <a:pt x="1171056" y="1723694"/>
                </a:lnTo>
                <a:lnTo>
                  <a:pt x="1171056" y="1739349"/>
                </a:lnTo>
                <a:lnTo>
                  <a:pt x="1155754" y="1739349"/>
                </a:lnTo>
                <a:lnTo>
                  <a:pt x="1155754" y="1754695"/>
                </a:lnTo>
                <a:lnTo>
                  <a:pt x="1140329" y="1754695"/>
                </a:lnTo>
                <a:lnTo>
                  <a:pt x="1124781" y="1754695"/>
                </a:lnTo>
                <a:lnTo>
                  <a:pt x="1140329" y="1773366"/>
                </a:lnTo>
                <a:lnTo>
                  <a:pt x="1171056" y="1789009"/>
                </a:lnTo>
                <a:lnTo>
                  <a:pt x="1155754" y="1804368"/>
                </a:lnTo>
                <a:lnTo>
                  <a:pt x="1205114" y="1804368"/>
                </a:lnTo>
                <a:lnTo>
                  <a:pt x="1189812" y="1804368"/>
                </a:lnTo>
                <a:lnTo>
                  <a:pt x="1205114" y="1820023"/>
                </a:lnTo>
                <a:lnTo>
                  <a:pt x="1220786" y="1820023"/>
                </a:lnTo>
                <a:lnTo>
                  <a:pt x="1236087" y="1820023"/>
                </a:lnTo>
                <a:lnTo>
                  <a:pt x="1236087" y="1835369"/>
                </a:lnTo>
                <a:lnTo>
                  <a:pt x="1236087" y="1869386"/>
                </a:lnTo>
                <a:lnTo>
                  <a:pt x="1220786" y="1851025"/>
                </a:lnTo>
                <a:lnTo>
                  <a:pt x="1189812" y="1885041"/>
                </a:lnTo>
                <a:lnTo>
                  <a:pt x="1205114" y="1851025"/>
                </a:lnTo>
                <a:lnTo>
                  <a:pt x="1171056" y="1851025"/>
                </a:lnTo>
                <a:lnTo>
                  <a:pt x="1189812" y="1851025"/>
                </a:lnTo>
                <a:lnTo>
                  <a:pt x="1171056" y="1820023"/>
                </a:lnTo>
                <a:lnTo>
                  <a:pt x="1171056" y="1835369"/>
                </a:lnTo>
                <a:lnTo>
                  <a:pt x="1140329" y="1820023"/>
                </a:lnTo>
                <a:lnTo>
                  <a:pt x="1109356" y="1820023"/>
                </a:lnTo>
                <a:lnTo>
                  <a:pt x="1109356" y="1804368"/>
                </a:lnTo>
                <a:lnTo>
                  <a:pt x="1124781" y="1804368"/>
                </a:lnTo>
                <a:lnTo>
                  <a:pt x="1109356" y="1804368"/>
                </a:lnTo>
                <a:lnTo>
                  <a:pt x="1109356" y="1789009"/>
                </a:lnTo>
                <a:lnTo>
                  <a:pt x="1094055" y="1804368"/>
                </a:lnTo>
                <a:lnTo>
                  <a:pt x="1094055" y="1789009"/>
                </a:lnTo>
                <a:lnTo>
                  <a:pt x="1078630" y="1804368"/>
                </a:lnTo>
                <a:lnTo>
                  <a:pt x="1078630" y="1820023"/>
                </a:lnTo>
                <a:lnTo>
                  <a:pt x="1062958" y="1820023"/>
                </a:lnTo>
                <a:lnTo>
                  <a:pt x="1062958" y="1835369"/>
                </a:lnTo>
                <a:lnTo>
                  <a:pt x="1078630" y="1851025"/>
                </a:lnTo>
                <a:lnTo>
                  <a:pt x="1062958" y="1851025"/>
                </a:lnTo>
                <a:lnTo>
                  <a:pt x="1044572" y="1869386"/>
                </a:lnTo>
                <a:lnTo>
                  <a:pt x="1032232" y="1851025"/>
                </a:lnTo>
                <a:lnTo>
                  <a:pt x="1032232" y="1835369"/>
                </a:lnTo>
                <a:lnTo>
                  <a:pt x="998297" y="1851025"/>
                </a:lnTo>
                <a:lnTo>
                  <a:pt x="998297" y="1820023"/>
                </a:lnTo>
                <a:lnTo>
                  <a:pt x="998297" y="1835369"/>
                </a:lnTo>
                <a:lnTo>
                  <a:pt x="982626" y="1835369"/>
                </a:lnTo>
                <a:lnTo>
                  <a:pt x="982626" y="1851025"/>
                </a:lnTo>
                <a:lnTo>
                  <a:pt x="982626" y="1869386"/>
                </a:lnTo>
                <a:lnTo>
                  <a:pt x="967201" y="1851025"/>
                </a:lnTo>
                <a:lnTo>
                  <a:pt x="967201" y="1869386"/>
                </a:lnTo>
                <a:lnTo>
                  <a:pt x="936228" y="1869386"/>
                </a:lnTo>
                <a:lnTo>
                  <a:pt x="920803" y="1851025"/>
                </a:lnTo>
                <a:lnTo>
                  <a:pt x="886868" y="1851025"/>
                </a:lnTo>
                <a:lnTo>
                  <a:pt x="856142" y="1835369"/>
                </a:lnTo>
                <a:lnTo>
                  <a:pt x="856142" y="1820023"/>
                </a:lnTo>
                <a:lnTo>
                  <a:pt x="871443" y="1820023"/>
                </a:lnTo>
                <a:lnTo>
                  <a:pt x="871443" y="1804368"/>
                </a:lnTo>
                <a:lnTo>
                  <a:pt x="840470" y="1789009"/>
                </a:lnTo>
                <a:lnTo>
                  <a:pt x="840470" y="1754695"/>
                </a:lnTo>
                <a:lnTo>
                  <a:pt x="840470" y="1789009"/>
                </a:lnTo>
                <a:lnTo>
                  <a:pt x="825045" y="1804368"/>
                </a:lnTo>
                <a:lnTo>
                  <a:pt x="809744" y="1773366"/>
                </a:lnTo>
                <a:lnTo>
                  <a:pt x="791110" y="1773366"/>
                </a:lnTo>
                <a:lnTo>
                  <a:pt x="809744" y="1773366"/>
                </a:lnTo>
                <a:lnTo>
                  <a:pt x="809744" y="1754695"/>
                </a:lnTo>
                <a:lnTo>
                  <a:pt x="760014" y="1754695"/>
                </a:lnTo>
                <a:lnTo>
                  <a:pt x="760014" y="1739349"/>
                </a:lnTo>
                <a:lnTo>
                  <a:pt x="744712" y="1739349"/>
                </a:lnTo>
                <a:lnTo>
                  <a:pt x="729287" y="1754695"/>
                </a:lnTo>
                <a:lnTo>
                  <a:pt x="713616" y="1754695"/>
                </a:lnTo>
                <a:lnTo>
                  <a:pt x="729287" y="1773366"/>
                </a:lnTo>
                <a:lnTo>
                  <a:pt x="729287" y="1789009"/>
                </a:lnTo>
                <a:lnTo>
                  <a:pt x="744712" y="1773366"/>
                </a:lnTo>
                <a:lnTo>
                  <a:pt x="729287" y="1789009"/>
                </a:lnTo>
                <a:lnTo>
                  <a:pt x="698314" y="1804368"/>
                </a:lnTo>
                <a:lnTo>
                  <a:pt x="682889" y="1789009"/>
                </a:lnTo>
                <a:lnTo>
                  <a:pt x="633530" y="1789009"/>
                </a:lnTo>
                <a:lnTo>
                  <a:pt x="587132" y="1773366"/>
                </a:lnTo>
                <a:lnTo>
                  <a:pt x="540857" y="1754695"/>
                </a:lnTo>
                <a:lnTo>
                  <a:pt x="525186" y="1754695"/>
                </a:lnTo>
                <a:lnTo>
                  <a:pt x="491127" y="1754695"/>
                </a:lnTo>
                <a:lnTo>
                  <a:pt x="460401" y="1754695"/>
                </a:lnTo>
                <a:lnTo>
                  <a:pt x="445100" y="1773366"/>
                </a:lnTo>
                <a:lnTo>
                  <a:pt x="445100" y="1739349"/>
                </a:lnTo>
                <a:lnTo>
                  <a:pt x="460401" y="1723694"/>
                </a:lnTo>
                <a:lnTo>
                  <a:pt x="460401" y="1692680"/>
                </a:lnTo>
                <a:lnTo>
                  <a:pt x="475703" y="1674318"/>
                </a:lnTo>
                <a:lnTo>
                  <a:pt x="460401" y="1643316"/>
                </a:lnTo>
                <a:lnTo>
                  <a:pt x="460401" y="1612302"/>
                </a:lnTo>
                <a:lnTo>
                  <a:pt x="475703" y="1581301"/>
                </a:lnTo>
                <a:lnTo>
                  <a:pt x="491127" y="1547000"/>
                </a:lnTo>
                <a:lnTo>
                  <a:pt x="509761" y="1547000"/>
                </a:lnTo>
                <a:lnTo>
                  <a:pt x="509761" y="1515985"/>
                </a:lnTo>
                <a:lnTo>
                  <a:pt x="525186" y="1484971"/>
                </a:lnTo>
                <a:lnTo>
                  <a:pt x="509761" y="1435299"/>
                </a:lnTo>
                <a:lnTo>
                  <a:pt x="398702" y="1339291"/>
                </a:lnTo>
                <a:lnTo>
                  <a:pt x="330585" y="1320633"/>
                </a:lnTo>
                <a:lnTo>
                  <a:pt x="219156" y="1255640"/>
                </a:lnTo>
                <a:lnTo>
                  <a:pt x="126483" y="1205968"/>
                </a:lnTo>
                <a:lnTo>
                  <a:pt x="108097" y="1143939"/>
                </a:lnTo>
                <a:lnTo>
                  <a:pt x="46274" y="1094514"/>
                </a:lnTo>
                <a:lnTo>
                  <a:pt x="0" y="1029150"/>
                </a:lnTo>
                <a:lnTo>
                  <a:pt x="15301" y="998259"/>
                </a:lnTo>
                <a:lnTo>
                  <a:pt x="92672" y="998259"/>
                </a:lnTo>
                <a:lnTo>
                  <a:pt x="138823" y="1013828"/>
                </a:lnTo>
                <a:lnTo>
                  <a:pt x="203855" y="1029150"/>
                </a:lnTo>
                <a:lnTo>
                  <a:pt x="250253" y="1047931"/>
                </a:lnTo>
                <a:lnTo>
                  <a:pt x="314914" y="1047931"/>
                </a:lnTo>
                <a:lnTo>
                  <a:pt x="346010" y="1063500"/>
                </a:lnTo>
                <a:lnTo>
                  <a:pt x="379945" y="1063500"/>
                </a:lnTo>
                <a:lnTo>
                  <a:pt x="392285" y="1047931"/>
                </a:lnTo>
                <a:lnTo>
                  <a:pt x="426343" y="1029150"/>
                </a:lnTo>
                <a:lnTo>
                  <a:pt x="426343" y="1013828"/>
                </a:lnTo>
                <a:lnTo>
                  <a:pt x="441768" y="982814"/>
                </a:lnTo>
                <a:lnTo>
                  <a:pt x="441768" y="967245"/>
                </a:lnTo>
                <a:lnTo>
                  <a:pt x="441768" y="933142"/>
                </a:lnTo>
                <a:lnTo>
                  <a:pt x="426343" y="917820"/>
                </a:lnTo>
                <a:lnTo>
                  <a:pt x="411041" y="917820"/>
                </a:lnTo>
                <a:lnTo>
                  <a:pt x="411041" y="886806"/>
                </a:lnTo>
                <a:lnTo>
                  <a:pt x="411041" y="871114"/>
                </a:lnTo>
                <a:lnTo>
                  <a:pt x="379945" y="852456"/>
                </a:lnTo>
                <a:lnTo>
                  <a:pt x="379945" y="837134"/>
                </a:lnTo>
                <a:lnTo>
                  <a:pt x="379945" y="821442"/>
                </a:lnTo>
                <a:lnTo>
                  <a:pt x="411041" y="806120"/>
                </a:lnTo>
                <a:lnTo>
                  <a:pt x="426343" y="806120"/>
                </a:lnTo>
                <a:lnTo>
                  <a:pt x="441768" y="806120"/>
                </a:lnTo>
                <a:lnTo>
                  <a:pt x="457440" y="790428"/>
                </a:lnTo>
                <a:lnTo>
                  <a:pt x="488166" y="790428"/>
                </a:lnTo>
                <a:lnTo>
                  <a:pt x="522101" y="790428"/>
                </a:lnTo>
                <a:lnTo>
                  <a:pt x="553197" y="790428"/>
                </a:lnTo>
                <a:lnTo>
                  <a:pt x="568499" y="771770"/>
                </a:lnTo>
                <a:lnTo>
                  <a:pt x="614897" y="790428"/>
                </a:lnTo>
                <a:lnTo>
                  <a:pt x="630198" y="821442"/>
                </a:lnTo>
                <a:lnTo>
                  <a:pt x="661295" y="852456"/>
                </a:lnTo>
                <a:lnTo>
                  <a:pt x="695353" y="852456"/>
                </a:lnTo>
                <a:lnTo>
                  <a:pt x="710654" y="902128"/>
                </a:lnTo>
                <a:lnTo>
                  <a:pt x="725956" y="902128"/>
                </a:lnTo>
                <a:lnTo>
                  <a:pt x="741627" y="902128"/>
                </a:lnTo>
                <a:lnTo>
                  <a:pt x="741627" y="886806"/>
                </a:lnTo>
                <a:lnTo>
                  <a:pt x="725956" y="852456"/>
                </a:lnTo>
                <a:lnTo>
                  <a:pt x="725956" y="821442"/>
                </a:lnTo>
                <a:lnTo>
                  <a:pt x="710654" y="806120"/>
                </a:lnTo>
                <a:lnTo>
                  <a:pt x="695353" y="790428"/>
                </a:lnTo>
                <a:lnTo>
                  <a:pt x="679928" y="771770"/>
                </a:lnTo>
                <a:lnTo>
                  <a:pt x="679928" y="740879"/>
                </a:lnTo>
                <a:lnTo>
                  <a:pt x="695353" y="740879"/>
                </a:lnTo>
                <a:lnTo>
                  <a:pt x="679928" y="725434"/>
                </a:lnTo>
                <a:lnTo>
                  <a:pt x="710654" y="694420"/>
                </a:lnTo>
                <a:lnTo>
                  <a:pt x="725956" y="694420"/>
                </a:lnTo>
                <a:lnTo>
                  <a:pt x="725956" y="709865"/>
                </a:lnTo>
                <a:lnTo>
                  <a:pt x="725956" y="675762"/>
                </a:lnTo>
                <a:lnTo>
                  <a:pt x="710654" y="660440"/>
                </a:lnTo>
                <a:lnTo>
                  <a:pt x="679928" y="660440"/>
                </a:lnTo>
                <a:lnTo>
                  <a:pt x="661295" y="644748"/>
                </a:lnTo>
                <a:lnTo>
                  <a:pt x="630198" y="644748"/>
                </a:lnTo>
                <a:lnTo>
                  <a:pt x="614897" y="644748"/>
                </a:lnTo>
                <a:lnTo>
                  <a:pt x="599472" y="629426"/>
                </a:lnTo>
                <a:lnTo>
                  <a:pt x="583923" y="613733"/>
                </a:lnTo>
                <a:lnTo>
                  <a:pt x="568499" y="613733"/>
                </a:lnTo>
                <a:lnTo>
                  <a:pt x="553197" y="595076"/>
                </a:lnTo>
                <a:lnTo>
                  <a:pt x="392285" y="595076"/>
                </a:lnTo>
                <a:lnTo>
                  <a:pt x="379945" y="579754"/>
                </a:lnTo>
                <a:lnTo>
                  <a:pt x="379945" y="564061"/>
                </a:lnTo>
                <a:lnTo>
                  <a:pt x="392285" y="548740"/>
                </a:lnTo>
                <a:lnTo>
                  <a:pt x="392285" y="517726"/>
                </a:lnTo>
                <a:lnTo>
                  <a:pt x="411041" y="499068"/>
                </a:lnTo>
                <a:lnTo>
                  <a:pt x="426343" y="468054"/>
                </a:lnTo>
                <a:lnTo>
                  <a:pt x="426343" y="437039"/>
                </a:lnTo>
                <a:lnTo>
                  <a:pt x="426343" y="387367"/>
                </a:lnTo>
                <a:lnTo>
                  <a:pt x="441768" y="372046"/>
                </a:lnTo>
                <a:lnTo>
                  <a:pt x="488166" y="341031"/>
                </a:lnTo>
                <a:lnTo>
                  <a:pt x="537525" y="322374"/>
                </a:lnTo>
                <a:lnTo>
                  <a:pt x="568499" y="307052"/>
                </a:lnTo>
                <a:lnTo>
                  <a:pt x="599472" y="322374"/>
                </a:lnTo>
                <a:lnTo>
                  <a:pt x="630198" y="341031"/>
                </a:lnTo>
                <a:lnTo>
                  <a:pt x="661295" y="341031"/>
                </a:lnTo>
                <a:lnTo>
                  <a:pt x="695353" y="341031"/>
                </a:lnTo>
                <a:lnTo>
                  <a:pt x="725956" y="322374"/>
                </a:lnTo>
                <a:lnTo>
                  <a:pt x="725956" y="291359"/>
                </a:lnTo>
                <a:lnTo>
                  <a:pt x="741627" y="276038"/>
                </a:lnTo>
                <a:lnTo>
                  <a:pt x="741627" y="260345"/>
                </a:lnTo>
                <a:lnTo>
                  <a:pt x="741627" y="241687"/>
                </a:lnTo>
                <a:lnTo>
                  <a:pt x="757052" y="241687"/>
                </a:lnTo>
                <a:lnTo>
                  <a:pt x="791110" y="241687"/>
                </a:lnTo>
                <a:lnTo>
                  <a:pt x="822083" y="241687"/>
                </a:lnTo>
                <a:lnTo>
                  <a:pt x="852810" y="226366"/>
                </a:lnTo>
                <a:lnTo>
                  <a:pt x="899208" y="226366"/>
                </a:lnTo>
                <a:lnTo>
                  <a:pt x="899208" y="210673"/>
                </a:lnTo>
                <a:lnTo>
                  <a:pt x="914880" y="195352"/>
                </a:lnTo>
                <a:lnTo>
                  <a:pt x="933143" y="176694"/>
                </a:lnTo>
                <a:lnTo>
                  <a:pt x="994965" y="164337"/>
                </a:lnTo>
                <a:lnTo>
                  <a:pt x="1056912" y="114665"/>
                </a:lnTo>
                <a:lnTo>
                  <a:pt x="1090970" y="64993"/>
                </a:lnTo>
                <a:lnTo>
                  <a:pt x="1137368" y="33979"/>
                </a:lnTo>
                <a:lnTo>
                  <a:pt x="1152669" y="18657"/>
                </a:lnTo>
                <a:lnTo>
                  <a:pt x="1168094" y="0"/>
                </a:lnTo>
                <a:lnTo>
                  <a:pt x="1168094" y="33979"/>
                </a:lnTo>
                <a:lnTo>
                  <a:pt x="1183396" y="64993"/>
                </a:lnTo>
                <a:lnTo>
                  <a:pt x="1202152" y="96007"/>
                </a:lnTo>
                <a:lnTo>
                  <a:pt x="1202152" y="145679"/>
                </a:lnTo>
                <a:lnTo>
                  <a:pt x="1183396" y="176694"/>
                </a:lnTo>
                <a:lnTo>
                  <a:pt x="1168094" y="210673"/>
                </a:lnTo>
                <a:lnTo>
                  <a:pt x="1183396" y="226366"/>
                </a:lnTo>
                <a:lnTo>
                  <a:pt x="1217454" y="276038"/>
                </a:lnTo>
                <a:lnTo>
                  <a:pt x="1263852" y="307052"/>
                </a:lnTo>
                <a:lnTo>
                  <a:pt x="1294825" y="322374"/>
                </a:lnTo>
                <a:lnTo>
                  <a:pt x="1325921" y="372046"/>
                </a:lnTo>
                <a:lnTo>
                  <a:pt x="1325921" y="437039"/>
                </a:lnTo>
                <a:lnTo>
                  <a:pt x="1375281" y="452732"/>
                </a:lnTo>
                <a:lnTo>
                  <a:pt x="1390583" y="483746"/>
                </a:lnTo>
                <a:lnTo>
                  <a:pt x="1421679" y="499068"/>
                </a:lnTo>
                <a:lnTo>
                  <a:pt x="1436981" y="517726"/>
                </a:lnTo>
                <a:lnTo>
                  <a:pt x="1455737" y="533047"/>
                </a:lnTo>
                <a:lnTo>
                  <a:pt x="1502012" y="533047"/>
                </a:lnTo>
                <a:lnTo>
                  <a:pt x="1517437" y="533047"/>
                </a:lnTo>
                <a:lnTo>
                  <a:pt x="1532738" y="548740"/>
                </a:lnTo>
                <a:lnTo>
                  <a:pt x="1563835" y="564061"/>
                </a:lnTo>
                <a:lnTo>
                  <a:pt x="1579136" y="564061"/>
                </a:lnTo>
                <a:lnTo>
                  <a:pt x="1613194" y="548740"/>
                </a:lnTo>
                <a:lnTo>
                  <a:pt x="1628496" y="564061"/>
                </a:lnTo>
                <a:lnTo>
                  <a:pt x="1644167" y="564061"/>
                </a:lnTo>
                <a:lnTo>
                  <a:pt x="1659592" y="564061"/>
                </a:lnTo>
                <a:lnTo>
                  <a:pt x="1721292" y="613733"/>
                </a:lnTo>
                <a:lnTo>
                  <a:pt x="1736963" y="579754"/>
                </a:lnTo>
                <a:lnTo>
                  <a:pt x="1755350" y="564061"/>
                </a:lnTo>
                <a:lnTo>
                  <a:pt x="1770651" y="533047"/>
                </a:lnTo>
                <a:lnTo>
                  <a:pt x="1786323" y="499068"/>
                </a:lnTo>
                <a:lnTo>
                  <a:pt x="1770651" y="483746"/>
                </a:lnTo>
                <a:lnTo>
                  <a:pt x="1770651" y="468054"/>
                </a:lnTo>
                <a:lnTo>
                  <a:pt x="1770651" y="452732"/>
                </a:lnTo>
                <a:lnTo>
                  <a:pt x="1786323" y="452732"/>
                </a:lnTo>
                <a:lnTo>
                  <a:pt x="1801748" y="437039"/>
                </a:lnTo>
                <a:lnTo>
                  <a:pt x="1832721" y="418381"/>
                </a:lnTo>
                <a:lnTo>
                  <a:pt x="1832721" y="437039"/>
                </a:lnTo>
                <a:lnTo>
                  <a:pt x="1879119" y="418381"/>
                </a:lnTo>
                <a:lnTo>
                  <a:pt x="1879119" y="437039"/>
                </a:lnTo>
                <a:lnTo>
                  <a:pt x="1897506" y="437039"/>
                </a:lnTo>
                <a:lnTo>
                  <a:pt x="1913177" y="418381"/>
                </a:lnTo>
                <a:lnTo>
                  <a:pt x="1897506" y="387367"/>
                </a:lnTo>
                <a:lnTo>
                  <a:pt x="1913177" y="372046"/>
                </a:lnTo>
                <a:lnTo>
                  <a:pt x="1943780" y="356353"/>
                </a:lnTo>
                <a:lnTo>
                  <a:pt x="1959452" y="356353"/>
                </a:lnTo>
                <a:lnTo>
                  <a:pt x="2008935" y="322374"/>
                </a:lnTo>
                <a:lnTo>
                  <a:pt x="2055209" y="307052"/>
                </a:lnTo>
                <a:lnTo>
                  <a:pt x="2070634" y="276038"/>
                </a:lnTo>
                <a:lnTo>
                  <a:pt x="2085936" y="260345"/>
                </a:lnTo>
                <a:lnTo>
                  <a:pt x="2085936" y="241687"/>
                </a:lnTo>
                <a:lnTo>
                  <a:pt x="2132334" y="226366"/>
                </a:lnTo>
                <a:lnTo>
                  <a:pt x="2150967" y="241687"/>
                </a:lnTo>
                <a:lnTo>
                  <a:pt x="2166392" y="241687"/>
                </a:lnTo>
                <a:lnTo>
                  <a:pt x="2228091" y="210673"/>
                </a:lnTo>
                <a:lnTo>
                  <a:pt x="2259188" y="176694"/>
                </a:lnTo>
                <a:lnTo>
                  <a:pt x="2308548" y="176694"/>
                </a:lnTo>
                <a:lnTo>
                  <a:pt x="2308548" y="195352"/>
                </a:lnTo>
                <a:lnTo>
                  <a:pt x="2324219" y="195352"/>
                </a:lnTo>
                <a:lnTo>
                  <a:pt x="2324219" y="210673"/>
                </a:lnTo>
                <a:lnTo>
                  <a:pt x="2324219" y="226366"/>
                </a:lnTo>
                <a:lnTo>
                  <a:pt x="2324219" y="241687"/>
                </a:lnTo>
                <a:lnTo>
                  <a:pt x="2339521" y="260345"/>
                </a:lnTo>
                <a:lnTo>
                  <a:pt x="2293123" y="291359"/>
                </a:lnTo>
                <a:lnTo>
                  <a:pt x="2277821" y="307052"/>
                </a:lnTo>
                <a:lnTo>
                  <a:pt x="2293123" y="322374"/>
                </a:lnTo>
                <a:lnTo>
                  <a:pt x="2277821" y="341031"/>
                </a:lnTo>
                <a:lnTo>
                  <a:pt x="2293123" y="372046"/>
                </a:lnTo>
                <a:lnTo>
                  <a:pt x="2259188" y="437039"/>
                </a:lnTo>
                <a:lnTo>
                  <a:pt x="2228091" y="468054"/>
                </a:lnTo>
                <a:lnTo>
                  <a:pt x="2228091" y="483746"/>
                </a:lnTo>
                <a:lnTo>
                  <a:pt x="2197365" y="499068"/>
                </a:lnTo>
                <a:lnTo>
                  <a:pt x="2197365" y="533047"/>
                </a:lnTo>
                <a:lnTo>
                  <a:pt x="2212790" y="548740"/>
                </a:lnTo>
                <a:lnTo>
                  <a:pt x="2197365" y="579754"/>
                </a:lnTo>
                <a:lnTo>
                  <a:pt x="2182064" y="579754"/>
                </a:lnTo>
                <a:lnTo>
                  <a:pt x="2182064" y="613733"/>
                </a:lnTo>
                <a:lnTo>
                  <a:pt x="2166392" y="613733"/>
                </a:lnTo>
                <a:lnTo>
                  <a:pt x="2132334" y="595076"/>
                </a:lnTo>
                <a:lnTo>
                  <a:pt x="2117032" y="579754"/>
                </a:lnTo>
                <a:lnTo>
                  <a:pt x="2101607" y="613733"/>
                </a:lnTo>
                <a:lnTo>
                  <a:pt x="2085936" y="629426"/>
                </a:lnTo>
                <a:lnTo>
                  <a:pt x="2070634" y="660440"/>
                </a:lnTo>
                <a:lnTo>
                  <a:pt x="2055209" y="660440"/>
                </a:lnTo>
                <a:lnTo>
                  <a:pt x="2055209" y="644748"/>
                </a:lnTo>
                <a:lnTo>
                  <a:pt x="2039538" y="660440"/>
                </a:lnTo>
                <a:lnTo>
                  <a:pt x="2024236" y="675762"/>
                </a:lnTo>
                <a:lnTo>
                  <a:pt x="1990178" y="675762"/>
                </a:lnTo>
                <a:lnTo>
                  <a:pt x="1990178" y="694420"/>
                </a:lnTo>
                <a:lnTo>
                  <a:pt x="1974877" y="694420"/>
                </a:lnTo>
                <a:lnTo>
                  <a:pt x="1974877" y="725434"/>
                </a:lnTo>
                <a:lnTo>
                  <a:pt x="1943780" y="725434"/>
                </a:lnTo>
                <a:lnTo>
                  <a:pt x="1928479" y="709865"/>
                </a:lnTo>
                <a:lnTo>
                  <a:pt x="1897506" y="675762"/>
                </a:lnTo>
                <a:lnTo>
                  <a:pt x="1897506" y="660440"/>
                </a:lnTo>
                <a:lnTo>
                  <a:pt x="1848023" y="644748"/>
                </a:lnTo>
                <a:lnTo>
                  <a:pt x="1832721" y="629426"/>
                </a:lnTo>
                <a:lnTo>
                  <a:pt x="1817049" y="660440"/>
                </a:lnTo>
                <a:lnTo>
                  <a:pt x="1817049" y="675762"/>
                </a:lnTo>
                <a:lnTo>
                  <a:pt x="1801748" y="725434"/>
                </a:lnTo>
                <a:lnTo>
                  <a:pt x="1770651" y="725434"/>
                </a:lnTo>
                <a:lnTo>
                  <a:pt x="1755350" y="756448"/>
                </a:lnTo>
                <a:lnTo>
                  <a:pt x="1736963" y="725434"/>
                </a:lnTo>
                <a:lnTo>
                  <a:pt x="1721292" y="756448"/>
                </a:lnTo>
                <a:lnTo>
                  <a:pt x="1705990" y="771770"/>
                </a:lnTo>
                <a:lnTo>
                  <a:pt x="1690565" y="806120"/>
                </a:lnTo>
                <a:lnTo>
                  <a:pt x="1690565" y="821442"/>
                </a:lnTo>
                <a:lnTo>
                  <a:pt x="1674894" y="837134"/>
                </a:lnTo>
                <a:lnTo>
                  <a:pt x="1644167" y="837134"/>
                </a:lnTo>
                <a:lnTo>
                  <a:pt x="1628496" y="837134"/>
                </a:lnTo>
                <a:lnTo>
                  <a:pt x="1597769" y="852456"/>
                </a:lnTo>
                <a:lnTo>
                  <a:pt x="1597769" y="821442"/>
                </a:lnTo>
                <a:lnTo>
                  <a:pt x="1563835" y="837134"/>
                </a:lnTo>
                <a:lnTo>
                  <a:pt x="1548410" y="837134"/>
                </a:lnTo>
                <a:lnTo>
                  <a:pt x="1532738" y="837134"/>
                </a:lnTo>
                <a:lnTo>
                  <a:pt x="1502012" y="821442"/>
                </a:lnTo>
                <a:lnTo>
                  <a:pt x="1468077" y="837134"/>
                </a:lnTo>
                <a:lnTo>
                  <a:pt x="1455737" y="821442"/>
                </a:lnTo>
                <a:lnTo>
                  <a:pt x="1436981" y="821442"/>
                </a:lnTo>
                <a:lnTo>
                  <a:pt x="1436981" y="852456"/>
                </a:lnTo>
                <a:lnTo>
                  <a:pt x="1406007" y="852456"/>
                </a:lnTo>
                <a:lnTo>
                  <a:pt x="1390583" y="871114"/>
                </a:lnTo>
                <a:lnTo>
                  <a:pt x="1375281" y="852456"/>
                </a:lnTo>
                <a:lnTo>
                  <a:pt x="1344308" y="837134"/>
                </a:lnTo>
                <a:lnTo>
                  <a:pt x="1310250" y="821442"/>
                </a:lnTo>
                <a:lnTo>
                  <a:pt x="1310250" y="756448"/>
                </a:lnTo>
                <a:lnTo>
                  <a:pt x="1294825" y="756448"/>
                </a:lnTo>
                <a:lnTo>
                  <a:pt x="1279523" y="771770"/>
                </a:lnTo>
                <a:lnTo>
                  <a:pt x="1248550" y="771770"/>
                </a:lnTo>
                <a:lnTo>
                  <a:pt x="1233125" y="790428"/>
                </a:lnTo>
                <a:lnTo>
                  <a:pt x="1217454" y="821442"/>
                </a:lnTo>
                <a:lnTo>
                  <a:pt x="1202152" y="852456"/>
                </a:lnTo>
                <a:lnTo>
                  <a:pt x="1202152" y="886806"/>
                </a:lnTo>
                <a:lnTo>
                  <a:pt x="1202152" y="917820"/>
                </a:lnTo>
                <a:lnTo>
                  <a:pt x="1217454" y="933142"/>
                </a:lnTo>
                <a:lnTo>
                  <a:pt x="1202152" y="967245"/>
                </a:lnTo>
                <a:lnTo>
                  <a:pt x="1202152" y="982814"/>
                </a:lnTo>
                <a:lnTo>
                  <a:pt x="1202152" y="998259"/>
                </a:lnTo>
                <a:lnTo>
                  <a:pt x="1183396" y="1029150"/>
                </a:lnTo>
                <a:lnTo>
                  <a:pt x="1183396" y="1047931"/>
                </a:lnTo>
                <a:lnTo>
                  <a:pt x="1183396" y="1063500"/>
                </a:lnTo>
                <a:lnTo>
                  <a:pt x="1217454" y="1078822"/>
                </a:lnTo>
                <a:lnTo>
                  <a:pt x="1233125" y="1094514"/>
                </a:lnTo>
                <a:lnTo>
                  <a:pt x="1248550" y="1125529"/>
                </a:lnTo>
                <a:lnTo>
                  <a:pt x="1248550" y="1159508"/>
                </a:lnTo>
                <a:lnTo>
                  <a:pt x="1251512" y="1162597"/>
                </a:lnTo>
                <a:lnTo>
                  <a:pt x="1267184" y="1193611"/>
                </a:lnTo>
                <a:lnTo>
                  <a:pt x="1282485" y="1212269"/>
                </a:lnTo>
                <a:lnTo>
                  <a:pt x="1297910" y="1243283"/>
                </a:lnTo>
                <a:lnTo>
                  <a:pt x="1313582" y="1274298"/>
                </a:lnTo>
                <a:lnTo>
                  <a:pt x="1313582" y="1308277"/>
                </a:lnTo>
                <a:lnTo>
                  <a:pt x="1331968" y="1370306"/>
                </a:lnTo>
                <a:lnTo>
                  <a:pt x="1331968" y="1404656"/>
                </a:lnTo>
                <a:lnTo>
                  <a:pt x="1347270" y="1435299"/>
                </a:lnTo>
                <a:lnTo>
                  <a:pt x="1347270" y="1466313"/>
                </a:lnTo>
                <a:lnTo>
                  <a:pt x="1362941" y="1500664"/>
                </a:lnTo>
                <a:lnTo>
                  <a:pt x="1362941" y="1547000"/>
                </a:lnTo>
                <a:lnTo>
                  <a:pt x="1362941" y="1581301"/>
                </a:lnTo>
                <a:lnTo>
                  <a:pt x="1362941" y="1596659"/>
                </a:lnTo>
                <a:lnTo>
                  <a:pt x="1331968" y="1612302"/>
                </a:lnTo>
                <a:lnTo>
                  <a:pt x="1282485" y="1596659"/>
                </a:lnTo>
                <a:lnTo>
                  <a:pt x="1251512" y="1596659"/>
                </a:lnTo>
                <a:lnTo>
                  <a:pt x="1205114" y="1612302"/>
                </a:lnTo>
                <a:lnTo>
                  <a:pt x="1171056" y="1627661"/>
                </a:lnTo>
                <a:lnTo>
                  <a:pt x="1140329" y="1627661"/>
                </a:lnTo>
                <a:lnTo>
                  <a:pt x="1140329" y="1661678"/>
                </a:lnTo>
                <a:lnTo>
                  <a:pt x="1155754" y="1643316"/>
                </a:lnTo>
                <a:lnTo>
                  <a:pt x="1171056" y="1661678"/>
                </a:lnTo>
                <a:lnTo>
                  <a:pt x="1189812" y="1643316"/>
                </a:lnTo>
                <a:lnTo>
                  <a:pt x="1220786" y="1661678"/>
                </a:lnTo>
                <a:lnTo>
                  <a:pt x="1267184" y="1661678"/>
                </a:lnTo>
                <a:lnTo>
                  <a:pt x="1124781" y="1661678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8" name="object 588"/>
          <p:cNvSpPr/>
          <p:nvPr/>
        </p:nvSpPr>
        <p:spPr>
          <a:xfrm>
            <a:off x="3038033" y="3477539"/>
            <a:ext cx="2213037" cy="1240194"/>
          </a:xfrm>
          <a:custGeom>
            <a:avLst/>
            <a:gdLst/>
            <a:ahLst/>
            <a:cxnLst/>
            <a:rect l="l" t="t" r="r" b="b"/>
            <a:pathLst>
              <a:path w="2213037" h="1240194">
                <a:moveTo>
                  <a:pt x="62069" y="0"/>
                </a:moveTo>
                <a:lnTo>
                  <a:pt x="62069" y="33979"/>
                </a:lnTo>
                <a:lnTo>
                  <a:pt x="62069" y="64993"/>
                </a:lnTo>
                <a:lnTo>
                  <a:pt x="111429" y="129987"/>
                </a:lnTo>
                <a:lnTo>
                  <a:pt x="142155" y="114665"/>
                </a:lnTo>
                <a:lnTo>
                  <a:pt x="157827" y="114665"/>
                </a:lnTo>
                <a:lnTo>
                  <a:pt x="173128" y="114665"/>
                </a:lnTo>
                <a:lnTo>
                  <a:pt x="222488" y="96007"/>
                </a:lnTo>
                <a:lnTo>
                  <a:pt x="238160" y="80686"/>
                </a:lnTo>
                <a:lnTo>
                  <a:pt x="253584" y="64993"/>
                </a:lnTo>
                <a:lnTo>
                  <a:pt x="284558" y="96007"/>
                </a:lnTo>
                <a:lnTo>
                  <a:pt x="315284" y="80686"/>
                </a:lnTo>
                <a:lnTo>
                  <a:pt x="349342" y="80686"/>
                </a:lnTo>
                <a:lnTo>
                  <a:pt x="411041" y="49672"/>
                </a:lnTo>
                <a:lnTo>
                  <a:pt x="442015" y="49672"/>
                </a:lnTo>
                <a:lnTo>
                  <a:pt x="473111" y="64993"/>
                </a:lnTo>
                <a:lnTo>
                  <a:pt x="488413" y="96007"/>
                </a:lnTo>
                <a:lnTo>
                  <a:pt x="553197" y="114665"/>
                </a:lnTo>
                <a:lnTo>
                  <a:pt x="568869" y="129987"/>
                </a:lnTo>
                <a:lnTo>
                  <a:pt x="584170" y="145679"/>
                </a:lnTo>
                <a:lnTo>
                  <a:pt x="584170" y="161001"/>
                </a:lnTo>
                <a:lnTo>
                  <a:pt x="615267" y="176694"/>
                </a:lnTo>
                <a:lnTo>
                  <a:pt x="679928" y="210673"/>
                </a:lnTo>
                <a:lnTo>
                  <a:pt x="741751" y="226366"/>
                </a:lnTo>
                <a:lnTo>
                  <a:pt x="775685" y="241687"/>
                </a:lnTo>
                <a:lnTo>
                  <a:pt x="822083" y="226366"/>
                </a:lnTo>
                <a:lnTo>
                  <a:pt x="899455" y="210673"/>
                </a:lnTo>
                <a:lnTo>
                  <a:pt x="979911" y="226366"/>
                </a:lnTo>
                <a:lnTo>
                  <a:pt x="1026309" y="241687"/>
                </a:lnTo>
                <a:lnTo>
                  <a:pt x="1075668" y="226366"/>
                </a:lnTo>
                <a:lnTo>
                  <a:pt x="1106642" y="226366"/>
                </a:lnTo>
                <a:lnTo>
                  <a:pt x="1122066" y="226366"/>
                </a:lnTo>
                <a:lnTo>
                  <a:pt x="1168464" y="226366"/>
                </a:lnTo>
                <a:lnTo>
                  <a:pt x="1199191" y="226366"/>
                </a:lnTo>
                <a:lnTo>
                  <a:pt x="1248797" y="241687"/>
                </a:lnTo>
                <a:lnTo>
                  <a:pt x="1310497" y="272702"/>
                </a:lnTo>
                <a:lnTo>
                  <a:pt x="1329253" y="272702"/>
                </a:lnTo>
                <a:lnTo>
                  <a:pt x="1344555" y="272702"/>
                </a:lnTo>
                <a:lnTo>
                  <a:pt x="1359980" y="272702"/>
                </a:lnTo>
                <a:lnTo>
                  <a:pt x="1359980" y="257380"/>
                </a:lnTo>
                <a:lnTo>
                  <a:pt x="1375281" y="241687"/>
                </a:lnTo>
                <a:lnTo>
                  <a:pt x="1406378" y="241687"/>
                </a:lnTo>
                <a:lnTo>
                  <a:pt x="1421679" y="226366"/>
                </a:lnTo>
                <a:lnTo>
                  <a:pt x="1452652" y="210673"/>
                </a:lnTo>
                <a:lnTo>
                  <a:pt x="1452652" y="195352"/>
                </a:lnTo>
                <a:lnTo>
                  <a:pt x="1486710" y="195352"/>
                </a:lnTo>
                <a:lnTo>
                  <a:pt x="1502135" y="195352"/>
                </a:lnTo>
                <a:lnTo>
                  <a:pt x="1533108" y="195352"/>
                </a:lnTo>
                <a:lnTo>
                  <a:pt x="1548410" y="210673"/>
                </a:lnTo>
                <a:lnTo>
                  <a:pt x="1548410" y="241687"/>
                </a:lnTo>
                <a:lnTo>
                  <a:pt x="1564082" y="257380"/>
                </a:lnTo>
                <a:lnTo>
                  <a:pt x="1564082" y="272702"/>
                </a:lnTo>
                <a:lnTo>
                  <a:pt x="1597893" y="291359"/>
                </a:lnTo>
                <a:lnTo>
                  <a:pt x="1610233" y="291359"/>
                </a:lnTo>
                <a:lnTo>
                  <a:pt x="1644167" y="291359"/>
                </a:lnTo>
                <a:lnTo>
                  <a:pt x="1644167" y="322374"/>
                </a:lnTo>
                <a:lnTo>
                  <a:pt x="1644167" y="341031"/>
                </a:lnTo>
                <a:lnTo>
                  <a:pt x="1659839" y="322374"/>
                </a:lnTo>
                <a:lnTo>
                  <a:pt x="1675264" y="341031"/>
                </a:lnTo>
                <a:lnTo>
                  <a:pt x="1690565" y="322374"/>
                </a:lnTo>
                <a:lnTo>
                  <a:pt x="1690565" y="341031"/>
                </a:lnTo>
                <a:lnTo>
                  <a:pt x="1675264" y="353388"/>
                </a:lnTo>
                <a:lnTo>
                  <a:pt x="1706237" y="418381"/>
                </a:lnTo>
                <a:lnTo>
                  <a:pt x="1721662" y="418381"/>
                </a:lnTo>
                <a:lnTo>
                  <a:pt x="1740295" y="437039"/>
                </a:lnTo>
                <a:lnTo>
                  <a:pt x="1771022" y="452732"/>
                </a:lnTo>
                <a:lnTo>
                  <a:pt x="1786323" y="468054"/>
                </a:lnTo>
                <a:lnTo>
                  <a:pt x="1801995" y="452732"/>
                </a:lnTo>
                <a:lnTo>
                  <a:pt x="1817420" y="452732"/>
                </a:lnTo>
                <a:lnTo>
                  <a:pt x="1832721" y="437039"/>
                </a:lnTo>
                <a:lnTo>
                  <a:pt x="1851354" y="468054"/>
                </a:lnTo>
                <a:lnTo>
                  <a:pt x="1882451" y="483746"/>
                </a:lnTo>
                <a:lnTo>
                  <a:pt x="1897752" y="499068"/>
                </a:lnTo>
                <a:lnTo>
                  <a:pt x="1928849" y="533047"/>
                </a:lnTo>
                <a:lnTo>
                  <a:pt x="1959575" y="517726"/>
                </a:lnTo>
                <a:lnTo>
                  <a:pt x="1913177" y="548740"/>
                </a:lnTo>
                <a:lnTo>
                  <a:pt x="1897752" y="564061"/>
                </a:lnTo>
                <a:lnTo>
                  <a:pt x="1897752" y="613733"/>
                </a:lnTo>
                <a:lnTo>
                  <a:pt x="1897752" y="644748"/>
                </a:lnTo>
                <a:lnTo>
                  <a:pt x="1882451" y="675762"/>
                </a:lnTo>
                <a:lnTo>
                  <a:pt x="1863694" y="694420"/>
                </a:lnTo>
                <a:lnTo>
                  <a:pt x="1863694" y="725434"/>
                </a:lnTo>
                <a:lnTo>
                  <a:pt x="1851354" y="740756"/>
                </a:lnTo>
                <a:lnTo>
                  <a:pt x="1851354" y="756448"/>
                </a:lnTo>
                <a:lnTo>
                  <a:pt x="1863694" y="771770"/>
                </a:lnTo>
                <a:lnTo>
                  <a:pt x="1897752" y="771770"/>
                </a:lnTo>
                <a:lnTo>
                  <a:pt x="1928849" y="771770"/>
                </a:lnTo>
                <a:lnTo>
                  <a:pt x="1975123" y="771770"/>
                </a:lnTo>
                <a:lnTo>
                  <a:pt x="1993510" y="771770"/>
                </a:lnTo>
                <a:lnTo>
                  <a:pt x="2024606" y="771770"/>
                </a:lnTo>
                <a:lnTo>
                  <a:pt x="2039908" y="790428"/>
                </a:lnTo>
                <a:lnTo>
                  <a:pt x="2055333" y="790428"/>
                </a:lnTo>
                <a:lnTo>
                  <a:pt x="2070881" y="806120"/>
                </a:lnTo>
                <a:lnTo>
                  <a:pt x="2086306" y="821442"/>
                </a:lnTo>
                <a:lnTo>
                  <a:pt x="2101607" y="821442"/>
                </a:lnTo>
                <a:lnTo>
                  <a:pt x="2132704" y="821442"/>
                </a:lnTo>
                <a:lnTo>
                  <a:pt x="2151337" y="837134"/>
                </a:lnTo>
                <a:lnTo>
                  <a:pt x="2182064" y="837134"/>
                </a:lnTo>
                <a:lnTo>
                  <a:pt x="2197365" y="852456"/>
                </a:lnTo>
                <a:lnTo>
                  <a:pt x="2197365" y="886559"/>
                </a:lnTo>
                <a:lnTo>
                  <a:pt x="2182064" y="871114"/>
                </a:lnTo>
                <a:lnTo>
                  <a:pt x="2151337" y="902128"/>
                </a:lnTo>
                <a:lnTo>
                  <a:pt x="2166762" y="917573"/>
                </a:lnTo>
                <a:lnTo>
                  <a:pt x="2151337" y="917573"/>
                </a:lnTo>
                <a:lnTo>
                  <a:pt x="2151337" y="948464"/>
                </a:lnTo>
                <a:lnTo>
                  <a:pt x="2166762" y="967122"/>
                </a:lnTo>
                <a:lnTo>
                  <a:pt x="2182064" y="982814"/>
                </a:lnTo>
                <a:lnTo>
                  <a:pt x="2197365" y="998136"/>
                </a:lnTo>
                <a:lnTo>
                  <a:pt x="2197365" y="1029150"/>
                </a:lnTo>
                <a:lnTo>
                  <a:pt x="2213037" y="1063500"/>
                </a:lnTo>
                <a:lnTo>
                  <a:pt x="2213037" y="1078822"/>
                </a:lnTo>
                <a:lnTo>
                  <a:pt x="2197365" y="1078822"/>
                </a:lnTo>
                <a:lnTo>
                  <a:pt x="2182064" y="1078822"/>
                </a:lnTo>
                <a:lnTo>
                  <a:pt x="2166762" y="1029150"/>
                </a:lnTo>
                <a:lnTo>
                  <a:pt x="2132704" y="1029150"/>
                </a:lnTo>
                <a:lnTo>
                  <a:pt x="2101607" y="998136"/>
                </a:lnTo>
                <a:lnTo>
                  <a:pt x="2086306" y="967122"/>
                </a:lnTo>
                <a:lnTo>
                  <a:pt x="2039908" y="948464"/>
                </a:lnTo>
                <a:lnTo>
                  <a:pt x="2024606" y="967122"/>
                </a:lnTo>
                <a:lnTo>
                  <a:pt x="1993510" y="967122"/>
                </a:lnTo>
                <a:lnTo>
                  <a:pt x="1959575" y="967122"/>
                </a:lnTo>
                <a:lnTo>
                  <a:pt x="1928849" y="967122"/>
                </a:lnTo>
                <a:lnTo>
                  <a:pt x="1913177" y="982814"/>
                </a:lnTo>
                <a:lnTo>
                  <a:pt x="1897752" y="982814"/>
                </a:lnTo>
                <a:lnTo>
                  <a:pt x="1882451" y="982814"/>
                </a:lnTo>
                <a:lnTo>
                  <a:pt x="1851354" y="998136"/>
                </a:lnTo>
                <a:lnTo>
                  <a:pt x="1851354" y="1013828"/>
                </a:lnTo>
                <a:lnTo>
                  <a:pt x="1851354" y="1029150"/>
                </a:lnTo>
                <a:lnTo>
                  <a:pt x="1882451" y="1047808"/>
                </a:lnTo>
                <a:lnTo>
                  <a:pt x="1882451" y="1063500"/>
                </a:lnTo>
                <a:lnTo>
                  <a:pt x="1882451" y="1094514"/>
                </a:lnTo>
                <a:lnTo>
                  <a:pt x="1897752" y="1094514"/>
                </a:lnTo>
                <a:lnTo>
                  <a:pt x="1913177" y="1109836"/>
                </a:lnTo>
                <a:lnTo>
                  <a:pt x="1913177" y="1143939"/>
                </a:lnTo>
                <a:lnTo>
                  <a:pt x="1913177" y="1159508"/>
                </a:lnTo>
                <a:lnTo>
                  <a:pt x="1897752" y="1190522"/>
                </a:lnTo>
                <a:lnTo>
                  <a:pt x="1897752" y="1205844"/>
                </a:lnTo>
                <a:lnTo>
                  <a:pt x="1863694" y="1224626"/>
                </a:lnTo>
                <a:lnTo>
                  <a:pt x="1851354" y="1240194"/>
                </a:lnTo>
                <a:lnTo>
                  <a:pt x="1817420" y="1240194"/>
                </a:lnTo>
                <a:lnTo>
                  <a:pt x="1786323" y="1224626"/>
                </a:lnTo>
                <a:lnTo>
                  <a:pt x="1721662" y="1224626"/>
                </a:lnTo>
                <a:lnTo>
                  <a:pt x="1675264" y="1205844"/>
                </a:lnTo>
                <a:lnTo>
                  <a:pt x="1610233" y="1190522"/>
                </a:lnTo>
                <a:lnTo>
                  <a:pt x="1564082" y="1174953"/>
                </a:lnTo>
                <a:lnTo>
                  <a:pt x="1486710" y="1174953"/>
                </a:lnTo>
                <a:lnTo>
                  <a:pt x="1471409" y="1205844"/>
                </a:lnTo>
                <a:lnTo>
                  <a:pt x="1452652" y="1224626"/>
                </a:lnTo>
                <a:lnTo>
                  <a:pt x="1437351" y="1205844"/>
                </a:lnTo>
                <a:lnTo>
                  <a:pt x="1421679" y="1224626"/>
                </a:lnTo>
                <a:lnTo>
                  <a:pt x="1406378" y="1190522"/>
                </a:lnTo>
                <a:lnTo>
                  <a:pt x="1375281" y="1205844"/>
                </a:lnTo>
                <a:lnTo>
                  <a:pt x="1359980" y="1190522"/>
                </a:lnTo>
                <a:lnTo>
                  <a:pt x="1329253" y="1190522"/>
                </a:lnTo>
                <a:lnTo>
                  <a:pt x="1279523" y="1205844"/>
                </a:lnTo>
                <a:lnTo>
                  <a:pt x="1264222" y="1205844"/>
                </a:lnTo>
                <a:lnTo>
                  <a:pt x="1248797" y="1224626"/>
                </a:lnTo>
                <a:lnTo>
                  <a:pt x="1217824" y="1224626"/>
                </a:lnTo>
                <a:lnTo>
                  <a:pt x="1186727" y="1224626"/>
                </a:lnTo>
                <a:lnTo>
                  <a:pt x="1153040" y="1240194"/>
                </a:lnTo>
                <a:lnTo>
                  <a:pt x="1137368" y="1240194"/>
                </a:lnTo>
                <a:lnTo>
                  <a:pt x="1122066" y="1240194"/>
                </a:lnTo>
                <a:lnTo>
                  <a:pt x="1090970" y="1224626"/>
                </a:lnTo>
                <a:lnTo>
                  <a:pt x="1057035" y="1205844"/>
                </a:lnTo>
                <a:lnTo>
                  <a:pt x="1010637" y="1190522"/>
                </a:lnTo>
                <a:lnTo>
                  <a:pt x="964239" y="1205844"/>
                </a:lnTo>
                <a:lnTo>
                  <a:pt x="933513" y="1224626"/>
                </a:lnTo>
                <a:lnTo>
                  <a:pt x="899455" y="1205844"/>
                </a:lnTo>
                <a:lnTo>
                  <a:pt x="837755" y="1205844"/>
                </a:lnTo>
                <a:lnTo>
                  <a:pt x="822083" y="1190522"/>
                </a:lnTo>
                <a:lnTo>
                  <a:pt x="788025" y="1174953"/>
                </a:lnTo>
                <a:lnTo>
                  <a:pt x="757299" y="1159508"/>
                </a:lnTo>
                <a:lnTo>
                  <a:pt x="741751" y="1125529"/>
                </a:lnTo>
                <a:lnTo>
                  <a:pt x="726326" y="1078822"/>
                </a:lnTo>
                <a:lnTo>
                  <a:pt x="695600" y="1047808"/>
                </a:lnTo>
                <a:lnTo>
                  <a:pt x="630568" y="1029150"/>
                </a:lnTo>
                <a:lnTo>
                  <a:pt x="568869" y="982814"/>
                </a:lnTo>
                <a:lnTo>
                  <a:pt x="553197" y="982814"/>
                </a:lnTo>
                <a:lnTo>
                  <a:pt x="457440" y="967122"/>
                </a:lnTo>
                <a:lnTo>
                  <a:pt x="380315" y="948464"/>
                </a:lnTo>
                <a:lnTo>
                  <a:pt x="364643" y="967122"/>
                </a:lnTo>
                <a:lnTo>
                  <a:pt x="349342" y="933142"/>
                </a:lnTo>
                <a:lnTo>
                  <a:pt x="330585" y="933142"/>
                </a:lnTo>
                <a:lnTo>
                  <a:pt x="315284" y="917573"/>
                </a:lnTo>
                <a:lnTo>
                  <a:pt x="299982" y="886559"/>
                </a:lnTo>
                <a:lnTo>
                  <a:pt x="253584" y="886559"/>
                </a:lnTo>
                <a:lnTo>
                  <a:pt x="238160" y="871114"/>
                </a:lnTo>
                <a:lnTo>
                  <a:pt x="207186" y="837134"/>
                </a:lnTo>
                <a:lnTo>
                  <a:pt x="188553" y="821442"/>
                </a:lnTo>
                <a:lnTo>
                  <a:pt x="188553" y="790428"/>
                </a:lnTo>
                <a:lnTo>
                  <a:pt x="157827" y="756448"/>
                </a:lnTo>
                <a:lnTo>
                  <a:pt x="142155" y="740756"/>
                </a:lnTo>
                <a:lnTo>
                  <a:pt x="95757" y="694420"/>
                </a:lnTo>
                <a:lnTo>
                  <a:pt x="95757" y="675762"/>
                </a:lnTo>
                <a:lnTo>
                  <a:pt x="111429" y="660440"/>
                </a:lnTo>
                <a:lnTo>
                  <a:pt x="111429" y="644748"/>
                </a:lnTo>
                <a:lnTo>
                  <a:pt x="111429" y="629426"/>
                </a:lnTo>
                <a:lnTo>
                  <a:pt x="126730" y="613733"/>
                </a:lnTo>
                <a:lnTo>
                  <a:pt x="126730" y="595076"/>
                </a:lnTo>
                <a:lnTo>
                  <a:pt x="142155" y="579754"/>
                </a:lnTo>
                <a:lnTo>
                  <a:pt x="142155" y="548740"/>
                </a:lnTo>
                <a:lnTo>
                  <a:pt x="157827" y="548740"/>
                </a:lnTo>
                <a:lnTo>
                  <a:pt x="173128" y="452732"/>
                </a:lnTo>
                <a:lnTo>
                  <a:pt x="188553" y="418381"/>
                </a:lnTo>
                <a:lnTo>
                  <a:pt x="173128" y="387367"/>
                </a:lnTo>
                <a:lnTo>
                  <a:pt x="188553" y="372046"/>
                </a:lnTo>
                <a:lnTo>
                  <a:pt x="188553" y="353388"/>
                </a:lnTo>
                <a:lnTo>
                  <a:pt x="173128" y="353388"/>
                </a:lnTo>
                <a:lnTo>
                  <a:pt x="157827" y="341031"/>
                </a:lnTo>
                <a:lnTo>
                  <a:pt x="142155" y="353388"/>
                </a:lnTo>
                <a:lnTo>
                  <a:pt x="142155" y="341031"/>
                </a:lnTo>
                <a:lnTo>
                  <a:pt x="142155" y="306681"/>
                </a:lnTo>
                <a:lnTo>
                  <a:pt x="111429" y="257380"/>
                </a:lnTo>
                <a:lnTo>
                  <a:pt x="111429" y="241687"/>
                </a:lnTo>
                <a:lnTo>
                  <a:pt x="62069" y="195352"/>
                </a:lnTo>
                <a:lnTo>
                  <a:pt x="30973" y="210673"/>
                </a:lnTo>
                <a:lnTo>
                  <a:pt x="30973" y="176694"/>
                </a:lnTo>
                <a:lnTo>
                  <a:pt x="30973" y="161001"/>
                </a:lnTo>
                <a:lnTo>
                  <a:pt x="30973" y="145679"/>
                </a:lnTo>
                <a:lnTo>
                  <a:pt x="15671" y="129987"/>
                </a:lnTo>
                <a:lnTo>
                  <a:pt x="30973" y="114665"/>
                </a:lnTo>
                <a:lnTo>
                  <a:pt x="15671" y="96007"/>
                </a:lnTo>
                <a:lnTo>
                  <a:pt x="30973" y="80686"/>
                </a:lnTo>
                <a:lnTo>
                  <a:pt x="0" y="64993"/>
                </a:lnTo>
                <a:lnTo>
                  <a:pt x="0" y="49672"/>
                </a:lnTo>
                <a:lnTo>
                  <a:pt x="15671" y="33979"/>
                </a:lnTo>
                <a:lnTo>
                  <a:pt x="30973" y="0"/>
                </a:lnTo>
                <a:lnTo>
                  <a:pt x="46398" y="0"/>
                </a:lnTo>
                <a:lnTo>
                  <a:pt x="80332" y="0"/>
                </a:lnTo>
                <a:lnTo>
                  <a:pt x="62069" y="0"/>
                </a:lnTo>
                <a:close/>
              </a:path>
            </a:pathLst>
          </a:custGeom>
          <a:ln w="24718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9" name="object 589"/>
          <p:cNvSpPr/>
          <p:nvPr/>
        </p:nvSpPr>
        <p:spPr>
          <a:xfrm>
            <a:off x="645746" y="1195713"/>
            <a:ext cx="2055654" cy="1705036"/>
          </a:xfrm>
          <a:custGeom>
            <a:avLst/>
            <a:gdLst/>
            <a:ahLst/>
            <a:cxnLst/>
            <a:rect l="l" t="t" r="r" b="b"/>
            <a:pathLst>
              <a:path w="2055654" h="1705036">
                <a:moveTo>
                  <a:pt x="760384" y="86617"/>
                </a:moveTo>
                <a:lnTo>
                  <a:pt x="1013920" y="151734"/>
                </a:lnTo>
                <a:lnTo>
                  <a:pt x="1359930" y="229331"/>
                </a:lnTo>
                <a:lnTo>
                  <a:pt x="1551816" y="263311"/>
                </a:lnTo>
                <a:lnTo>
                  <a:pt x="1675215" y="278756"/>
                </a:lnTo>
                <a:lnTo>
                  <a:pt x="1662875" y="312983"/>
                </a:lnTo>
                <a:lnTo>
                  <a:pt x="1675215" y="343997"/>
                </a:lnTo>
                <a:lnTo>
                  <a:pt x="1693971" y="343997"/>
                </a:lnTo>
                <a:lnTo>
                  <a:pt x="1709273" y="359442"/>
                </a:lnTo>
                <a:lnTo>
                  <a:pt x="1693971" y="375011"/>
                </a:lnTo>
                <a:lnTo>
                  <a:pt x="1724698" y="409114"/>
                </a:lnTo>
                <a:lnTo>
                  <a:pt x="1709273" y="440128"/>
                </a:lnTo>
                <a:lnTo>
                  <a:pt x="1724698" y="455697"/>
                </a:lnTo>
                <a:lnTo>
                  <a:pt x="1740246" y="471019"/>
                </a:lnTo>
                <a:lnTo>
                  <a:pt x="1755671" y="468054"/>
                </a:lnTo>
                <a:lnTo>
                  <a:pt x="1770972" y="468054"/>
                </a:lnTo>
                <a:lnTo>
                  <a:pt x="1770972" y="483375"/>
                </a:lnTo>
                <a:lnTo>
                  <a:pt x="1770972" y="499068"/>
                </a:lnTo>
                <a:lnTo>
                  <a:pt x="1755671" y="499068"/>
                </a:lnTo>
                <a:lnTo>
                  <a:pt x="1755671" y="514389"/>
                </a:lnTo>
                <a:lnTo>
                  <a:pt x="1724698" y="533047"/>
                </a:lnTo>
                <a:lnTo>
                  <a:pt x="1740246" y="548740"/>
                </a:lnTo>
                <a:lnTo>
                  <a:pt x="1724698" y="579754"/>
                </a:lnTo>
                <a:lnTo>
                  <a:pt x="1740246" y="579754"/>
                </a:lnTo>
                <a:lnTo>
                  <a:pt x="1755671" y="610397"/>
                </a:lnTo>
                <a:lnTo>
                  <a:pt x="1770972" y="644748"/>
                </a:lnTo>
                <a:lnTo>
                  <a:pt x="1786644" y="644748"/>
                </a:lnTo>
                <a:lnTo>
                  <a:pt x="1805030" y="660069"/>
                </a:lnTo>
                <a:lnTo>
                  <a:pt x="1820702" y="691083"/>
                </a:lnTo>
                <a:lnTo>
                  <a:pt x="1820702" y="709741"/>
                </a:lnTo>
                <a:lnTo>
                  <a:pt x="1805030" y="709741"/>
                </a:lnTo>
                <a:lnTo>
                  <a:pt x="1770972" y="740756"/>
                </a:lnTo>
                <a:lnTo>
                  <a:pt x="1805030" y="740756"/>
                </a:lnTo>
                <a:lnTo>
                  <a:pt x="1805030" y="771770"/>
                </a:lnTo>
                <a:lnTo>
                  <a:pt x="1786644" y="805873"/>
                </a:lnTo>
                <a:lnTo>
                  <a:pt x="1770972" y="821442"/>
                </a:lnTo>
                <a:lnTo>
                  <a:pt x="1746292" y="864812"/>
                </a:lnTo>
                <a:lnTo>
                  <a:pt x="1761964" y="914484"/>
                </a:lnTo>
                <a:lnTo>
                  <a:pt x="1746292" y="929806"/>
                </a:lnTo>
                <a:lnTo>
                  <a:pt x="1730991" y="945498"/>
                </a:lnTo>
                <a:lnTo>
                  <a:pt x="1715566" y="914484"/>
                </a:lnTo>
                <a:lnTo>
                  <a:pt x="1684593" y="898792"/>
                </a:lnTo>
                <a:lnTo>
                  <a:pt x="1638195" y="849490"/>
                </a:lnTo>
                <a:lnTo>
                  <a:pt x="1619562" y="864812"/>
                </a:lnTo>
                <a:lnTo>
                  <a:pt x="1588835" y="880505"/>
                </a:lnTo>
                <a:lnTo>
                  <a:pt x="1557862" y="898792"/>
                </a:lnTo>
                <a:lnTo>
                  <a:pt x="1542437" y="898792"/>
                </a:lnTo>
                <a:lnTo>
                  <a:pt x="1557862" y="929806"/>
                </a:lnTo>
                <a:lnTo>
                  <a:pt x="1557862" y="995170"/>
                </a:lnTo>
                <a:lnTo>
                  <a:pt x="1573410" y="1041506"/>
                </a:lnTo>
                <a:lnTo>
                  <a:pt x="1573410" y="1075609"/>
                </a:lnTo>
                <a:lnTo>
                  <a:pt x="1588835" y="1091178"/>
                </a:lnTo>
                <a:lnTo>
                  <a:pt x="1604137" y="1091178"/>
                </a:lnTo>
                <a:lnTo>
                  <a:pt x="1619562" y="1122192"/>
                </a:lnTo>
                <a:lnTo>
                  <a:pt x="1619562" y="1137514"/>
                </a:lnTo>
                <a:lnTo>
                  <a:pt x="1619562" y="1171864"/>
                </a:lnTo>
                <a:lnTo>
                  <a:pt x="1638195" y="1187186"/>
                </a:lnTo>
                <a:lnTo>
                  <a:pt x="1650535" y="1171864"/>
                </a:lnTo>
                <a:lnTo>
                  <a:pt x="1715566" y="1187186"/>
                </a:lnTo>
                <a:lnTo>
                  <a:pt x="1715566" y="1171864"/>
                </a:lnTo>
                <a:lnTo>
                  <a:pt x="1746292" y="1171864"/>
                </a:lnTo>
                <a:lnTo>
                  <a:pt x="1761964" y="1171864"/>
                </a:lnTo>
                <a:lnTo>
                  <a:pt x="1795652" y="1187186"/>
                </a:lnTo>
                <a:lnTo>
                  <a:pt x="1811324" y="1187186"/>
                </a:lnTo>
                <a:lnTo>
                  <a:pt x="1826749" y="1187186"/>
                </a:lnTo>
                <a:lnTo>
                  <a:pt x="1826749" y="1171864"/>
                </a:lnTo>
                <a:lnTo>
                  <a:pt x="1826749" y="1153207"/>
                </a:lnTo>
                <a:lnTo>
                  <a:pt x="1857722" y="1153207"/>
                </a:lnTo>
                <a:lnTo>
                  <a:pt x="1873147" y="1202879"/>
                </a:lnTo>
                <a:lnTo>
                  <a:pt x="1891780" y="1218200"/>
                </a:lnTo>
                <a:lnTo>
                  <a:pt x="1928800" y="1239947"/>
                </a:lnTo>
                <a:lnTo>
                  <a:pt x="1947186" y="1205844"/>
                </a:lnTo>
                <a:lnTo>
                  <a:pt x="1978159" y="1239947"/>
                </a:lnTo>
                <a:lnTo>
                  <a:pt x="1993584" y="1255516"/>
                </a:lnTo>
                <a:lnTo>
                  <a:pt x="2009256" y="1270961"/>
                </a:lnTo>
                <a:lnTo>
                  <a:pt x="2024557" y="1301976"/>
                </a:lnTo>
                <a:lnTo>
                  <a:pt x="2055654" y="1336202"/>
                </a:lnTo>
                <a:lnTo>
                  <a:pt x="2055654" y="1351648"/>
                </a:lnTo>
                <a:lnTo>
                  <a:pt x="2009256" y="1367216"/>
                </a:lnTo>
                <a:lnTo>
                  <a:pt x="2024557" y="1367216"/>
                </a:lnTo>
                <a:lnTo>
                  <a:pt x="2009256" y="1382662"/>
                </a:lnTo>
                <a:lnTo>
                  <a:pt x="2039982" y="1432334"/>
                </a:lnTo>
                <a:lnTo>
                  <a:pt x="2009256" y="1416641"/>
                </a:lnTo>
                <a:lnTo>
                  <a:pt x="1978159" y="1432334"/>
                </a:lnTo>
                <a:lnTo>
                  <a:pt x="1993584" y="1447656"/>
                </a:lnTo>
                <a:lnTo>
                  <a:pt x="1978159" y="1494238"/>
                </a:lnTo>
                <a:lnTo>
                  <a:pt x="1916460" y="1494238"/>
                </a:lnTo>
                <a:lnTo>
                  <a:pt x="1897826" y="1574925"/>
                </a:lnTo>
                <a:lnTo>
                  <a:pt x="1882402" y="1574925"/>
                </a:lnTo>
                <a:lnTo>
                  <a:pt x="1851428" y="1574925"/>
                </a:lnTo>
                <a:lnTo>
                  <a:pt x="1836003" y="1574925"/>
                </a:lnTo>
                <a:lnTo>
                  <a:pt x="1820702" y="1593335"/>
                </a:lnTo>
                <a:lnTo>
                  <a:pt x="1805030" y="1559356"/>
                </a:lnTo>
                <a:lnTo>
                  <a:pt x="1786644" y="1543911"/>
                </a:lnTo>
                <a:lnTo>
                  <a:pt x="1770972" y="1512896"/>
                </a:lnTo>
                <a:lnTo>
                  <a:pt x="1755671" y="1543911"/>
                </a:lnTo>
                <a:lnTo>
                  <a:pt x="1709273" y="1559356"/>
                </a:lnTo>
                <a:lnTo>
                  <a:pt x="1709273" y="1574925"/>
                </a:lnTo>
                <a:lnTo>
                  <a:pt x="1693971" y="1574925"/>
                </a:lnTo>
                <a:lnTo>
                  <a:pt x="1675215" y="1574925"/>
                </a:lnTo>
                <a:lnTo>
                  <a:pt x="1662875" y="1543911"/>
                </a:lnTo>
                <a:lnTo>
                  <a:pt x="1644488" y="1543911"/>
                </a:lnTo>
                <a:lnTo>
                  <a:pt x="1628817" y="1559356"/>
                </a:lnTo>
                <a:lnTo>
                  <a:pt x="1613515" y="1543911"/>
                </a:lnTo>
                <a:lnTo>
                  <a:pt x="1567117" y="1593335"/>
                </a:lnTo>
                <a:lnTo>
                  <a:pt x="1536144" y="1609028"/>
                </a:lnTo>
                <a:lnTo>
                  <a:pt x="1517758" y="1624350"/>
                </a:lnTo>
                <a:lnTo>
                  <a:pt x="1486784" y="1624350"/>
                </a:lnTo>
                <a:lnTo>
                  <a:pt x="1471360" y="1640042"/>
                </a:lnTo>
                <a:lnTo>
                  <a:pt x="1440386" y="1640042"/>
                </a:lnTo>
                <a:lnTo>
                  <a:pt x="1424962" y="1624350"/>
                </a:lnTo>
                <a:lnTo>
                  <a:pt x="1424962" y="1640042"/>
                </a:lnTo>
                <a:lnTo>
                  <a:pt x="1409660" y="1640042"/>
                </a:lnTo>
                <a:lnTo>
                  <a:pt x="1393988" y="1640042"/>
                </a:lnTo>
                <a:lnTo>
                  <a:pt x="1375602" y="1655364"/>
                </a:lnTo>
                <a:lnTo>
                  <a:pt x="1375602" y="1609028"/>
                </a:lnTo>
                <a:lnTo>
                  <a:pt x="1359930" y="1624350"/>
                </a:lnTo>
                <a:lnTo>
                  <a:pt x="1344629" y="1655364"/>
                </a:lnTo>
                <a:lnTo>
                  <a:pt x="1329204" y="1655364"/>
                </a:lnTo>
                <a:lnTo>
                  <a:pt x="1298231" y="1671056"/>
                </a:lnTo>
                <a:lnTo>
                  <a:pt x="1251833" y="1655364"/>
                </a:lnTo>
                <a:lnTo>
                  <a:pt x="1233446" y="1640042"/>
                </a:lnTo>
                <a:lnTo>
                  <a:pt x="1217775" y="1624350"/>
                </a:lnTo>
                <a:lnTo>
                  <a:pt x="1217775" y="1609028"/>
                </a:lnTo>
                <a:lnTo>
                  <a:pt x="1187048" y="1671056"/>
                </a:lnTo>
                <a:lnTo>
                  <a:pt x="1171500" y="1624350"/>
                </a:lnTo>
                <a:lnTo>
                  <a:pt x="1140774" y="1640042"/>
                </a:lnTo>
                <a:lnTo>
                  <a:pt x="1140774" y="1609028"/>
                </a:lnTo>
                <a:lnTo>
                  <a:pt x="1106716" y="1671056"/>
                </a:lnTo>
                <a:lnTo>
                  <a:pt x="1091044" y="1671056"/>
                </a:lnTo>
                <a:lnTo>
                  <a:pt x="1075619" y="1705036"/>
                </a:lnTo>
                <a:lnTo>
                  <a:pt x="1060318" y="1705036"/>
                </a:lnTo>
                <a:lnTo>
                  <a:pt x="1075619" y="1671056"/>
                </a:lnTo>
                <a:lnTo>
                  <a:pt x="1060318" y="1640042"/>
                </a:lnTo>
                <a:lnTo>
                  <a:pt x="1029344" y="1640042"/>
                </a:lnTo>
                <a:lnTo>
                  <a:pt x="1029344" y="1624350"/>
                </a:lnTo>
                <a:lnTo>
                  <a:pt x="1013920" y="1609028"/>
                </a:lnTo>
                <a:lnTo>
                  <a:pt x="1013920" y="1574925"/>
                </a:lnTo>
                <a:lnTo>
                  <a:pt x="948901" y="1559356"/>
                </a:lnTo>
                <a:lnTo>
                  <a:pt x="948901" y="1528342"/>
                </a:lnTo>
                <a:lnTo>
                  <a:pt x="948901" y="1494238"/>
                </a:lnTo>
                <a:lnTo>
                  <a:pt x="918174" y="1478670"/>
                </a:lnTo>
                <a:lnTo>
                  <a:pt x="918174" y="1447656"/>
                </a:lnTo>
                <a:lnTo>
                  <a:pt x="902515" y="1432334"/>
                </a:lnTo>
                <a:lnTo>
                  <a:pt x="871801" y="1432334"/>
                </a:lnTo>
                <a:lnTo>
                  <a:pt x="853131" y="1447656"/>
                </a:lnTo>
                <a:lnTo>
                  <a:pt x="822417" y="1447656"/>
                </a:lnTo>
                <a:lnTo>
                  <a:pt x="822417" y="1478670"/>
                </a:lnTo>
                <a:lnTo>
                  <a:pt x="806757" y="1463224"/>
                </a:lnTo>
                <a:lnTo>
                  <a:pt x="791394" y="1478670"/>
                </a:lnTo>
                <a:lnTo>
                  <a:pt x="760384" y="1478670"/>
                </a:lnTo>
                <a:lnTo>
                  <a:pt x="760384" y="1447656"/>
                </a:lnTo>
                <a:lnTo>
                  <a:pt x="776043" y="1398231"/>
                </a:lnTo>
                <a:lnTo>
                  <a:pt x="760384" y="1382662"/>
                </a:lnTo>
                <a:lnTo>
                  <a:pt x="710987" y="1447656"/>
                </a:lnTo>
                <a:lnTo>
                  <a:pt x="568856" y="1494238"/>
                </a:lnTo>
                <a:lnTo>
                  <a:pt x="587527" y="1463224"/>
                </a:lnTo>
                <a:lnTo>
                  <a:pt x="599867" y="1416641"/>
                </a:lnTo>
                <a:lnTo>
                  <a:pt x="553493" y="1382662"/>
                </a:lnTo>
                <a:lnTo>
                  <a:pt x="553493" y="1367216"/>
                </a:lnTo>
                <a:lnTo>
                  <a:pt x="553493" y="1317544"/>
                </a:lnTo>
                <a:lnTo>
                  <a:pt x="507120" y="1301976"/>
                </a:lnTo>
                <a:lnTo>
                  <a:pt x="507120" y="1270961"/>
                </a:lnTo>
                <a:lnTo>
                  <a:pt x="507120" y="1255516"/>
                </a:lnTo>
                <a:lnTo>
                  <a:pt x="507120" y="1221289"/>
                </a:lnTo>
                <a:lnTo>
                  <a:pt x="476097" y="1205844"/>
                </a:lnTo>
                <a:lnTo>
                  <a:pt x="476097" y="1190275"/>
                </a:lnTo>
                <a:lnTo>
                  <a:pt x="457427" y="1190275"/>
                </a:lnTo>
                <a:lnTo>
                  <a:pt x="457427" y="1140850"/>
                </a:lnTo>
                <a:lnTo>
                  <a:pt x="426713" y="1094267"/>
                </a:lnTo>
                <a:lnTo>
                  <a:pt x="364977" y="1094267"/>
                </a:lnTo>
                <a:lnTo>
                  <a:pt x="364977" y="1109836"/>
                </a:lnTo>
                <a:lnTo>
                  <a:pt x="349317" y="1125281"/>
                </a:lnTo>
                <a:lnTo>
                  <a:pt x="333966" y="1140850"/>
                </a:lnTo>
                <a:lnTo>
                  <a:pt x="333966" y="1159261"/>
                </a:lnTo>
                <a:lnTo>
                  <a:pt x="333966" y="1190275"/>
                </a:lnTo>
                <a:lnTo>
                  <a:pt x="299933" y="1221289"/>
                </a:lnTo>
                <a:lnTo>
                  <a:pt x="284570" y="1255516"/>
                </a:lnTo>
                <a:lnTo>
                  <a:pt x="268911" y="1255516"/>
                </a:lnTo>
                <a:lnTo>
                  <a:pt x="253560" y="1270961"/>
                </a:lnTo>
                <a:lnTo>
                  <a:pt x="238197" y="1301976"/>
                </a:lnTo>
                <a:lnTo>
                  <a:pt x="222537" y="1286530"/>
                </a:lnTo>
                <a:lnTo>
                  <a:pt x="176460" y="1301976"/>
                </a:lnTo>
                <a:lnTo>
                  <a:pt x="126780" y="1286530"/>
                </a:lnTo>
                <a:lnTo>
                  <a:pt x="111416" y="1270961"/>
                </a:lnTo>
                <a:lnTo>
                  <a:pt x="80406" y="1286530"/>
                </a:lnTo>
                <a:lnTo>
                  <a:pt x="65043" y="1255516"/>
                </a:lnTo>
                <a:lnTo>
                  <a:pt x="65043" y="1239947"/>
                </a:lnTo>
                <a:lnTo>
                  <a:pt x="46373" y="1221289"/>
                </a:lnTo>
                <a:lnTo>
                  <a:pt x="15659" y="1255516"/>
                </a:lnTo>
                <a:lnTo>
                  <a:pt x="0" y="1255516"/>
                </a:lnTo>
                <a:lnTo>
                  <a:pt x="0" y="1221289"/>
                </a:lnTo>
                <a:lnTo>
                  <a:pt x="0" y="1190275"/>
                </a:lnTo>
                <a:lnTo>
                  <a:pt x="0" y="1159261"/>
                </a:lnTo>
                <a:lnTo>
                  <a:pt x="15659" y="1159261"/>
                </a:lnTo>
                <a:lnTo>
                  <a:pt x="0" y="1140850"/>
                </a:lnTo>
                <a:lnTo>
                  <a:pt x="15659" y="1140850"/>
                </a:lnTo>
                <a:lnTo>
                  <a:pt x="15659" y="1125281"/>
                </a:lnTo>
                <a:lnTo>
                  <a:pt x="15659" y="1109836"/>
                </a:lnTo>
                <a:lnTo>
                  <a:pt x="15659" y="1094267"/>
                </a:lnTo>
                <a:lnTo>
                  <a:pt x="0" y="1078822"/>
                </a:lnTo>
                <a:lnTo>
                  <a:pt x="15659" y="1063253"/>
                </a:lnTo>
                <a:lnTo>
                  <a:pt x="46373" y="1029150"/>
                </a:lnTo>
                <a:lnTo>
                  <a:pt x="65043" y="982567"/>
                </a:lnTo>
                <a:lnTo>
                  <a:pt x="65043" y="1013581"/>
                </a:lnTo>
                <a:lnTo>
                  <a:pt x="80406" y="982567"/>
                </a:lnTo>
                <a:lnTo>
                  <a:pt x="96066" y="998136"/>
                </a:lnTo>
                <a:lnTo>
                  <a:pt x="96066" y="964156"/>
                </a:lnTo>
                <a:lnTo>
                  <a:pt x="65043" y="982567"/>
                </a:lnTo>
                <a:lnTo>
                  <a:pt x="111416" y="933142"/>
                </a:lnTo>
                <a:lnTo>
                  <a:pt x="126780" y="933142"/>
                </a:lnTo>
                <a:lnTo>
                  <a:pt x="142439" y="933142"/>
                </a:lnTo>
                <a:lnTo>
                  <a:pt x="126780" y="933142"/>
                </a:lnTo>
                <a:lnTo>
                  <a:pt x="111416" y="917450"/>
                </a:lnTo>
                <a:lnTo>
                  <a:pt x="111416" y="933142"/>
                </a:lnTo>
                <a:lnTo>
                  <a:pt x="126780" y="886559"/>
                </a:lnTo>
                <a:lnTo>
                  <a:pt x="126780" y="867901"/>
                </a:lnTo>
                <a:lnTo>
                  <a:pt x="142439" y="836887"/>
                </a:lnTo>
                <a:lnTo>
                  <a:pt x="157790" y="787462"/>
                </a:lnTo>
                <a:lnTo>
                  <a:pt x="176460" y="756448"/>
                </a:lnTo>
                <a:lnTo>
                  <a:pt x="176460" y="771770"/>
                </a:lnTo>
                <a:lnTo>
                  <a:pt x="176460" y="756448"/>
                </a:lnTo>
                <a:lnTo>
                  <a:pt x="188812" y="740756"/>
                </a:lnTo>
                <a:lnTo>
                  <a:pt x="176460" y="725434"/>
                </a:lnTo>
                <a:lnTo>
                  <a:pt x="188812" y="709741"/>
                </a:lnTo>
                <a:lnTo>
                  <a:pt x="207186" y="675762"/>
                </a:lnTo>
                <a:lnTo>
                  <a:pt x="222537" y="644748"/>
                </a:lnTo>
                <a:lnTo>
                  <a:pt x="222537" y="629179"/>
                </a:lnTo>
                <a:lnTo>
                  <a:pt x="238197" y="610397"/>
                </a:lnTo>
                <a:lnTo>
                  <a:pt x="253560" y="564061"/>
                </a:lnTo>
                <a:lnTo>
                  <a:pt x="253560" y="548740"/>
                </a:lnTo>
                <a:lnTo>
                  <a:pt x="268911" y="514389"/>
                </a:lnTo>
                <a:lnTo>
                  <a:pt x="268911" y="468054"/>
                </a:lnTo>
                <a:lnTo>
                  <a:pt x="268911" y="452361"/>
                </a:lnTo>
                <a:lnTo>
                  <a:pt x="299933" y="387367"/>
                </a:lnTo>
                <a:lnTo>
                  <a:pt x="284570" y="433703"/>
                </a:lnTo>
                <a:lnTo>
                  <a:pt x="299933" y="433703"/>
                </a:lnTo>
                <a:lnTo>
                  <a:pt x="299933" y="418381"/>
                </a:lnTo>
                <a:lnTo>
                  <a:pt x="299933" y="387367"/>
                </a:lnTo>
                <a:lnTo>
                  <a:pt x="318603" y="402689"/>
                </a:lnTo>
                <a:lnTo>
                  <a:pt x="318603" y="387367"/>
                </a:lnTo>
                <a:lnTo>
                  <a:pt x="333966" y="387367"/>
                </a:lnTo>
                <a:lnTo>
                  <a:pt x="318603" y="371798"/>
                </a:lnTo>
                <a:lnTo>
                  <a:pt x="299933" y="371798"/>
                </a:lnTo>
                <a:lnTo>
                  <a:pt x="299933" y="337695"/>
                </a:lnTo>
                <a:lnTo>
                  <a:pt x="318603" y="356353"/>
                </a:lnTo>
                <a:lnTo>
                  <a:pt x="318603" y="337695"/>
                </a:lnTo>
                <a:lnTo>
                  <a:pt x="333966" y="337695"/>
                </a:lnTo>
                <a:lnTo>
                  <a:pt x="318603" y="322374"/>
                </a:lnTo>
                <a:lnTo>
                  <a:pt x="318603" y="306681"/>
                </a:lnTo>
                <a:lnTo>
                  <a:pt x="299933" y="306681"/>
                </a:lnTo>
                <a:lnTo>
                  <a:pt x="299933" y="322374"/>
                </a:lnTo>
                <a:lnTo>
                  <a:pt x="299933" y="257009"/>
                </a:lnTo>
                <a:lnTo>
                  <a:pt x="299933" y="241687"/>
                </a:lnTo>
                <a:lnTo>
                  <a:pt x="287593" y="235386"/>
                </a:lnTo>
                <a:lnTo>
                  <a:pt x="306263" y="185714"/>
                </a:lnTo>
                <a:lnTo>
                  <a:pt x="287593" y="170392"/>
                </a:lnTo>
                <a:lnTo>
                  <a:pt x="287593" y="154700"/>
                </a:lnTo>
                <a:lnTo>
                  <a:pt x="287593" y="108364"/>
                </a:lnTo>
                <a:lnTo>
                  <a:pt x="287593" y="89706"/>
                </a:lnTo>
                <a:lnTo>
                  <a:pt x="306263" y="74260"/>
                </a:lnTo>
                <a:lnTo>
                  <a:pt x="306263" y="58692"/>
                </a:lnTo>
                <a:lnTo>
                  <a:pt x="383351" y="139378"/>
                </a:lnTo>
                <a:lnTo>
                  <a:pt x="408043" y="170392"/>
                </a:lnTo>
                <a:lnTo>
                  <a:pt x="426713" y="170392"/>
                </a:lnTo>
                <a:lnTo>
                  <a:pt x="454416" y="145679"/>
                </a:lnTo>
                <a:lnTo>
                  <a:pt x="485439" y="192015"/>
                </a:lnTo>
                <a:lnTo>
                  <a:pt x="500802" y="173357"/>
                </a:lnTo>
                <a:lnTo>
                  <a:pt x="516153" y="223029"/>
                </a:lnTo>
                <a:lnTo>
                  <a:pt x="516153" y="238722"/>
                </a:lnTo>
                <a:lnTo>
                  <a:pt x="500802" y="288023"/>
                </a:lnTo>
                <a:lnTo>
                  <a:pt x="500802" y="319037"/>
                </a:lnTo>
                <a:lnTo>
                  <a:pt x="516153" y="319037"/>
                </a:lnTo>
                <a:lnTo>
                  <a:pt x="485439" y="334730"/>
                </a:lnTo>
                <a:lnTo>
                  <a:pt x="500802" y="350052"/>
                </a:lnTo>
                <a:lnTo>
                  <a:pt x="500802" y="334730"/>
                </a:lnTo>
                <a:lnTo>
                  <a:pt x="516153" y="334730"/>
                </a:lnTo>
                <a:lnTo>
                  <a:pt x="531812" y="269736"/>
                </a:lnTo>
                <a:lnTo>
                  <a:pt x="531812" y="254044"/>
                </a:lnTo>
                <a:lnTo>
                  <a:pt x="562526" y="204372"/>
                </a:lnTo>
                <a:lnTo>
                  <a:pt x="550186" y="173357"/>
                </a:lnTo>
                <a:lnTo>
                  <a:pt x="550186" y="204372"/>
                </a:lnTo>
                <a:lnTo>
                  <a:pt x="531812" y="192015"/>
                </a:lnTo>
                <a:lnTo>
                  <a:pt x="531812" y="158036"/>
                </a:lnTo>
                <a:lnTo>
                  <a:pt x="550186" y="158036"/>
                </a:lnTo>
                <a:lnTo>
                  <a:pt x="562526" y="158036"/>
                </a:lnTo>
                <a:lnTo>
                  <a:pt x="550186" y="127022"/>
                </a:lnTo>
                <a:lnTo>
                  <a:pt x="531812" y="142343"/>
                </a:lnTo>
                <a:lnTo>
                  <a:pt x="550186" y="158036"/>
                </a:lnTo>
                <a:lnTo>
                  <a:pt x="516153" y="158036"/>
                </a:lnTo>
                <a:lnTo>
                  <a:pt x="531812" y="192015"/>
                </a:lnTo>
                <a:lnTo>
                  <a:pt x="550186" y="204372"/>
                </a:lnTo>
                <a:lnTo>
                  <a:pt x="531812" y="223029"/>
                </a:lnTo>
                <a:lnTo>
                  <a:pt x="500802" y="158036"/>
                </a:lnTo>
                <a:lnTo>
                  <a:pt x="531812" y="127022"/>
                </a:lnTo>
                <a:lnTo>
                  <a:pt x="568856" y="83651"/>
                </a:lnTo>
                <a:lnTo>
                  <a:pt x="550186" y="127022"/>
                </a:lnTo>
                <a:lnTo>
                  <a:pt x="587527" y="83651"/>
                </a:lnTo>
                <a:lnTo>
                  <a:pt x="599867" y="83651"/>
                </a:lnTo>
                <a:lnTo>
                  <a:pt x="599867" y="49301"/>
                </a:lnTo>
                <a:lnTo>
                  <a:pt x="587527" y="83651"/>
                </a:lnTo>
                <a:lnTo>
                  <a:pt x="568856" y="49301"/>
                </a:lnTo>
                <a:lnTo>
                  <a:pt x="587527" y="0"/>
                </a:lnTo>
                <a:lnTo>
                  <a:pt x="760384" y="86617"/>
                </a:lnTo>
                <a:close/>
              </a:path>
            </a:pathLst>
          </a:custGeom>
          <a:ln w="24712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0" name="object 590"/>
          <p:cNvSpPr/>
          <p:nvPr/>
        </p:nvSpPr>
        <p:spPr>
          <a:xfrm>
            <a:off x="537636" y="2289981"/>
            <a:ext cx="1437314" cy="2297394"/>
          </a:xfrm>
          <a:custGeom>
            <a:avLst/>
            <a:gdLst/>
            <a:ahLst/>
            <a:cxnLst/>
            <a:rect l="l" t="t" r="r" b="b"/>
            <a:pathLst>
              <a:path w="1437314" h="2297394">
                <a:moveTo>
                  <a:pt x="253560" y="1705283"/>
                </a:moveTo>
                <a:lnTo>
                  <a:pt x="238197" y="1686625"/>
                </a:lnTo>
                <a:lnTo>
                  <a:pt x="253560" y="1655611"/>
                </a:lnTo>
                <a:lnTo>
                  <a:pt x="238197" y="1655611"/>
                </a:lnTo>
                <a:lnTo>
                  <a:pt x="253560" y="1640289"/>
                </a:lnTo>
                <a:lnTo>
                  <a:pt x="238197" y="1624597"/>
                </a:lnTo>
                <a:lnTo>
                  <a:pt x="253560" y="1590617"/>
                </a:lnTo>
                <a:lnTo>
                  <a:pt x="253560" y="1574925"/>
                </a:lnTo>
                <a:lnTo>
                  <a:pt x="238197" y="1574925"/>
                </a:lnTo>
                <a:lnTo>
                  <a:pt x="238197" y="1543911"/>
                </a:lnTo>
                <a:lnTo>
                  <a:pt x="238197" y="1528589"/>
                </a:lnTo>
                <a:lnTo>
                  <a:pt x="238197" y="1543911"/>
                </a:lnTo>
                <a:lnTo>
                  <a:pt x="238197" y="1528589"/>
                </a:lnTo>
                <a:lnTo>
                  <a:pt x="238197" y="1509931"/>
                </a:lnTo>
                <a:lnTo>
                  <a:pt x="204175" y="1494238"/>
                </a:lnTo>
                <a:lnTo>
                  <a:pt x="204175" y="1478917"/>
                </a:lnTo>
                <a:lnTo>
                  <a:pt x="204175" y="1463224"/>
                </a:lnTo>
                <a:lnTo>
                  <a:pt x="188516" y="1447903"/>
                </a:lnTo>
                <a:lnTo>
                  <a:pt x="188516" y="1429245"/>
                </a:lnTo>
                <a:lnTo>
                  <a:pt x="173153" y="1398231"/>
                </a:lnTo>
                <a:lnTo>
                  <a:pt x="173153" y="1382909"/>
                </a:lnTo>
                <a:lnTo>
                  <a:pt x="157790" y="1367216"/>
                </a:lnTo>
                <a:lnTo>
                  <a:pt x="142130" y="1333237"/>
                </a:lnTo>
                <a:lnTo>
                  <a:pt x="126780" y="1302223"/>
                </a:lnTo>
                <a:lnTo>
                  <a:pt x="126780" y="1271209"/>
                </a:lnTo>
                <a:lnTo>
                  <a:pt x="142130" y="1252551"/>
                </a:lnTo>
                <a:lnTo>
                  <a:pt x="126780" y="1252551"/>
                </a:lnTo>
                <a:lnTo>
                  <a:pt x="142130" y="1237229"/>
                </a:lnTo>
                <a:lnTo>
                  <a:pt x="157790" y="1252551"/>
                </a:lnTo>
                <a:lnTo>
                  <a:pt x="157790" y="1237229"/>
                </a:lnTo>
                <a:lnTo>
                  <a:pt x="173153" y="1221536"/>
                </a:lnTo>
                <a:lnTo>
                  <a:pt x="173153" y="1206215"/>
                </a:lnTo>
                <a:lnTo>
                  <a:pt x="157790" y="1190522"/>
                </a:lnTo>
                <a:lnTo>
                  <a:pt x="157790" y="1175201"/>
                </a:lnTo>
                <a:lnTo>
                  <a:pt x="142130" y="1190522"/>
                </a:lnTo>
                <a:lnTo>
                  <a:pt x="126780" y="1175201"/>
                </a:lnTo>
                <a:lnTo>
                  <a:pt x="126780" y="1156543"/>
                </a:lnTo>
                <a:lnTo>
                  <a:pt x="111416" y="1140850"/>
                </a:lnTo>
                <a:lnTo>
                  <a:pt x="92746" y="1109836"/>
                </a:lnTo>
                <a:lnTo>
                  <a:pt x="111416" y="1060535"/>
                </a:lnTo>
                <a:lnTo>
                  <a:pt x="111416" y="1044842"/>
                </a:lnTo>
                <a:lnTo>
                  <a:pt x="126780" y="1013828"/>
                </a:lnTo>
                <a:lnTo>
                  <a:pt x="142130" y="1013828"/>
                </a:lnTo>
                <a:lnTo>
                  <a:pt x="142130" y="1029521"/>
                </a:lnTo>
                <a:lnTo>
                  <a:pt x="126780" y="1029521"/>
                </a:lnTo>
                <a:lnTo>
                  <a:pt x="142130" y="1044842"/>
                </a:lnTo>
                <a:lnTo>
                  <a:pt x="157790" y="1060535"/>
                </a:lnTo>
                <a:lnTo>
                  <a:pt x="157790" y="1075857"/>
                </a:lnTo>
                <a:lnTo>
                  <a:pt x="157790" y="1029521"/>
                </a:lnTo>
                <a:lnTo>
                  <a:pt x="142130" y="1013828"/>
                </a:lnTo>
                <a:lnTo>
                  <a:pt x="142130" y="998507"/>
                </a:lnTo>
                <a:lnTo>
                  <a:pt x="142130" y="979849"/>
                </a:lnTo>
                <a:lnTo>
                  <a:pt x="173153" y="964156"/>
                </a:lnTo>
                <a:lnTo>
                  <a:pt x="188516" y="979849"/>
                </a:lnTo>
                <a:lnTo>
                  <a:pt x="204175" y="979849"/>
                </a:lnTo>
                <a:lnTo>
                  <a:pt x="238197" y="998507"/>
                </a:lnTo>
                <a:lnTo>
                  <a:pt x="238197" y="979849"/>
                </a:lnTo>
                <a:lnTo>
                  <a:pt x="222537" y="979849"/>
                </a:lnTo>
                <a:lnTo>
                  <a:pt x="204175" y="979849"/>
                </a:lnTo>
                <a:lnTo>
                  <a:pt x="222537" y="964156"/>
                </a:lnTo>
                <a:lnTo>
                  <a:pt x="204175" y="964156"/>
                </a:lnTo>
                <a:lnTo>
                  <a:pt x="173153" y="964156"/>
                </a:lnTo>
                <a:lnTo>
                  <a:pt x="173153" y="948834"/>
                </a:lnTo>
                <a:lnTo>
                  <a:pt x="173153" y="964156"/>
                </a:lnTo>
                <a:lnTo>
                  <a:pt x="157790" y="948834"/>
                </a:lnTo>
                <a:lnTo>
                  <a:pt x="142130" y="948834"/>
                </a:lnTo>
                <a:lnTo>
                  <a:pt x="142130" y="964156"/>
                </a:lnTo>
                <a:lnTo>
                  <a:pt x="126780" y="979849"/>
                </a:lnTo>
                <a:lnTo>
                  <a:pt x="142130" y="979849"/>
                </a:lnTo>
                <a:lnTo>
                  <a:pt x="126780" y="979849"/>
                </a:lnTo>
                <a:lnTo>
                  <a:pt x="126780" y="998507"/>
                </a:lnTo>
                <a:lnTo>
                  <a:pt x="111416" y="964156"/>
                </a:lnTo>
                <a:lnTo>
                  <a:pt x="92746" y="979849"/>
                </a:lnTo>
                <a:lnTo>
                  <a:pt x="62032" y="933142"/>
                </a:lnTo>
                <a:lnTo>
                  <a:pt x="62032" y="948834"/>
                </a:lnTo>
                <a:lnTo>
                  <a:pt x="80406" y="917820"/>
                </a:lnTo>
                <a:lnTo>
                  <a:pt x="80406" y="899162"/>
                </a:lnTo>
                <a:lnTo>
                  <a:pt x="92746" y="933142"/>
                </a:lnTo>
                <a:lnTo>
                  <a:pt x="62032" y="883841"/>
                </a:lnTo>
                <a:lnTo>
                  <a:pt x="62032" y="868148"/>
                </a:lnTo>
                <a:lnTo>
                  <a:pt x="46373" y="821812"/>
                </a:lnTo>
                <a:lnTo>
                  <a:pt x="31010" y="803155"/>
                </a:lnTo>
                <a:lnTo>
                  <a:pt x="31010" y="787462"/>
                </a:lnTo>
                <a:lnTo>
                  <a:pt x="0" y="741126"/>
                </a:lnTo>
                <a:lnTo>
                  <a:pt x="15659" y="722468"/>
                </a:lnTo>
                <a:lnTo>
                  <a:pt x="15659" y="706776"/>
                </a:lnTo>
                <a:lnTo>
                  <a:pt x="15659" y="675762"/>
                </a:lnTo>
                <a:lnTo>
                  <a:pt x="15659" y="644748"/>
                </a:lnTo>
                <a:lnTo>
                  <a:pt x="31010" y="626337"/>
                </a:lnTo>
                <a:lnTo>
                  <a:pt x="31010" y="610768"/>
                </a:lnTo>
                <a:lnTo>
                  <a:pt x="31010" y="595446"/>
                </a:lnTo>
                <a:lnTo>
                  <a:pt x="46373" y="576788"/>
                </a:lnTo>
                <a:lnTo>
                  <a:pt x="31010" y="545774"/>
                </a:lnTo>
                <a:lnTo>
                  <a:pt x="15659" y="514760"/>
                </a:lnTo>
                <a:lnTo>
                  <a:pt x="15659" y="499068"/>
                </a:lnTo>
                <a:lnTo>
                  <a:pt x="0" y="480657"/>
                </a:lnTo>
                <a:lnTo>
                  <a:pt x="0" y="465088"/>
                </a:lnTo>
                <a:lnTo>
                  <a:pt x="0" y="449643"/>
                </a:lnTo>
                <a:lnTo>
                  <a:pt x="0" y="434074"/>
                </a:lnTo>
                <a:lnTo>
                  <a:pt x="0" y="418629"/>
                </a:lnTo>
                <a:lnTo>
                  <a:pt x="31010" y="368957"/>
                </a:lnTo>
                <a:lnTo>
                  <a:pt x="31010" y="384402"/>
                </a:lnTo>
                <a:lnTo>
                  <a:pt x="46373" y="384402"/>
                </a:lnTo>
                <a:lnTo>
                  <a:pt x="46373" y="368957"/>
                </a:lnTo>
                <a:lnTo>
                  <a:pt x="62032" y="368957"/>
                </a:lnTo>
                <a:lnTo>
                  <a:pt x="46373" y="368957"/>
                </a:lnTo>
                <a:lnTo>
                  <a:pt x="80406" y="322374"/>
                </a:lnTo>
                <a:lnTo>
                  <a:pt x="62032" y="322374"/>
                </a:lnTo>
                <a:lnTo>
                  <a:pt x="62032" y="303963"/>
                </a:lnTo>
                <a:lnTo>
                  <a:pt x="92746" y="272949"/>
                </a:lnTo>
                <a:lnTo>
                  <a:pt x="111416" y="241935"/>
                </a:lnTo>
                <a:lnTo>
                  <a:pt x="111416" y="192262"/>
                </a:lnTo>
                <a:lnTo>
                  <a:pt x="92746" y="176694"/>
                </a:lnTo>
                <a:lnTo>
                  <a:pt x="111416" y="161248"/>
                </a:lnTo>
                <a:lnTo>
                  <a:pt x="126780" y="161248"/>
                </a:lnTo>
                <a:lnTo>
                  <a:pt x="157790" y="127022"/>
                </a:lnTo>
                <a:lnTo>
                  <a:pt x="173153" y="145679"/>
                </a:lnTo>
                <a:lnTo>
                  <a:pt x="173153" y="161248"/>
                </a:lnTo>
                <a:lnTo>
                  <a:pt x="188516" y="192262"/>
                </a:lnTo>
                <a:lnTo>
                  <a:pt x="222537" y="176694"/>
                </a:lnTo>
                <a:lnTo>
                  <a:pt x="238197" y="192262"/>
                </a:lnTo>
                <a:lnTo>
                  <a:pt x="284570" y="207708"/>
                </a:lnTo>
                <a:lnTo>
                  <a:pt x="330647" y="192262"/>
                </a:lnTo>
                <a:lnTo>
                  <a:pt x="346306" y="207708"/>
                </a:lnTo>
                <a:lnTo>
                  <a:pt x="361670" y="176694"/>
                </a:lnTo>
                <a:lnTo>
                  <a:pt x="380340" y="161248"/>
                </a:lnTo>
                <a:lnTo>
                  <a:pt x="395703" y="161248"/>
                </a:lnTo>
                <a:lnTo>
                  <a:pt x="411054" y="127022"/>
                </a:lnTo>
                <a:lnTo>
                  <a:pt x="442076" y="96007"/>
                </a:lnTo>
                <a:lnTo>
                  <a:pt x="442076" y="64993"/>
                </a:lnTo>
                <a:lnTo>
                  <a:pt x="442076" y="46582"/>
                </a:lnTo>
                <a:lnTo>
                  <a:pt x="457427" y="31014"/>
                </a:lnTo>
                <a:lnTo>
                  <a:pt x="473086" y="15568"/>
                </a:lnTo>
                <a:lnTo>
                  <a:pt x="473086" y="0"/>
                </a:lnTo>
                <a:lnTo>
                  <a:pt x="537834" y="0"/>
                </a:lnTo>
                <a:lnTo>
                  <a:pt x="568856" y="46582"/>
                </a:lnTo>
                <a:lnTo>
                  <a:pt x="568856" y="96007"/>
                </a:lnTo>
                <a:lnTo>
                  <a:pt x="584207" y="96007"/>
                </a:lnTo>
                <a:lnTo>
                  <a:pt x="584207" y="111576"/>
                </a:lnTo>
                <a:lnTo>
                  <a:pt x="615230" y="127022"/>
                </a:lnTo>
                <a:lnTo>
                  <a:pt x="615230" y="161248"/>
                </a:lnTo>
                <a:lnTo>
                  <a:pt x="615230" y="176694"/>
                </a:lnTo>
                <a:lnTo>
                  <a:pt x="615230" y="207708"/>
                </a:lnTo>
                <a:lnTo>
                  <a:pt x="664614" y="223277"/>
                </a:lnTo>
                <a:lnTo>
                  <a:pt x="664614" y="272949"/>
                </a:lnTo>
                <a:lnTo>
                  <a:pt x="664614" y="288394"/>
                </a:lnTo>
                <a:lnTo>
                  <a:pt x="710987" y="322374"/>
                </a:lnTo>
                <a:lnTo>
                  <a:pt x="695637" y="368957"/>
                </a:lnTo>
                <a:lnTo>
                  <a:pt x="679977" y="399971"/>
                </a:lnTo>
                <a:lnTo>
                  <a:pt x="822120" y="353388"/>
                </a:lnTo>
                <a:lnTo>
                  <a:pt x="868494" y="288394"/>
                </a:lnTo>
                <a:lnTo>
                  <a:pt x="884153" y="303963"/>
                </a:lnTo>
                <a:lnTo>
                  <a:pt x="868494" y="353388"/>
                </a:lnTo>
                <a:lnTo>
                  <a:pt x="868494" y="384402"/>
                </a:lnTo>
                <a:lnTo>
                  <a:pt x="902515" y="384402"/>
                </a:lnTo>
                <a:lnTo>
                  <a:pt x="914867" y="368957"/>
                </a:lnTo>
                <a:lnTo>
                  <a:pt x="933537" y="384402"/>
                </a:lnTo>
                <a:lnTo>
                  <a:pt x="933537" y="353388"/>
                </a:lnTo>
                <a:lnTo>
                  <a:pt x="964251" y="353388"/>
                </a:lnTo>
                <a:lnTo>
                  <a:pt x="979911" y="338066"/>
                </a:lnTo>
                <a:lnTo>
                  <a:pt x="1010625" y="338066"/>
                </a:lnTo>
                <a:lnTo>
                  <a:pt x="1026284" y="353388"/>
                </a:lnTo>
                <a:lnTo>
                  <a:pt x="1026284" y="384402"/>
                </a:lnTo>
                <a:lnTo>
                  <a:pt x="1060318" y="399971"/>
                </a:lnTo>
                <a:lnTo>
                  <a:pt x="1060318" y="434074"/>
                </a:lnTo>
                <a:lnTo>
                  <a:pt x="1060318" y="465088"/>
                </a:lnTo>
                <a:lnTo>
                  <a:pt x="1122029" y="480657"/>
                </a:lnTo>
                <a:lnTo>
                  <a:pt x="1122029" y="514760"/>
                </a:lnTo>
                <a:lnTo>
                  <a:pt x="1137454" y="530082"/>
                </a:lnTo>
                <a:lnTo>
                  <a:pt x="1137454" y="545774"/>
                </a:lnTo>
                <a:lnTo>
                  <a:pt x="1168427" y="545774"/>
                </a:lnTo>
                <a:lnTo>
                  <a:pt x="1186814" y="576788"/>
                </a:lnTo>
                <a:lnTo>
                  <a:pt x="1168427" y="610768"/>
                </a:lnTo>
                <a:lnTo>
                  <a:pt x="1186814" y="610768"/>
                </a:lnTo>
                <a:lnTo>
                  <a:pt x="1202485" y="576788"/>
                </a:lnTo>
                <a:lnTo>
                  <a:pt x="1217787" y="576788"/>
                </a:lnTo>
                <a:lnTo>
                  <a:pt x="1248884" y="514760"/>
                </a:lnTo>
                <a:lnTo>
                  <a:pt x="1248884" y="545774"/>
                </a:lnTo>
                <a:lnTo>
                  <a:pt x="1279610" y="530082"/>
                </a:lnTo>
                <a:lnTo>
                  <a:pt x="1298243" y="576788"/>
                </a:lnTo>
                <a:lnTo>
                  <a:pt x="1329216" y="514760"/>
                </a:lnTo>
                <a:lnTo>
                  <a:pt x="1329216" y="530082"/>
                </a:lnTo>
                <a:lnTo>
                  <a:pt x="1344641" y="545774"/>
                </a:lnTo>
                <a:lnTo>
                  <a:pt x="1359943" y="561096"/>
                </a:lnTo>
                <a:lnTo>
                  <a:pt x="1406341" y="576788"/>
                </a:lnTo>
                <a:lnTo>
                  <a:pt x="1437314" y="626337"/>
                </a:lnTo>
                <a:lnTo>
                  <a:pt x="1421642" y="868148"/>
                </a:lnTo>
                <a:lnTo>
                  <a:pt x="1390916" y="1029521"/>
                </a:lnTo>
                <a:lnTo>
                  <a:pt x="1359943" y="1175201"/>
                </a:lnTo>
                <a:lnTo>
                  <a:pt x="1329216" y="1206215"/>
                </a:lnTo>
                <a:lnTo>
                  <a:pt x="1313545" y="1190522"/>
                </a:lnTo>
                <a:lnTo>
                  <a:pt x="1298243" y="1221536"/>
                </a:lnTo>
                <a:lnTo>
                  <a:pt x="1298243" y="1252551"/>
                </a:lnTo>
                <a:lnTo>
                  <a:pt x="1298243" y="1286530"/>
                </a:lnTo>
                <a:lnTo>
                  <a:pt x="1279610" y="1317544"/>
                </a:lnTo>
                <a:lnTo>
                  <a:pt x="1264185" y="1333237"/>
                </a:lnTo>
                <a:lnTo>
                  <a:pt x="1233212" y="1398231"/>
                </a:lnTo>
                <a:lnTo>
                  <a:pt x="1217787" y="1382909"/>
                </a:lnTo>
                <a:lnTo>
                  <a:pt x="1202485" y="1367216"/>
                </a:lnTo>
                <a:lnTo>
                  <a:pt x="1202485" y="1333237"/>
                </a:lnTo>
                <a:lnTo>
                  <a:pt x="1217787" y="1302223"/>
                </a:lnTo>
                <a:lnTo>
                  <a:pt x="1248884" y="1271209"/>
                </a:lnTo>
                <a:lnTo>
                  <a:pt x="1248884" y="1237229"/>
                </a:lnTo>
                <a:lnTo>
                  <a:pt x="1264185" y="1190522"/>
                </a:lnTo>
                <a:lnTo>
                  <a:pt x="1264185" y="1156543"/>
                </a:lnTo>
                <a:lnTo>
                  <a:pt x="1279610" y="1125529"/>
                </a:lnTo>
                <a:lnTo>
                  <a:pt x="1279610" y="1094514"/>
                </a:lnTo>
                <a:lnTo>
                  <a:pt x="1279610" y="1044842"/>
                </a:lnTo>
                <a:lnTo>
                  <a:pt x="1279610" y="1029521"/>
                </a:lnTo>
                <a:lnTo>
                  <a:pt x="1279610" y="1013828"/>
                </a:lnTo>
                <a:lnTo>
                  <a:pt x="1264185" y="998507"/>
                </a:lnTo>
                <a:lnTo>
                  <a:pt x="1233212" y="1013828"/>
                </a:lnTo>
                <a:lnTo>
                  <a:pt x="1217787" y="1013828"/>
                </a:lnTo>
                <a:lnTo>
                  <a:pt x="1186814" y="1044842"/>
                </a:lnTo>
                <a:lnTo>
                  <a:pt x="1202485" y="1060535"/>
                </a:lnTo>
                <a:lnTo>
                  <a:pt x="1217787" y="1094514"/>
                </a:lnTo>
                <a:lnTo>
                  <a:pt x="1202485" y="1125529"/>
                </a:lnTo>
                <a:lnTo>
                  <a:pt x="1186814" y="1140850"/>
                </a:lnTo>
                <a:lnTo>
                  <a:pt x="1217787" y="1237229"/>
                </a:lnTo>
                <a:lnTo>
                  <a:pt x="1202485" y="1271209"/>
                </a:lnTo>
                <a:lnTo>
                  <a:pt x="1168427" y="1302223"/>
                </a:lnTo>
                <a:lnTo>
                  <a:pt x="1152756" y="1333237"/>
                </a:lnTo>
                <a:lnTo>
                  <a:pt x="1168427" y="1382909"/>
                </a:lnTo>
                <a:lnTo>
                  <a:pt x="1186814" y="1413923"/>
                </a:lnTo>
                <a:lnTo>
                  <a:pt x="1152756" y="1478917"/>
                </a:lnTo>
                <a:lnTo>
                  <a:pt x="1106728" y="1463224"/>
                </a:lnTo>
                <a:lnTo>
                  <a:pt x="1075681" y="1494238"/>
                </a:lnTo>
                <a:lnTo>
                  <a:pt x="1044658" y="1509931"/>
                </a:lnTo>
                <a:lnTo>
                  <a:pt x="1044658" y="1543911"/>
                </a:lnTo>
                <a:lnTo>
                  <a:pt x="1060318" y="1574925"/>
                </a:lnTo>
                <a:lnTo>
                  <a:pt x="1044658" y="1590617"/>
                </a:lnTo>
                <a:lnTo>
                  <a:pt x="1075681" y="1605939"/>
                </a:lnTo>
                <a:lnTo>
                  <a:pt x="1075681" y="1624597"/>
                </a:lnTo>
                <a:lnTo>
                  <a:pt x="1106728" y="1624597"/>
                </a:lnTo>
                <a:lnTo>
                  <a:pt x="1122029" y="1640289"/>
                </a:lnTo>
                <a:lnTo>
                  <a:pt x="1137454" y="1624597"/>
                </a:lnTo>
                <a:lnTo>
                  <a:pt x="1186814" y="1655611"/>
                </a:lnTo>
                <a:lnTo>
                  <a:pt x="1152756" y="1686625"/>
                </a:lnTo>
                <a:lnTo>
                  <a:pt x="1152756" y="1736297"/>
                </a:lnTo>
                <a:lnTo>
                  <a:pt x="1122029" y="1705283"/>
                </a:lnTo>
                <a:lnTo>
                  <a:pt x="1106728" y="1705283"/>
                </a:lnTo>
                <a:lnTo>
                  <a:pt x="1075681" y="1720605"/>
                </a:lnTo>
                <a:lnTo>
                  <a:pt x="1060318" y="1736297"/>
                </a:lnTo>
                <a:lnTo>
                  <a:pt x="1060318" y="1751619"/>
                </a:lnTo>
                <a:lnTo>
                  <a:pt x="1075681" y="1767311"/>
                </a:lnTo>
                <a:lnTo>
                  <a:pt x="1091056" y="1767311"/>
                </a:lnTo>
                <a:lnTo>
                  <a:pt x="1106728" y="1816983"/>
                </a:lnTo>
                <a:lnTo>
                  <a:pt x="1122029" y="1847997"/>
                </a:lnTo>
                <a:lnTo>
                  <a:pt x="1122029" y="1863319"/>
                </a:lnTo>
                <a:lnTo>
                  <a:pt x="1122029" y="1912991"/>
                </a:lnTo>
                <a:lnTo>
                  <a:pt x="1106728" y="1944005"/>
                </a:lnTo>
                <a:lnTo>
                  <a:pt x="1122029" y="2008999"/>
                </a:lnTo>
                <a:lnTo>
                  <a:pt x="1122029" y="2024691"/>
                </a:lnTo>
                <a:lnTo>
                  <a:pt x="1091056" y="2024691"/>
                </a:lnTo>
                <a:lnTo>
                  <a:pt x="1075681" y="2040013"/>
                </a:lnTo>
                <a:lnTo>
                  <a:pt x="1075681" y="2089685"/>
                </a:lnTo>
                <a:lnTo>
                  <a:pt x="1060318" y="2120699"/>
                </a:lnTo>
                <a:lnTo>
                  <a:pt x="1026284" y="2120699"/>
                </a:lnTo>
                <a:lnTo>
                  <a:pt x="1010625" y="2089685"/>
                </a:lnTo>
                <a:lnTo>
                  <a:pt x="995274" y="2105131"/>
                </a:lnTo>
                <a:lnTo>
                  <a:pt x="1010625" y="2136021"/>
                </a:lnTo>
                <a:lnTo>
                  <a:pt x="1010625" y="2167035"/>
                </a:lnTo>
                <a:lnTo>
                  <a:pt x="1060318" y="2185693"/>
                </a:lnTo>
                <a:lnTo>
                  <a:pt x="1060318" y="2266379"/>
                </a:lnTo>
                <a:lnTo>
                  <a:pt x="1044658" y="2266379"/>
                </a:lnTo>
                <a:lnTo>
                  <a:pt x="1044658" y="2297394"/>
                </a:lnTo>
                <a:lnTo>
                  <a:pt x="1060318" y="2247721"/>
                </a:lnTo>
                <a:lnTo>
                  <a:pt x="679977" y="2201386"/>
                </a:lnTo>
                <a:lnTo>
                  <a:pt x="649263" y="2040013"/>
                </a:lnTo>
                <a:lnTo>
                  <a:pt x="584207" y="1944005"/>
                </a:lnTo>
                <a:lnTo>
                  <a:pt x="522483" y="1928313"/>
                </a:lnTo>
                <a:lnTo>
                  <a:pt x="522483" y="1881977"/>
                </a:lnTo>
                <a:lnTo>
                  <a:pt x="491461" y="1863319"/>
                </a:lnTo>
                <a:lnTo>
                  <a:pt x="473086" y="1863319"/>
                </a:lnTo>
                <a:lnTo>
                  <a:pt x="442076" y="1832305"/>
                </a:lnTo>
                <a:lnTo>
                  <a:pt x="380340" y="1751619"/>
                </a:lnTo>
                <a:lnTo>
                  <a:pt x="315296" y="1736297"/>
                </a:lnTo>
                <a:lnTo>
                  <a:pt x="253560" y="1705283"/>
                </a:lnTo>
                <a:close/>
              </a:path>
            </a:pathLst>
          </a:custGeom>
          <a:ln w="24702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1" name="object 591"/>
          <p:cNvSpPr/>
          <p:nvPr/>
        </p:nvSpPr>
        <p:spPr>
          <a:xfrm>
            <a:off x="3603570" y="1632753"/>
            <a:ext cx="2883710" cy="2266503"/>
          </a:xfrm>
          <a:custGeom>
            <a:avLst/>
            <a:gdLst/>
            <a:ahLst/>
            <a:cxnLst/>
            <a:rect l="l" t="t" r="r" b="b"/>
            <a:pathLst>
              <a:path w="2883710" h="2266503">
                <a:moveTo>
                  <a:pt x="0" y="15321"/>
                </a:moveTo>
                <a:lnTo>
                  <a:pt x="646240" y="64993"/>
                </a:lnTo>
                <a:lnTo>
                  <a:pt x="1097387" y="64993"/>
                </a:lnTo>
                <a:lnTo>
                  <a:pt x="1097387" y="0"/>
                </a:lnTo>
                <a:lnTo>
                  <a:pt x="1112688" y="0"/>
                </a:lnTo>
                <a:lnTo>
                  <a:pt x="1128360" y="0"/>
                </a:lnTo>
                <a:lnTo>
                  <a:pt x="1159086" y="111700"/>
                </a:lnTo>
                <a:lnTo>
                  <a:pt x="1174758" y="127022"/>
                </a:lnTo>
                <a:lnTo>
                  <a:pt x="1254844" y="127022"/>
                </a:lnTo>
                <a:lnTo>
                  <a:pt x="1270515" y="161125"/>
                </a:lnTo>
                <a:lnTo>
                  <a:pt x="1381574" y="127022"/>
                </a:lnTo>
                <a:lnTo>
                  <a:pt x="1412671" y="142714"/>
                </a:lnTo>
                <a:lnTo>
                  <a:pt x="1412671" y="161125"/>
                </a:lnTo>
                <a:lnTo>
                  <a:pt x="1443397" y="176694"/>
                </a:lnTo>
                <a:lnTo>
                  <a:pt x="1462031" y="207708"/>
                </a:lnTo>
                <a:lnTo>
                  <a:pt x="1462031" y="176694"/>
                </a:lnTo>
                <a:lnTo>
                  <a:pt x="1493004" y="176694"/>
                </a:lnTo>
                <a:lnTo>
                  <a:pt x="1554827" y="241811"/>
                </a:lnTo>
                <a:lnTo>
                  <a:pt x="1650584" y="192139"/>
                </a:lnTo>
                <a:lnTo>
                  <a:pt x="1665886" y="223029"/>
                </a:lnTo>
                <a:lnTo>
                  <a:pt x="1743257" y="207708"/>
                </a:lnTo>
                <a:lnTo>
                  <a:pt x="1777315" y="241811"/>
                </a:lnTo>
                <a:lnTo>
                  <a:pt x="1792740" y="223029"/>
                </a:lnTo>
                <a:lnTo>
                  <a:pt x="1823713" y="223029"/>
                </a:lnTo>
                <a:lnTo>
                  <a:pt x="1665886" y="319408"/>
                </a:lnTo>
                <a:lnTo>
                  <a:pt x="1493004" y="480410"/>
                </a:lnTo>
                <a:lnTo>
                  <a:pt x="1508429" y="496102"/>
                </a:lnTo>
                <a:lnTo>
                  <a:pt x="1539402" y="496102"/>
                </a:lnTo>
                <a:lnTo>
                  <a:pt x="1665886" y="434074"/>
                </a:lnTo>
                <a:lnTo>
                  <a:pt x="1681557" y="449519"/>
                </a:lnTo>
                <a:lnTo>
                  <a:pt x="1650584" y="514513"/>
                </a:lnTo>
                <a:lnTo>
                  <a:pt x="1681557" y="496102"/>
                </a:lnTo>
                <a:lnTo>
                  <a:pt x="1727955" y="514513"/>
                </a:lnTo>
                <a:lnTo>
                  <a:pt x="1808411" y="465088"/>
                </a:lnTo>
                <a:lnTo>
                  <a:pt x="1854439" y="449519"/>
                </a:lnTo>
                <a:lnTo>
                  <a:pt x="1900837" y="418505"/>
                </a:lnTo>
                <a:lnTo>
                  <a:pt x="1919471" y="399847"/>
                </a:lnTo>
                <a:lnTo>
                  <a:pt x="1950444" y="368833"/>
                </a:lnTo>
                <a:lnTo>
                  <a:pt x="1981170" y="337819"/>
                </a:lnTo>
                <a:lnTo>
                  <a:pt x="2027568" y="319408"/>
                </a:lnTo>
                <a:lnTo>
                  <a:pt x="2058541" y="337819"/>
                </a:lnTo>
                <a:lnTo>
                  <a:pt x="2027568" y="337819"/>
                </a:lnTo>
                <a:lnTo>
                  <a:pt x="1996842" y="368833"/>
                </a:lnTo>
                <a:lnTo>
                  <a:pt x="1981170" y="418505"/>
                </a:lnTo>
                <a:lnTo>
                  <a:pt x="1981170" y="449519"/>
                </a:lnTo>
                <a:lnTo>
                  <a:pt x="1981170" y="434074"/>
                </a:lnTo>
                <a:lnTo>
                  <a:pt x="2012267" y="418505"/>
                </a:lnTo>
                <a:lnTo>
                  <a:pt x="2012267" y="434074"/>
                </a:lnTo>
                <a:lnTo>
                  <a:pt x="2058541" y="434074"/>
                </a:lnTo>
                <a:lnTo>
                  <a:pt x="2123326" y="496102"/>
                </a:lnTo>
                <a:lnTo>
                  <a:pt x="2154422" y="496102"/>
                </a:lnTo>
                <a:lnTo>
                  <a:pt x="2169724" y="480410"/>
                </a:lnTo>
                <a:lnTo>
                  <a:pt x="2203782" y="480410"/>
                </a:lnTo>
                <a:lnTo>
                  <a:pt x="2219453" y="480410"/>
                </a:lnTo>
                <a:lnTo>
                  <a:pt x="2234755" y="496102"/>
                </a:lnTo>
                <a:lnTo>
                  <a:pt x="2281153" y="449519"/>
                </a:lnTo>
                <a:lnTo>
                  <a:pt x="2407884" y="418505"/>
                </a:lnTo>
                <a:lnTo>
                  <a:pt x="2438610" y="418505"/>
                </a:lnTo>
                <a:lnTo>
                  <a:pt x="2438610" y="465088"/>
                </a:lnTo>
                <a:lnTo>
                  <a:pt x="2488093" y="465088"/>
                </a:lnTo>
                <a:lnTo>
                  <a:pt x="2503641" y="480410"/>
                </a:lnTo>
                <a:lnTo>
                  <a:pt x="2550039" y="449519"/>
                </a:lnTo>
                <a:lnTo>
                  <a:pt x="2565464" y="496102"/>
                </a:lnTo>
                <a:lnTo>
                  <a:pt x="2599399" y="530082"/>
                </a:lnTo>
                <a:lnTo>
                  <a:pt x="2614824" y="530082"/>
                </a:lnTo>
                <a:lnTo>
                  <a:pt x="2645797" y="530082"/>
                </a:lnTo>
                <a:lnTo>
                  <a:pt x="2645797" y="564185"/>
                </a:lnTo>
                <a:lnTo>
                  <a:pt x="2565464" y="545527"/>
                </a:lnTo>
                <a:lnTo>
                  <a:pt x="2534368" y="564185"/>
                </a:lnTo>
                <a:lnTo>
                  <a:pt x="2519066" y="564185"/>
                </a:lnTo>
                <a:lnTo>
                  <a:pt x="2519066" y="545527"/>
                </a:lnTo>
                <a:lnTo>
                  <a:pt x="2503641" y="545527"/>
                </a:lnTo>
                <a:lnTo>
                  <a:pt x="2488093" y="564185"/>
                </a:lnTo>
                <a:lnTo>
                  <a:pt x="2488093" y="595199"/>
                </a:lnTo>
                <a:lnTo>
                  <a:pt x="2457367" y="564185"/>
                </a:lnTo>
                <a:lnTo>
                  <a:pt x="2376911" y="545527"/>
                </a:lnTo>
                <a:lnTo>
                  <a:pt x="2361609" y="576541"/>
                </a:lnTo>
                <a:lnTo>
                  <a:pt x="2330513" y="576541"/>
                </a:lnTo>
                <a:lnTo>
                  <a:pt x="2281153" y="595199"/>
                </a:lnTo>
                <a:lnTo>
                  <a:pt x="2250180" y="660193"/>
                </a:lnTo>
                <a:lnTo>
                  <a:pt x="2234755" y="641782"/>
                </a:lnTo>
                <a:lnTo>
                  <a:pt x="2250180" y="626213"/>
                </a:lnTo>
                <a:lnTo>
                  <a:pt x="2250180" y="610768"/>
                </a:lnTo>
                <a:lnTo>
                  <a:pt x="2219453" y="610768"/>
                </a:lnTo>
                <a:lnTo>
                  <a:pt x="2203782" y="660193"/>
                </a:lnTo>
                <a:lnTo>
                  <a:pt x="2188357" y="626213"/>
                </a:lnTo>
                <a:lnTo>
                  <a:pt x="2123326" y="771893"/>
                </a:lnTo>
                <a:lnTo>
                  <a:pt x="2076928" y="852579"/>
                </a:lnTo>
                <a:lnTo>
                  <a:pt x="2092599" y="883594"/>
                </a:lnTo>
                <a:lnTo>
                  <a:pt x="2108024" y="868148"/>
                </a:lnTo>
                <a:lnTo>
                  <a:pt x="2123326" y="818476"/>
                </a:lnTo>
                <a:lnTo>
                  <a:pt x="2154422" y="818476"/>
                </a:lnTo>
                <a:lnTo>
                  <a:pt x="2154422" y="802907"/>
                </a:lnTo>
                <a:lnTo>
                  <a:pt x="2188357" y="722221"/>
                </a:lnTo>
                <a:lnTo>
                  <a:pt x="2203782" y="722221"/>
                </a:lnTo>
                <a:lnTo>
                  <a:pt x="2203782" y="740879"/>
                </a:lnTo>
                <a:lnTo>
                  <a:pt x="2188357" y="740879"/>
                </a:lnTo>
                <a:lnTo>
                  <a:pt x="2188357" y="771893"/>
                </a:lnTo>
                <a:lnTo>
                  <a:pt x="2169724" y="802907"/>
                </a:lnTo>
                <a:lnTo>
                  <a:pt x="2154422" y="868148"/>
                </a:lnTo>
                <a:lnTo>
                  <a:pt x="2138997" y="948587"/>
                </a:lnTo>
                <a:lnTo>
                  <a:pt x="2123326" y="995294"/>
                </a:lnTo>
                <a:lnTo>
                  <a:pt x="2123326" y="1044966"/>
                </a:lnTo>
                <a:lnTo>
                  <a:pt x="2108024" y="1125281"/>
                </a:lnTo>
                <a:lnTo>
                  <a:pt x="2138997" y="1221660"/>
                </a:lnTo>
                <a:lnTo>
                  <a:pt x="2138997" y="1270961"/>
                </a:lnTo>
                <a:lnTo>
                  <a:pt x="2138997" y="1332990"/>
                </a:lnTo>
                <a:lnTo>
                  <a:pt x="2188357" y="1429368"/>
                </a:lnTo>
                <a:lnTo>
                  <a:pt x="2234755" y="1448026"/>
                </a:lnTo>
                <a:lnTo>
                  <a:pt x="2281153" y="1413676"/>
                </a:lnTo>
                <a:lnTo>
                  <a:pt x="2311879" y="1367340"/>
                </a:lnTo>
                <a:lnTo>
                  <a:pt x="2361609" y="1236982"/>
                </a:lnTo>
                <a:lnTo>
                  <a:pt x="2345937" y="1156296"/>
                </a:lnTo>
                <a:lnTo>
                  <a:pt x="2281153" y="1044966"/>
                </a:lnTo>
                <a:lnTo>
                  <a:pt x="2299539" y="995294"/>
                </a:lnTo>
                <a:lnTo>
                  <a:pt x="2281153" y="964280"/>
                </a:lnTo>
                <a:lnTo>
                  <a:pt x="2311879" y="899162"/>
                </a:lnTo>
                <a:lnTo>
                  <a:pt x="2311879" y="837134"/>
                </a:lnTo>
                <a:lnTo>
                  <a:pt x="2330513" y="818476"/>
                </a:lnTo>
                <a:lnTo>
                  <a:pt x="2330513" y="787586"/>
                </a:lnTo>
                <a:lnTo>
                  <a:pt x="2361609" y="771893"/>
                </a:lnTo>
                <a:lnTo>
                  <a:pt x="2392212" y="722221"/>
                </a:lnTo>
                <a:lnTo>
                  <a:pt x="2392212" y="740879"/>
                </a:lnTo>
                <a:lnTo>
                  <a:pt x="2392212" y="756572"/>
                </a:lnTo>
                <a:lnTo>
                  <a:pt x="2392212" y="771893"/>
                </a:lnTo>
                <a:lnTo>
                  <a:pt x="2392212" y="802907"/>
                </a:lnTo>
                <a:lnTo>
                  <a:pt x="2407884" y="771893"/>
                </a:lnTo>
                <a:lnTo>
                  <a:pt x="2407884" y="802907"/>
                </a:lnTo>
                <a:lnTo>
                  <a:pt x="2423309" y="706899"/>
                </a:lnTo>
                <a:lnTo>
                  <a:pt x="2472668" y="675885"/>
                </a:lnTo>
                <a:lnTo>
                  <a:pt x="2457367" y="660193"/>
                </a:lnTo>
                <a:lnTo>
                  <a:pt x="2438610" y="641782"/>
                </a:lnTo>
                <a:lnTo>
                  <a:pt x="2472668" y="610768"/>
                </a:lnTo>
                <a:lnTo>
                  <a:pt x="2438610" y="610768"/>
                </a:lnTo>
                <a:lnTo>
                  <a:pt x="2488093" y="595199"/>
                </a:lnTo>
                <a:lnTo>
                  <a:pt x="2565464" y="626213"/>
                </a:lnTo>
                <a:lnTo>
                  <a:pt x="2580766" y="641782"/>
                </a:lnTo>
                <a:lnTo>
                  <a:pt x="2614824" y="641782"/>
                </a:lnTo>
                <a:lnTo>
                  <a:pt x="2645797" y="660193"/>
                </a:lnTo>
                <a:lnTo>
                  <a:pt x="2661222" y="660193"/>
                </a:lnTo>
                <a:lnTo>
                  <a:pt x="2692195" y="675885"/>
                </a:lnTo>
                <a:lnTo>
                  <a:pt x="2676523" y="691207"/>
                </a:lnTo>
                <a:lnTo>
                  <a:pt x="2710581" y="722221"/>
                </a:lnTo>
                <a:lnTo>
                  <a:pt x="2676523" y="722221"/>
                </a:lnTo>
                <a:lnTo>
                  <a:pt x="2692195" y="740879"/>
                </a:lnTo>
                <a:lnTo>
                  <a:pt x="2710581" y="756572"/>
                </a:lnTo>
                <a:lnTo>
                  <a:pt x="2710581" y="787586"/>
                </a:lnTo>
                <a:lnTo>
                  <a:pt x="2710581" y="852579"/>
                </a:lnTo>
                <a:lnTo>
                  <a:pt x="2692195" y="883594"/>
                </a:lnTo>
                <a:lnTo>
                  <a:pt x="2692195" y="917573"/>
                </a:lnTo>
                <a:lnTo>
                  <a:pt x="2645797" y="933266"/>
                </a:lnTo>
                <a:lnTo>
                  <a:pt x="2661222" y="995294"/>
                </a:lnTo>
                <a:lnTo>
                  <a:pt x="2692195" y="995294"/>
                </a:lnTo>
                <a:lnTo>
                  <a:pt x="2710581" y="979601"/>
                </a:lnTo>
                <a:lnTo>
                  <a:pt x="2710581" y="948587"/>
                </a:lnTo>
                <a:lnTo>
                  <a:pt x="2772651" y="899162"/>
                </a:lnTo>
                <a:lnTo>
                  <a:pt x="2803377" y="899162"/>
                </a:lnTo>
                <a:lnTo>
                  <a:pt x="2819049" y="933266"/>
                </a:lnTo>
                <a:lnTo>
                  <a:pt x="2883710" y="1094267"/>
                </a:lnTo>
                <a:lnTo>
                  <a:pt x="2868409" y="1171988"/>
                </a:lnTo>
                <a:lnTo>
                  <a:pt x="2852984" y="1190646"/>
                </a:lnTo>
                <a:lnTo>
                  <a:pt x="2852984" y="1156296"/>
                </a:lnTo>
                <a:lnTo>
                  <a:pt x="2834351" y="1171988"/>
                </a:lnTo>
                <a:lnTo>
                  <a:pt x="2819049" y="1221660"/>
                </a:lnTo>
                <a:lnTo>
                  <a:pt x="2803377" y="1252674"/>
                </a:lnTo>
                <a:lnTo>
                  <a:pt x="2803377" y="1286654"/>
                </a:lnTo>
                <a:lnTo>
                  <a:pt x="2775613" y="1270961"/>
                </a:lnTo>
                <a:lnTo>
                  <a:pt x="2756979" y="1270961"/>
                </a:lnTo>
                <a:lnTo>
                  <a:pt x="2707620" y="1267996"/>
                </a:lnTo>
                <a:lnTo>
                  <a:pt x="2645797" y="1286654"/>
                </a:lnTo>
                <a:lnTo>
                  <a:pt x="2661222" y="1274298"/>
                </a:lnTo>
                <a:lnTo>
                  <a:pt x="2642835" y="1289619"/>
                </a:lnTo>
                <a:lnTo>
                  <a:pt x="2642835" y="1305312"/>
                </a:lnTo>
                <a:lnTo>
                  <a:pt x="2655175" y="1317668"/>
                </a:lnTo>
                <a:lnTo>
                  <a:pt x="2639504" y="1332990"/>
                </a:lnTo>
                <a:lnTo>
                  <a:pt x="2624202" y="1332990"/>
                </a:lnTo>
                <a:lnTo>
                  <a:pt x="2624202" y="1348682"/>
                </a:lnTo>
                <a:lnTo>
                  <a:pt x="2639504" y="1348682"/>
                </a:lnTo>
                <a:lnTo>
                  <a:pt x="2639504" y="1367340"/>
                </a:lnTo>
                <a:lnTo>
                  <a:pt x="2624202" y="1348682"/>
                </a:lnTo>
                <a:lnTo>
                  <a:pt x="2605445" y="1348682"/>
                </a:lnTo>
                <a:lnTo>
                  <a:pt x="2605445" y="1367340"/>
                </a:lnTo>
                <a:lnTo>
                  <a:pt x="2590144" y="1382662"/>
                </a:lnTo>
                <a:lnTo>
                  <a:pt x="2590144" y="1398354"/>
                </a:lnTo>
                <a:lnTo>
                  <a:pt x="2605445" y="1398354"/>
                </a:lnTo>
                <a:lnTo>
                  <a:pt x="2590144" y="1413676"/>
                </a:lnTo>
                <a:lnTo>
                  <a:pt x="2574719" y="1413676"/>
                </a:lnTo>
                <a:lnTo>
                  <a:pt x="2528445" y="1463348"/>
                </a:lnTo>
                <a:lnTo>
                  <a:pt x="2482046" y="1479040"/>
                </a:lnTo>
                <a:lnTo>
                  <a:pt x="2432563" y="1479040"/>
                </a:lnTo>
                <a:lnTo>
                  <a:pt x="2417015" y="1494362"/>
                </a:lnTo>
                <a:lnTo>
                  <a:pt x="2401590" y="1510054"/>
                </a:lnTo>
                <a:lnTo>
                  <a:pt x="2370617" y="1510054"/>
                </a:lnTo>
                <a:lnTo>
                  <a:pt x="2336806" y="1525376"/>
                </a:lnTo>
                <a:lnTo>
                  <a:pt x="2324219" y="1510054"/>
                </a:lnTo>
                <a:lnTo>
                  <a:pt x="2305833" y="1525376"/>
                </a:lnTo>
                <a:lnTo>
                  <a:pt x="2305833" y="1559356"/>
                </a:lnTo>
                <a:lnTo>
                  <a:pt x="2290531" y="1590370"/>
                </a:lnTo>
                <a:lnTo>
                  <a:pt x="2259435" y="1640042"/>
                </a:lnTo>
                <a:lnTo>
                  <a:pt x="2244133" y="1655734"/>
                </a:lnTo>
                <a:lnTo>
                  <a:pt x="2213037" y="1655734"/>
                </a:lnTo>
                <a:lnTo>
                  <a:pt x="2194403" y="1671056"/>
                </a:lnTo>
                <a:lnTo>
                  <a:pt x="2179102" y="1686749"/>
                </a:lnTo>
                <a:lnTo>
                  <a:pt x="2148005" y="1686749"/>
                </a:lnTo>
                <a:lnTo>
                  <a:pt x="2132704" y="1655734"/>
                </a:lnTo>
                <a:lnTo>
                  <a:pt x="2117279" y="1655734"/>
                </a:lnTo>
                <a:lnTo>
                  <a:pt x="2117279" y="1686749"/>
                </a:lnTo>
                <a:lnTo>
                  <a:pt x="2132704" y="1702070"/>
                </a:lnTo>
                <a:lnTo>
                  <a:pt x="2132704" y="1751742"/>
                </a:lnTo>
                <a:lnTo>
                  <a:pt x="2132704" y="1782756"/>
                </a:lnTo>
                <a:lnTo>
                  <a:pt x="2117279" y="1801414"/>
                </a:lnTo>
                <a:lnTo>
                  <a:pt x="2132704" y="1816736"/>
                </a:lnTo>
                <a:lnTo>
                  <a:pt x="2132704" y="1847750"/>
                </a:lnTo>
                <a:lnTo>
                  <a:pt x="2101978" y="1863443"/>
                </a:lnTo>
                <a:lnTo>
                  <a:pt x="2083344" y="1897422"/>
                </a:lnTo>
                <a:lnTo>
                  <a:pt x="2083344" y="1928436"/>
                </a:lnTo>
                <a:lnTo>
                  <a:pt x="2071005" y="1959451"/>
                </a:lnTo>
                <a:lnTo>
                  <a:pt x="2083344" y="1978108"/>
                </a:lnTo>
                <a:lnTo>
                  <a:pt x="2071005" y="2009123"/>
                </a:lnTo>
                <a:lnTo>
                  <a:pt x="2071005" y="2024444"/>
                </a:lnTo>
                <a:lnTo>
                  <a:pt x="2036946" y="2055459"/>
                </a:lnTo>
                <a:lnTo>
                  <a:pt x="1990548" y="2089438"/>
                </a:lnTo>
                <a:lnTo>
                  <a:pt x="1959575" y="2136145"/>
                </a:lnTo>
                <a:lnTo>
                  <a:pt x="1894791" y="2185817"/>
                </a:lnTo>
                <a:lnTo>
                  <a:pt x="1833091" y="2201138"/>
                </a:lnTo>
                <a:lnTo>
                  <a:pt x="1817420" y="2216831"/>
                </a:lnTo>
                <a:lnTo>
                  <a:pt x="1801995" y="2232153"/>
                </a:lnTo>
                <a:lnTo>
                  <a:pt x="1801995" y="2250811"/>
                </a:lnTo>
                <a:lnTo>
                  <a:pt x="1736963" y="2250811"/>
                </a:lnTo>
                <a:lnTo>
                  <a:pt x="1690936" y="2266503"/>
                </a:lnTo>
                <a:lnTo>
                  <a:pt x="1644538" y="2266503"/>
                </a:lnTo>
                <a:lnTo>
                  <a:pt x="1644538" y="2216831"/>
                </a:lnTo>
                <a:lnTo>
                  <a:pt x="1644538" y="2185817"/>
                </a:lnTo>
                <a:lnTo>
                  <a:pt x="1628866" y="2185817"/>
                </a:lnTo>
                <a:lnTo>
                  <a:pt x="1644538" y="2136145"/>
                </a:lnTo>
                <a:lnTo>
                  <a:pt x="1690936" y="2105131"/>
                </a:lnTo>
                <a:lnTo>
                  <a:pt x="1752635" y="2089438"/>
                </a:lnTo>
                <a:lnTo>
                  <a:pt x="1801995" y="2074116"/>
                </a:lnTo>
                <a:lnTo>
                  <a:pt x="1848393" y="2040137"/>
                </a:lnTo>
                <a:lnTo>
                  <a:pt x="1879366" y="2009123"/>
                </a:lnTo>
                <a:lnTo>
                  <a:pt x="1833091" y="2009123"/>
                </a:lnTo>
                <a:lnTo>
                  <a:pt x="1817420" y="2009123"/>
                </a:lnTo>
                <a:lnTo>
                  <a:pt x="1801995" y="2024444"/>
                </a:lnTo>
                <a:lnTo>
                  <a:pt x="1768060" y="2040137"/>
                </a:lnTo>
                <a:lnTo>
                  <a:pt x="1736963" y="2055459"/>
                </a:lnTo>
                <a:lnTo>
                  <a:pt x="1706237" y="2040137"/>
                </a:lnTo>
                <a:lnTo>
                  <a:pt x="1690936" y="2024444"/>
                </a:lnTo>
                <a:lnTo>
                  <a:pt x="1659839" y="2009123"/>
                </a:lnTo>
                <a:lnTo>
                  <a:pt x="1659839" y="1978108"/>
                </a:lnTo>
                <a:lnTo>
                  <a:pt x="1628866" y="1978108"/>
                </a:lnTo>
                <a:lnTo>
                  <a:pt x="1594808" y="1993430"/>
                </a:lnTo>
                <a:lnTo>
                  <a:pt x="1579506" y="1959451"/>
                </a:lnTo>
                <a:lnTo>
                  <a:pt x="1533108" y="1943758"/>
                </a:lnTo>
                <a:lnTo>
                  <a:pt x="1517807" y="1897422"/>
                </a:lnTo>
                <a:lnTo>
                  <a:pt x="1502135" y="1847750"/>
                </a:lnTo>
                <a:lnTo>
                  <a:pt x="1517807" y="1816736"/>
                </a:lnTo>
                <a:lnTo>
                  <a:pt x="1517807" y="1801414"/>
                </a:lnTo>
                <a:lnTo>
                  <a:pt x="1486710" y="1751742"/>
                </a:lnTo>
                <a:lnTo>
                  <a:pt x="1486710" y="1720728"/>
                </a:lnTo>
                <a:lnTo>
                  <a:pt x="1486710" y="1686749"/>
                </a:lnTo>
                <a:lnTo>
                  <a:pt x="1452652" y="1640042"/>
                </a:lnTo>
                <a:lnTo>
                  <a:pt x="1437351" y="1624720"/>
                </a:lnTo>
                <a:lnTo>
                  <a:pt x="1390953" y="1606062"/>
                </a:lnTo>
                <a:lnTo>
                  <a:pt x="1375651" y="1606062"/>
                </a:lnTo>
                <a:lnTo>
                  <a:pt x="1341593" y="1624720"/>
                </a:lnTo>
                <a:lnTo>
                  <a:pt x="1310620" y="1624720"/>
                </a:lnTo>
                <a:lnTo>
                  <a:pt x="1279523" y="1590370"/>
                </a:lnTo>
                <a:lnTo>
                  <a:pt x="1248797" y="1575048"/>
                </a:lnTo>
                <a:lnTo>
                  <a:pt x="1233496" y="1544034"/>
                </a:lnTo>
                <a:lnTo>
                  <a:pt x="1214862" y="1525376"/>
                </a:lnTo>
                <a:lnTo>
                  <a:pt x="1183766" y="1494362"/>
                </a:lnTo>
                <a:lnTo>
                  <a:pt x="1168464" y="1448026"/>
                </a:lnTo>
                <a:lnTo>
                  <a:pt x="1137368" y="1398354"/>
                </a:lnTo>
                <a:lnTo>
                  <a:pt x="1122066" y="1382662"/>
                </a:lnTo>
                <a:lnTo>
                  <a:pt x="1137368" y="1348682"/>
                </a:lnTo>
                <a:lnTo>
                  <a:pt x="1122066" y="1317668"/>
                </a:lnTo>
                <a:lnTo>
                  <a:pt x="1106642" y="1286654"/>
                </a:lnTo>
                <a:lnTo>
                  <a:pt x="1122066" y="1252674"/>
                </a:lnTo>
                <a:lnTo>
                  <a:pt x="1137368" y="1236982"/>
                </a:lnTo>
                <a:lnTo>
                  <a:pt x="1153040" y="1190646"/>
                </a:lnTo>
                <a:lnTo>
                  <a:pt x="1168464" y="1190646"/>
                </a:lnTo>
                <a:lnTo>
                  <a:pt x="1153040" y="1125281"/>
                </a:lnTo>
                <a:lnTo>
                  <a:pt x="1122066" y="1094267"/>
                </a:lnTo>
                <a:lnTo>
                  <a:pt x="1075668" y="1094267"/>
                </a:lnTo>
                <a:lnTo>
                  <a:pt x="1057282" y="1094267"/>
                </a:lnTo>
                <a:lnTo>
                  <a:pt x="1026309" y="1060288"/>
                </a:lnTo>
                <a:lnTo>
                  <a:pt x="995212" y="1013952"/>
                </a:lnTo>
                <a:lnTo>
                  <a:pt x="979911" y="995294"/>
                </a:lnTo>
                <a:lnTo>
                  <a:pt x="979911" y="964280"/>
                </a:lnTo>
                <a:lnTo>
                  <a:pt x="914880" y="917573"/>
                </a:lnTo>
                <a:lnTo>
                  <a:pt x="914880" y="899162"/>
                </a:lnTo>
                <a:lnTo>
                  <a:pt x="930551" y="868148"/>
                </a:lnTo>
                <a:lnTo>
                  <a:pt x="914880" y="852579"/>
                </a:lnTo>
                <a:lnTo>
                  <a:pt x="899455" y="837134"/>
                </a:lnTo>
                <a:lnTo>
                  <a:pt x="868481" y="802907"/>
                </a:lnTo>
                <a:lnTo>
                  <a:pt x="868481" y="787586"/>
                </a:lnTo>
                <a:lnTo>
                  <a:pt x="853180" y="771893"/>
                </a:lnTo>
                <a:lnTo>
                  <a:pt x="853180" y="740879"/>
                </a:lnTo>
                <a:lnTo>
                  <a:pt x="868481" y="706899"/>
                </a:lnTo>
                <a:lnTo>
                  <a:pt x="837755" y="675885"/>
                </a:lnTo>
                <a:lnTo>
                  <a:pt x="822454" y="675885"/>
                </a:lnTo>
                <a:lnTo>
                  <a:pt x="772724" y="675885"/>
                </a:lnTo>
                <a:lnTo>
                  <a:pt x="757422" y="660193"/>
                </a:lnTo>
                <a:lnTo>
                  <a:pt x="726326" y="641782"/>
                </a:lnTo>
                <a:lnTo>
                  <a:pt x="726326" y="595199"/>
                </a:lnTo>
                <a:lnTo>
                  <a:pt x="741998" y="564185"/>
                </a:lnTo>
                <a:lnTo>
                  <a:pt x="741998" y="530082"/>
                </a:lnTo>
                <a:lnTo>
                  <a:pt x="711024" y="514513"/>
                </a:lnTo>
                <a:lnTo>
                  <a:pt x="692268" y="496102"/>
                </a:lnTo>
                <a:lnTo>
                  <a:pt x="679928" y="449519"/>
                </a:lnTo>
                <a:lnTo>
                  <a:pt x="679928" y="418505"/>
                </a:lnTo>
                <a:lnTo>
                  <a:pt x="661541" y="399847"/>
                </a:lnTo>
                <a:lnTo>
                  <a:pt x="646240" y="368833"/>
                </a:lnTo>
                <a:lnTo>
                  <a:pt x="646240" y="337819"/>
                </a:lnTo>
                <a:lnTo>
                  <a:pt x="646240" y="319408"/>
                </a:lnTo>
                <a:lnTo>
                  <a:pt x="615267" y="303716"/>
                </a:lnTo>
                <a:lnTo>
                  <a:pt x="599842" y="288394"/>
                </a:lnTo>
                <a:lnTo>
                  <a:pt x="519509" y="288394"/>
                </a:lnTo>
                <a:lnTo>
                  <a:pt x="503838" y="288394"/>
                </a:lnTo>
                <a:lnTo>
                  <a:pt x="473111" y="319408"/>
                </a:lnTo>
                <a:lnTo>
                  <a:pt x="457440" y="353388"/>
                </a:lnTo>
                <a:lnTo>
                  <a:pt x="442015" y="353388"/>
                </a:lnTo>
                <a:lnTo>
                  <a:pt x="411041" y="303716"/>
                </a:lnTo>
                <a:lnTo>
                  <a:pt x="377354" y="272702"/>
                </a:lnTo>
                <a:lnTo>
                  <a:pt x="330956" y="272702"/>
                </a:lnTo>
                <a:lnTo>
                  <a:pt x="315284" y="241811"/>
                </a:lnTo>
                <a:lnTo>
                  <a:pt x="281226" y="207708"/>
                </a:lnTo>
                <a:lnTo>
                  <a:pt x="250499" y="176694"/>
                </a:lnTo>
                <a:lnTo>
                  <a:pt x="219526" y="111700"/>
                </a:lnTo>
                <a:lnTo>
                  <a:pt x="188800" y="111700"/>
                </a:lnTo>
                <a:lnTo>
                  <a:pt x="157827" y="96007"/>
                </a:lnTo>
                <a:lnTo>
                  <a:pt x="123769" y="80686"/>
                </a:lnTo>
                <a:lnTo>
                  <a:pt x="108344" y="64993"/>
                </a:lnTo>
                <a:lnTo>
                  <a:pt x="46398" y="80686"/>
                </a:lnTo>
                <a:lnTo>
                  <a:pt x="0" y="46335"/>
                </a:lnTo>
                <a:lnTo>
                  <a:pt x="0" y="15321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2" name="object 592"/>
          <p:cNvSpPr/>
          <p:nvPr/>
        </p:nvSpPr>
        <p:spPr>
          <a:xfrm>
            <a:off x="7018760" y="1493128"/>
            <a:ext cx="1468077" cy="1509931"/>
          </a:xfrm>
          <a:custGeom>
            <a:avLst/>
            <a:gdLst/>
            <a:ahLst/>
            <a:cxnLst/>
            <a:rect l="l" t="t" r="r" b="b"/>
            <a:pathLst>
              <a:path w="1468077" h="1509931">
                <a:moveTo>
                  <a:pt x="1011007" y="1255516"/>
                </a:moveTo>
                <a:lnTo>
                  <a:pt x="992374" y="1255516"/>
                </a:lnTo>
                <a:lnTo>
                  <a:pt x="961278" y="1286530"/>
                </a:lnTo>
                <a:lnTo>
                  <a:pt x="914880" y="1302223"/>
                </a:lnTo>
                <a:lnTo>
                  <a:pt x="868605" y="1336202"/>
                </a:lnTo>
                <a:lnTo>
                  <a:pt x="726449" y="1463595"/>
                </a:lnTo>
                <a:lnTo>
                  <a:pt x="726449" y="1447903"/>
                </a:lnTo>
                <a:lnTo>
                  <a:pt x="726449" y="1382909"/>
                </a:lnTo>
                <a:lnTo>
                  <a:pt x="704731" y="1379573"/>
                </a:lnTo>
                <a:lnTo>
                  <a:pt x="674005" y="1348559"/>
                </a:lnTo>
                <a:lnTo>
                  <a:pt x="643032" y="1395265"/>
                </a:lnTo>
                <a:lnTo>
                  <a:pt x="608973" y="1460259"/>
                </a:lnTo>
                <a:lnTo>
                  <a:pt x="562575" y="1509931"/>
                </a:lnTo>
                <a:lnTo>
                  <a:pt x="578247" y="1460259"/>
                </a:lnTo>
                <a:lnTo>
                  <a:pt x="531849" y="1460259"/>
                </a:lnTo>
                <a:lnTo>
                  <a:pt x="547274" y="1379573"/>
                </a:lnTo>
                <a:lnTo>
                  <a:pt x="531849" y="1395265"/>
                </a:lnTo>
                <a:lnTo>
                  <a:pt x="547274" y="1333237"/>
                </a:lnTo>
                <a:lnTo>
                  <a:pt x="547274" y="1299257"/>
                </a:lnTo>
                <a:lnTo>
                  <a:pt x="531849" y="1252551"/>
                </a:lnTo>
                <a:lnTo>
                  <a:pt x="516177" y="1252551"/>
                </a:lnTo>
                <a:lnTo>
                  <a:pt x="531849" y="1171864"/>
                </a:lnTo>
                <a:lnTo>
                  <a:pt x="516177" y="1122563"/>
                </a:lnTo>
                <a:lnTo>
                  <a:pt x="485451" y="1122563"/>
                </a:lnTo>
                <a:lnTo>
                  <a:pt x="436091" y="1122563"/>
                </a:lnTo>
                <a:lnTo>
                  <a:pt x="374022" y="1187557"/>
                </a:lnTo>
                <a:lnTo>
                  <a:pt x="340087" y="1252551"/>
                </a:lnTo>
                <a:lnTo>
                  <a:pt x="309361" y="1314579"/>
                </a:lnTo>
                <a:lnTo>
                  <a:pt x="262963" y="1314579"/>
                </a:lnTo>
                <a:lnTo>
                  <a:pt x="247291" y="1333237"/>
                </a:lnTo>
                <a:lnTo>
                  <a:pt x="216565" y="1299257"/>
                </a:lnTo>
                <a:lnTo>
                  <a:pt x="197931" y="1283565"/>
                </a:lnTo>
                <a:lnTo>
                  <a:pt x="182507" y="1299257"/>
                </a:lnTo>
                <a:lnTo>
                  <a:pt x="179545" y="1345593"/>
                </a:lnTo>
                <a:lnTo>
                  <a:pt x="182507" y="1299257"/>
                </a:lnTo>
                <a:lnTo>
                  <a:pt x="182507" y="1348559"/>
                </a:lnTo>
                <a:lnTo>
                  <a:pt x="86749" y="1314579"/>
                </a:lnTo>
                <a:lnTo>
                  <a:pt x="86749" y="1283565"/>
                </a:lnTo>
                <a:lnTo>
                  <a:pt x="74409" y="1283565"/>
                </a:lnTo>
                <a:lnTo>
                  <a:pt x="40474" y="1252551"/>
                </a:lnTo>
                <a:lnTo>
                  <a:pt x="25049" y="1252551"/>
                </a:lnTo>
                <a:lnTo>
                  <a:pt x="52814" y="1140850"/>
                </a:lnTo>
                <a:lnTo>
                  <a:pt x="0" y="1075857"/>
                </a:lnTo>
                <a:lnTo>
                  <a:pt x="28011" y="1063500"/>
                </a:lnTo>
                <a:lnTo>
                  <a:pt x="12463" y="1063500"/>
                </a:lnTo>
                <a:lnTo>
                  <a:pt x="108467" y="1063500"/>
                </a:lnTo>
                <a:lnTo>
                  <a:pt x="139194" y="1063500"/>
                </a:lnTo>
                <a:lnTo>
                  <a:pt x="234951" y="1029521"/>
                </a:lnTo>
                <a:lnTo>
                  <a:pt x="297021" y="982814"/>
                </a:lnTo>
                <a:lnTo>
                  <a:pt x="281349" y="917820"/>
                </a:lnTo>
                <a:lnTo>
                  <a:pt x="297021" y="902128"/>
                </a:lnTo>
                <a:lnTo>
                  <a:pt x="265924" y="886806"/>
                </a:lnTo>
                <a:lnTo>
                  <a:pt x="265924" y="852827"/>
                </a:lnTo>
                <a:lnTo>
                  <a:pt x="281349" y="852827"/>
                </a:lnTo>
                <a:lnTo>
                  <a:pt x="281349" y="837134"/>
                </a:lnTo>
                <a:lnTo>
                  <a:pt x="315407" y="803155"/>
                </a:lnTo>
                <a:lnTo>
                  <a:pt x="377354" y="707147"/>
                </a:lnTo>
                <a:lnTo>
                  <a:pt x="423505" y="660440"/>
                </a:lnTo>
                <a:lnTo>
                  <a:pt x="630692" y="610768"/>
                </a:lnTo>
                <a:lnTo>
                  <a:pt x="868605" y="548740"/>
                </a:lnTo>
                <a:lnTo>
                  <a:pt x="884153" y="483746"/>
                </a:lnTo>
                <a:lnTo>
                  <a:pt x="899578" y="499068"/>
                </a:lnTo>
                <a:lnTo>
                  <a:pt x="914880" y="468054"/>
                </a:lnTo>
                <a:lnTo>
                  <a:pt x="930551" y="468054"/>
                </a:lnTo>
                <a:lnTo>
                  <a:pt x="945976" y="483746"/>
                </a:lnTo>
                <a:lnTo>
                  <a:pt x="945976" y="449766"/>
                </a:lnTo>
                <a:lnTo>
                  <a:pt x="961278" y="449766"/>
                </a:lnTo>
                <a:lnTo>
                  <a:pt x="945976" y="434074"/>
                </a:lnTo>
                <a:lnTo>
                  <a:pt x="945976" y="418752"/>
                </a:lnTo>
                <a:lnTo>
                  <a:pt x="945976" y="403060"/>
                </a:lnTo>
                <a:lnTo>
                  <a:pt x="976949" y="387738"/>
                </a:lnTo>
                <a:lnTo>
                  <a:pt x="976949" y="372046"/>
                </a:lnTo>
                <a:lnTo>
                  <a:pt x="976949" y="353388"/>
                </a:lnTo>
                <a:lnTo>
                  <a:pt x="976949" y="307052"/>
                </a:lnTo>
                <a:lnTo>
                  <a:pt x="961278" y="307052"/>
                </a:lnTo>
                <a:lnTo>
                  <a:pt x="976949" y="272949"/>
                </a:lnTo>
                <a:lnTo>
                  <a:pt x="992374" y="242058"/>
                </a:lnTo>
                <a:lnTo>
                  <a:pt x="976949" y="176694"/>
                </a:lnTo>
                <a:lnTo>
                  <a:pt x="1041734" y="0"/>
                </a:lnTo>
                <a:lnTo>
                  <a:pt x="1072707" y="18657"/>
                </a:lnTo>
                <a:lnTo>
                  <a:pt x="1072707" y="34226"/>
                </a:lnTo>
                <a:lnTo>
                  <a:pt x="1088132" y="49672"/>
                </a:lnTo>
                <a:lnTo>
                  <a:pt x="1149831" y="18657"/>
                </a:lnTo>
                <a:lnTo>
                  <a:pt x="1149831" y="0"/>
                </a:lnTo>
                <a:lnTo>
                  <a:pt x="1168464" y="0"/>
                </a:lnTo>
                <a:lnTo>
                  <a:pt x="1233249" y="34226"/>
                </a:lnTo>
                <a:lnTo>
                  <a:pt x="1298280" y="226366"/>
                </a:lnTo>
                <a:lnTo>
                  <a:pt x="1298280" y="242058"/>
                </a:lnTo>
                <a:lnTo>
                  <a:pt x="1313582" y="272949"/>
                </a:lnTo>
                <a:lnTo>
                  <a:pt x="1298280" y="272949"/>
                </a:lnTo>
                <a:lnTo>
                  <a:pt x="1298280" y="291359"/>
                </a:lnTo>
                <a:lnTo>
                  <a:pt x="1344678" y="291359"/>
                </a:lnTo>
                <a:lnTo>
                  <a:pt x="1359980" y="291359"/>
                </a:lnTo>
                <a:lnTo>
                  <a:pt x="1359980" y="307052"/>
                </a:lnTo>
                <a:lnTo>
                  <a:pt x="1375651" y="338066"/>
                </a:lnTo>
                <a:lnTo>
                  <a:pt x="1375651" y="353388"/>
                </a:lnTo>
                <a:lnTo>
                  <a:pt x="1391076" y="372046"/>
                </a:lnTo>
                <a:lnTo>
                  <a:pt x="1409463" y="372046"/>
                </a:lnTo>
                <a:lnTo>
                  <a:pt x="1391076" y="353388"/>
                </a:lnTo>
                <a:lnTo>
                  <a:pt x="1425011" y="353388"/>
                </a:lnTo>
                <a:lnTo>
                  <a:pt x="1440436" y="387738"/>
                </a:lnTo>
                <a:lnTo>
                  <a:pt x="1455737" y="403060"/>
                </a:lnTo>
                <a:lnTo>
                  <a:pt x="1468077" y="418752"/>
                </a:lnTo>
                <a:lnTo>
                  <a:pt x="1459069" y="406025"/>
                </a:lnTo>
                <a:lnTo>
                  <a:pt x="1468077" y="434074"/>
                </a:lnTo>
                <a:lnTo>
                  <a:pt x="1468077" y="449766"/>
                </a:lnTo>
                <a:lnTo>
                  <a:pt x="1452776" y="468054"/>
                </a:lnTo>
                <a:lnTo>
                  <a:pt x="1452776" y="449766"/>
                </a:lnTo>
                <a:lnTo>
                  <a:pt x="1437351" y="468054"/>
                </a:lnTo>
                <a:lnTo>
                  <a:pt x="1422049" y="483746"/>
                </a:lnTo>
                <a:lnTo>
                  <a:pt x="1422049" y="468054"/>
                </a:lnTo>
                <a:lnTo>
                  <a:pt x="1422049" y="499068"/>
                </a:lnTo>
                <a:lnTo>
                  <a:pt x="1403416" y="499068"/>
                </a:lnTo>
                <a:lnTo>
                  <a:pt x="1387991" y="499068"/>
                </a:lnTo>
                <a:lnTo>
                  <a:pt x="1387991" y="514760"/>
                </a:lnTo>
                <a:lnTo>
                  <a:pt x="1372320" y="499068"/>
                </a:lnTo>
                <a:lnTo>
                  <a:pt x="1387991" y="514760"/>
                </a:lnTo>
                <a:lnTo>
                  <a:pt x="1372320" y="514760"/>
                </a:lnTo>
                <a:lnTo>
                  <a:pt x="1372320" y="530082"/>
                </a:lnTo>
                <a:lnTo>
                  <a:pt x="1372320" y="514760"/>
                </a:lnTo>
                <a:lnTo>
                  <a:pt x="1357018" y="514760"/>
                </a:lnTo>
                <a:lnTo>
                  <a:pt x="1372320" y="530082"/>
                </a:lnTo>
                <a:lnTo>
                  <a:pt x="1357018" y="548740"/>
                </a:lnTo>
                <a:lnTo>
                  <a:pt x="1341593" y="530082"/>
                </a:lnTo>
                <a:lnTo>
                  <a:pt x="1326045" y="530082"/>
                </a:lnTo>
                <a:lnTo>
                  <a:pt x="1310620" y="548740"/>
                </a:lnTo>
                <a:lnTo>
                  <a:pt x="1295319" y="530082"/>
                </a:lnTo>
                <a:lnTo>
                  <a:pt x="1310620" y="564432"/>
                </a:lnTo>
                <a:lnTo>
                  <a:pt x="1310620" y="579754"/>
                </a:lnTo>
                <a:lnTo>
                  <a:pt x="1310620" y="595446"/>
                </a:lnTo>
                <a:lnTo>
                  <a:pt x="1295319" y="595446"/>
                </a:lnTo>
                <a:lnTo>
                  <a:pt x="1279647" y="595446"/>
                </a:lnTo>
                <a:lnTo>
                  <a:pt x="1279647" y="579754"/>
                </a:lnTo>
                <a:lnTo>
                  <a:pt x="1261260" y="579754"/>
                </a:lnTo>
                <a:lnTo>
                  <a:pt x="1261260" y="564432"/>
                </a:lnTo>
                <a:lnTo>
                  <a:pt x="1279647" y="564432"/>
                </a:lnTo>
                <a:lnTo>
                  <a:pt x="1261260" y="564432"/>
                </a:lnTo>
                <a:lnTo>
                  <a:pt x="1261260" y="548740"/>
                </a:lnTo>
                <a:lnTo>
                  <a:pt x="1261260" y="579754"/>
                </a:lnTo>
                <a:lnTo>
                  <a:pt x="1261260" y="564432"/>
                </a:lnTo>
                <a:lnTo>
                  <a:pt x="1261260" y="548740"/>
                </a:lnTo>
                <a:lnTo>
                  <a:pt x="1245836" y="548740"/>
                </a:lnTo>
                <a:lnTo>
                  <a:pt x="1245836" y="564432"/>
                </a:lnTo>
                <a:lnTo>
                  <a:pt x="1230287" y="579754"/>
                </a:lnTo>
                <a:lnTo>
                  <a:pt x="1245836" y="595446"/>
                </a:lnTo>
                <a:lnTo>
                  <a:pt x="1230287" y="626460"/>
                </a:lnTo>
                <a:lnTo>
                  <a:pt x="1245836" y="626460"/>
                </a:lnTo>
                <a:lnTo>
                  <a:pt x="1230287" y="645118"/>
                </a:lnTo>
                <a:lnTo>
                  <a:pt x="1245836" y="645118"/>
                </a:lnTo>
                <a:lnTo>
                  <a:pt x="1230287" y="645118"/>
                </a:lnTo>
                <a:lnTo>
                  <a:pt x="1230287" y="660440"/>
                </a:lnTo>
                <a:lnTo>
                  <a:pt x="1230287" y="676132"/>
                </a:lnTo>
                <a:lnTo>
                  <a:pt x="1230287" y="660440"/>
                </a:lnTo>
                <a:lnTo>
                  <a:pt x="1214862" y="676132"/>
                </a:lnTo>
                <a:lnTo>
                  <a:pt x="1214862" y="660440"/>
                </a:lnTo>
                <a:lnTo>
                  <a:pt x="1214862" y="676132"/>
                </a:lnTo>
                <a:lnTo>
                  <a:pt x="1199561" y="660440"/>
                </a:lnTo>
                <a:lnTo>
                  <a:pt x="1199561" y="676132"/>
                </a:lnTo>
                <a:lnTo>
                  <a:pt x="1199561" y="691454"/>
                </a:lnTo>
                <a:lnTo>
                  <a:pt x="1199561" y="707147"/>
                </a:lnTo>
                <a:lnTo>
                  <a:pt x="1183889" y="691454"/>
                </a:lnTo>
                <a:lnTo>
                  <a:pt x="1183889" y="676132"/>
                </a:lnTo>
                <a:lnTo>
                  <a:pt x="1183889" y="707147"/>
                </a:lnTo>
                <a:lnTo>
                  <a:pt x="1168464" y="707147"/>
                </a:lnTo>
                <a:lnTo>
                  <a:pt x="1168464" y="725434"/>
                </a:lnTo>
                <a:lnTo>
                  <a:pt x="1168464" y="707147"/>
                </a:lnTo>
                <a:lnTo>
                  <a:pt x="1149831" y="707147"/>
                </a:lnTo>
                <a:lnTo>
                  <a:pt x="1168464" y="725434"/>
                </a:lnTo>
                <a:lnTo>
                  <a:pt x="1149831" y="741126"/>
                </a:lnTo>
                <a:lnTo>
                  <a:pt x="1149831" y="725434"/>
                </a:lnTo>
                <a:lnTo>
                  <a:pt x="1137491" y="725434"/>
                </a:lnTo>
                <a:lnTo>
                  <a:pt x="1137491" y="741126"/>
                </a:lnTo>
                <a:lnTo>
                  <a:pt x="1137491" y="707147"/>
                </a:lnTo>
                <a:lnTo>
                  <a:pt x="1119105" y="725434"/>
                </a:lnTo>
                <a:lnTo>
                  <a:pt x="1119105" y="741126"/>
                </a:lnTo>
                <a:lnTo>
                  <a:pt x="1103433" y="741126"/>
                </a:lnTo>
                <a:lnTo>
                  <a:pt x="1103433" y="756448"/>
                </a:lnTo>
                <a:lnTo>
                  <a:pt x="1119105" y="756448"/>
                </a:lnTo>
                <a:lnTo>
                  <a:pt x="1119105" y="772140"/>
                </a:lnTo>
                <a:lnTo>
                  <a:pt x="1103433" y="787462"/>
                </a:lnTo>
                <a:lnTo>
                  <a:pt x="1103433" y="803155"/>
                </a:lnTo>
                <a:lnTo>
                  <a:pt x="1088132" y="821812"/>
                </a:lnTo>
                <a:lnTo>
                  <a:pt x="1088132" y="837134"/>
                </a:lnTo>
                <a:lnTo>
                  <a:pt x="1072707" y="852827"/>
                </a:lnTo>
                <a:lnTo>
                  <a:pt x="1088132" y="852827"/>
                </a:lnTo>
                <a:lnTo>
                  <a:pt x="1088132" y="871114"/>
                </a:lnTo>
                <a:lnTo>
                  <a:pt x="1072707" y="902128"/>
                </a:lnTo>
                <a:lnTo>
                  <a:pt x="1072707" y="917820"/>
                </a:lnTo>
                <a:lnTo>
                  <a:pt x="1072707" y="948834"/>
                </a:lnTo>
                <a:lnTo>
                  <a:pt x="1072707" y="967492"/>
                </a:lnTo>
                <a:lnTo>
                  <a:pt x="1088132" y="967492"/>
                </a:lnTo>
                <a:lnTo>
                  <a:pt x="1103433" y="967492"/>
                </a:lnTo>
                <a:lnTo>
                  <a:pt x="1103433" y="982814"/>
                </a:lnTo>
                <a:lnTo>
                  <a:pt x="1072707" y="998507"/>
                </a:lnTo>
                <a:lnTo>
                  <a:pt x="1088132" y="1013828"/>
                </a:lnTo>
                <a:lnTo>
                  <a:pt x="1072707" y="1013828"/>
                </a:lnTo>
                <a:lnTo>
                  <a:pt x="1072707" y="1029521"/>
                </a:lnTo>
                <a:lnTo>
                  <a:pt x="1072707" y="1047808"/>
                </a:lnTo>
                <a:lnTo>
                  <a:pt x="1057035" y="1029521"/>
                </a:lnTo>
                <a:lnTo>
                  <a:pt x="1072707" y="1047808"/>
                </a:lnTo>
                <a:lnTo>
                  <a:pt x="1057035" y="1047808"/>
                </a:lnTo>
                <a:lnTo>
                  <a:pt x="1072707" y="1047808"/>
                </a:lnTo>
                <a:lnTo>
                  <a:pt x="1088132" y="1047808"/>
                </a:lnTo>
                <a:lnTo>
                  <a:pt x="1072707" y="1063500"/>
                </a:lnTo>
                <a:lnTo>
                  <a:pt x="1088132" y="1047808"/>
                </a:lnTo>
                <a:lnTo>
                  <a:pt x="1103433" y="1047808"/>
                </a:lnTo>
                <a:lnTo>
                  <a:pt x="1119105" y="1063500"/>
                </a:lnTo>
                <a:lnTo>
                  <a:pt x="1149831" y="1094514"/>
                </a:lnTo>
                <a:lnTo>
                  <a:pt x="1137491" y="1078822"/>
                </a:lnTo>
                <a:lnTo>
                  <a:pt x="1137491" y="1094514"/>
                </a:lnTo>
                <a:lnTo>
                  <a:pt x="1149831" y="1109836"/>
                </a:lnTo>
                <a:lnTo>
                  <a:pt x="1168464" y="1125529"/>
                </a:lnTo>
                <a:lnTo>
                  <a:pt x="1183889" y="1125529"/>
                </a:lnTo>
                <a:lnTo>
                  <a:pt x="1199561" y="1125529"/>
                </a:lnTo>
                <a:lnTo>
                  <a:pt x="1214862" y="1125529"/>
                </a:lnTo>
                <a:lnTo>
                  <a:pt x="1214862" y="1109836"/>
                </a:lnTo>
                <a:lnTo>
                  <a:pt x="1230287" y="1109836"/>
                </a:lnTo>
                <a:lnTo>
                  <a:pt x="1230287" y="1078822"/>
                </a:lnTo>
                <a:lnTo>
                  <a:pt x="1230287" y="1094514"/>
                </a:lnTo>
                <a:lnTo>
                  <a:pt x="1214862" y="1078822"/>
                </a:lnTo>
                <a:lnTo>
                  <a:pt x="1214862" y="1063500"/>
                </a:lnTo>
                <a:lnTo>
                  <a:pt x="1199561" y="1063500"/>
                </a:lnTo>
                <a:lnTo>
                  <a:pt x="1199561" y="1078822"/>
                </a:lnTo>
                <a:lnTo>
                  <a:pt x="1199561" y="1063500"/>
                </a:lnTo>
                <a:lnTo>
                  <a:pt x="1214862" y="1063500"/>
                </a:lnTo>
                <a:lnTo>
                  <a:pt x="1230287" y="1078822"/>
                </a:lnTo>
                <a:lnTo>
                  <a:pt x="1245836" y="1094514"/>
                </a:lnTo>
                <a:lnTo>
                  <a:pt x="1245836" y="1109836"/>
                </a:lnTo>
                <a:lnTo>
                  <a:pt x="1245836" y="1125529"/>
                </a:lnTo>
                <a:lnTo>
                  <a:pt x="1230287" y="1125529"/>
                </a:lnTo>
                <a:lnTo>
                  <a:pt x="1230287" y="1144186"/>
                </a:lnTo>
                <a:lnTo>
                  <a:pt x="1214862" y="1144186"/>
                </a:lnTo>
                <a:lnTo>
                  <a:pt x="1199561" y="1144186"/>
                </a:lnTo>
                <a:lnTo>
                  <a:pt x="1199561" y="1159508"/>
                </a:lnTo>
                <a:lnTo>
                  <a:pt x="1183889" y="1159508"/>
                </a:lnTo>
                <a:lnTo>
                  <a:pt x="1183889" y="1175201"/>
                </a:lnTo>
                <a:lnTo>
                  <a:pt x="1168464" y="1175201"/>
                </a:lnTo>
                <a:lnTo>
                  <a:pt x="1149831" y="1159508"/>
                </a:lnTo>
                <a:lnTo>
                  <a:pt x="1149831" y="1144186"/>
                </a:lnTo>
                <a:lnTo>
                  <a:pt x="1137491" y="1144186"/>
                </a:lnTo>
                <a:lnTo>
                  <a:pt x="1137491" y="1159508"/>
                </a:lnTo>
                <a:lnTo>
                  <a:pt x="1137491" y="1144186"/>
                </a:lnTo>
                <a:lnTo>
                  <a:pt x="1137491" y="1159508"/>
                </a:lnTo>
                <a:lnTo>
                  <a:pt x="1137491" y="1175201"/>
                </a:lnTo>
                <a:lnTo>
                  <a:pt x="1119105" y="1175201"/>
                </a:lnTo>
                <a:lnTo>
                  <a:pt x="1119105" y="1190522"/>
                </a:lnTo>
                <a:lnTo>
                  <a:pt x="1103433" y="1190522"/>
                </a:lnTo>
                <a:lnTo>
                  <a:pt x="1119105" y="1190522"/>
                </a:lnTo>
                <a:lnTo>
                  <a:pt x="1103433" y="1206215"/>
                </a:lnTo>
                <a:lnTo>
                  <a:pt x="1103433" y="1190522"/>
                </a:lnTo>
                <a:lnTo>
                  <a:pt x="1088132" y="1190522"/>
                </a:lnTo>
                <a:lnTo>
                  <a:pt x="1103433" y="1206215"/>
                </a:lnTo>
                <a:lnTo>
                  <a:pt x="1088132" y="1206215"/>
                </a:lnTo>
                <a:lnTo>
                  <a:pt x="1088132" y="1190522"/>
                </a:lnTo>
                <a:lnTo>
                  <a:pt x="1072707" y="1175201"/>
                </a:lnTo>
                <a:lnTo>
                  <a:pt x="1057035" y="1175201"/>
                </a:lnTo>
                <a:lnTo>
                  <a:pt x="1041734" y="1159508"/>
                </a:lnTo>
                <a:lnTo>
                  <a:pt x="1057035" y="1175201"/>
                </a:lnTo>
                <a:lnTo>
                  <a:pt x="1041734" y="1190522"/>
                </a:lnTo>
                <a:lnTo>
                  <a:pt x="1057035" y="1190522"/>
                </a:lnTo>
                <a:lnTo>
                  <a:pt x="1041734" y="1206215"/>
                </a:lnTo>
                <a:lnTo>
                  <a:pt x="1057035" y="1206215"/>
                </a:lnTo>
                <a:lnTo>
                  <a:pt x="1057035" y="1224873"/>
                </a:lnTo>
                <a:lnTo>
                  <a:pt x="1057035" y="1240194"/>
                </a:lnTo>
                <a:lnTo>
                  <a:pt x="1041734" y="1240194"/>
                </a:lnTo>
                <a:lnTo>
                  <a:pt x="1026309" y="1255516"/>
                </a:lnTo>
                <a:lnTo>
                  <a:pt x="1011007" y="1255516"/>
                </a:lnTo>
                <a:lnTo>
                  <a:pt x="1011007" y="1271209"/>
                </a:lnTo>
                <a:lnTo>
                  <a:pt x="1011007" y="1255516"/>
                </a:lnTo>
                <a:close/>
              </a:path>
            </a:pathLst>
          </a:custGeom>
          <a:ln w="24709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3" name="object 593"/>
          <p:cNvSpPr/>
          <p:nvPr/>
        </p:nvSpPr>
        <p:spPr>
          <a:xfrm>
            <a:off x="6935343" y="2615692"/>
            <a:ext cx="843802" cy="1187186"/>
          </a:xfrm>
          <a:custGeom>
            <a:avLst/>
            <a:gdLst/>
            <a:ahLst/>
            <a:cxnLst/>
            <a:rect l="l" t="t" r="r" b="b"/>
            <a:pathLst>
              <a:path w="843802" h="1187186">
                <a:moveTo>
                  <a:pt x="701769" y="1143939"/>
                </a:moveTo>
                <a:lnTo>
                  <a:pt x="667711" y="1143939"/>
                </a:lnTo>
                <a:lnTo>
                  <a:pt x="652286" y="1159508"/>
                </a:lnTo>
                <a:lnTo>
                  <a:pt x="636985" y="1159508"/>
                </a:lnTo>
                <a:lnTo>
                  <a:pt x="621313" y="1143939"/>
                </a:lnTo>
                <a:lnTo>
                  <a:pt x="606012" y="1174830"/>
                </a:lnTo>
                <a:lnTo>
                  <a:pt x="590587" y="1159508"/>
                </a:lnTo>
                <a:lnTo>
                  <a:pt x="559614" y="1159508"/>
                </a:lnTo>
                <a:lnTo>
                  <a:pt x="559614" y="1143939"/>
                </a:lnTo>
                <a:lnTo>
                  <a:pt x="574915" y="1143939"/>
                </a:lnTo>
                <a:lnTo>
                  <a:pt x="574915" y="1125158"/>
                </a:lnTo>
                <a:lnTo>
                  <a:pt x="559614" y="1094267"/>
                </a:lnTo>
                <a:lnTo>
                  <a:pt x="540857" y="1094267"/>
                </a:lnTo>
                <a:lnTo>
                  <a:pt x="522594" y="1106500"/>
                </a:lnTo>
                <a:lnTo>
                  <a:pt x="506922" y="1091178"/>
                </a:lnTo>
                <a:lnTo>
                  <a:pt x="476196" y="1091178"/>
                </a:lnTo>
                <a:lnTo>
                  <a:pt x="460771" y="1106500"/>
                </a:lnTo>
                <a:lnTo>
                  <a:pt x="426837" y="1106500"/>
                </a:lnTo>
                <a:lnTo>
                  <a:pt x="395740" y="1137514"/>
                </a:lnTo>
                <a:lnTo>
                  <a:pt x="380439" y="1137514"/>
                </a:lnTo>
                <a:lnTo>
                  <a:pt x="349342" y="1137514"/>
                </a:lnTo>
                <a:lnTo>
                  <a:pt x="334041" y="1137514"/>
                </a:lnTo>
                <a:lnTo>
                  <a:pt x="318369" y="1156172"/>
                </a:lnTo>
                <a:lnTo>
                  <a:pt x="303067" y="1156172"/>
                </a:lnTo>
                <a:lnTo>
                  <a:pt x="284681" y="1137514"/>
                </a:lnTo>
                <a:lnTo>
                  <a:pt x="269009" y="1122192"/>
                </a:lnTo>
                <a:lnTo>
                  <a:pt x="238283" y="1122192"/>
                </a:lnTo>
                <a:lnTo>
                  <a:pt x="191885" y="1137514"/>
                </a:lnTo>
                <a:lnTo>
                  <a:pt x="173252" y="1106500"/>
                </a:lnTo>
                <a:lnTo>
                  <a:pt x="160912" y="1106500"/>
                </a:lnTo>
                <a:lnTo>
                  <a:pt x="142155" y="1106500"/>
                </a:lnTo>
                <a:lnTo>
                  <a:pt x="111429" y="1122192"/>
                </a:lnTo>
                <a:lnTo>
                  <a:pt x="80456" y="1137514"/>
                </a:lnTo>
                <a:lnTo>
                  <a:pt x="65154" y="1156172"/>
                </a:lnTo>
                <a:lnTo>
                  <a:pt x="49729" y="1156172"/>
                </a:lnTo>
                <a:lnTo>
                  <a:pt x="15671" y="1187186"/>
                </a:lnTo>
                <a:lnTo>
                  <a:pt x="0" y="1171864"/>
                </a:lnTo>
                <a:lnTo>
                  <a:pt x="15671" y="1156172"/>
                </a:lnTo>
                <a:lnTo>
                  <a:pt x="34058" y="1137514"/>
                </a:lnTo>
                <a:lnTo>
                  <a:pt x="15671" y="1156172"/>
                </a:lnTo>
                <a:lnTo>
                  <a:pt x="0" y="1171864"/>
                </a:lnTo>
                <a:lnTo>
                  <a:pt x="0" y="1137514"/>
                </a:lnTo>
                <a:lnTo>
                  <a:pt x="15671" y="1122192"/>
                </a:lnTo>
                <a:lnTo>
                  <a:pt x="49729" y="1041506"/>
                </a:lnTo>
                <a:lnTo>
                  <a:pt x="65154" y="1010492"/>
                </a:lnTo>
                <a:lnTo>
                  <a:pt x="65154" y="979478"/>
                </a:lnTo>
                <a:lnTo>
                  <a:pt x="80456" y="960820"/>
                </a:lnTo>
                <a:lnTo>
                  <a:pt x="80456" y="945498"/>
                </a:lnTo>
                <a:lnTo>
                  <a:pt x="95881" y="929806"/>
                </a:lnTo>
                <a:lnTo>
                  <a:pt x="95881" y="898792"/>
                </a:lnTo>
                <a:lnTo>
                  <a:pt x="111429" y="833798"/>
                </a:lnTo>
                <a:lnTo>
                  <a:pt x="111429" y="802784"/>
                </a:lnTo>
                <a:lnTo>
                  <a:pt x="95881" y="784126"/>
                </a:lnTo>
                <a:lnTo>
                  <a:pt x="95881" y="768804"/>
                </a:lnTo>
                <a:lnTo>
                  <a:pt x="111429" y="753112"/>
                </a:lnTo>
                <a:lnTo>
                  <a:pt x="126854" y="737790"/>
                </a:lnTo>
                <a:lnTo>
                  <a:pt x="126854" y="706776"/>
                </a:lnTo>
                <a:lnTo>
                  <a:pt x="160912" y="672796"/>
                </a:lnTo>
                <a:lnTo>
                  <a:pt x="142155" y="641782"/>
                </a:lnTo>
                <a:lnTo>
                  <a:pt x="160912" y="626090"/>
                </a:lnTo>
                <a:lnTo>
                  <a:pt x="160912" y="607432"/>
                </a:lnTo>
                <a:lnTo>
                  <a:pt x="173252" y="592110"/>
                </a:lnTo>
                <a:lnTo>
                  <a:pt x="191885" y="561096"/>
                </a:lnTo>
                <a:lnTo>
                  <a:pt x="173252" y="530082"/>
                </a:lnTo>
                <a:lnTo>
                  <a:pt x="160912" y="496102"/>
                </a:lnTo>
                <a:lnTo>
                  <a:pt x="142155" y="496102"/>
                </a:lnTo>
                <a:lnTo>
                  <a:pt x="142155" y="465088"/>
                </a:lnTo>
                <a:lnTo>
                  <a:pt x="126854" y="449396"/>
                </a:lnTo>
                <a:lnTo>
                  <a:pt x="142155" y="430738"/>
                </a:lnTo>
                <a:lnTo>
                  <a:pt x="160912" y="415416"/>
                </a:lnTo>
                <a:lnTo>
                  <a:pt x="142155" y="368709"/>
                </a:lnTo>
                <a:lnTo>
                  <a:pt x="160912" y="334730"/>
                </a:lnTo>
                <a:lnTo>
                  <a:pt x="160912" y="303716"/>
                </a:lnTo>
                <a:lnTo>
                  <a:pt x="173252" y="288023"/>
                </a:lnTo>
                <a:lnTo>
                  <a:pt x="191885" y="272702"/>
                </a:lnTo>
                <a:lnTo>
                  <a:pt x="222611" y="272702"/>
                </a:lnTo>
                <a:lnTo>
                  <a:pt x="238283" y="238722"/>
                </a:lnTo>
                <a:lnTo>
                  <a:pt x="269009" y="223029"/>
                </a:lnTo>
                <a:lnTo>
                  <a:pt x="269009" y="176694"/>
                </a:lnTo>
                <a:lnTo>
                  <a:pt x="269009" y="223029"/>
                </a:lnTo>
                <a:lnTo>
                  <a:pt x="269009" y="176694"/>
                </a:lnTo>
                <a:lnTo>
                  <a:pt x="284681" y="158036"/>
                </a:lnTo>
                <a:lnTo>
                  <a:pt x="303067" y="176694"/>
                </a:lnTo>
                <a:lnTo>
                  <a:pt x="334041" y="207708"/>
                </a:lnTo>
                <a:lnTo>
                  <a:pt x="349342" y="192015"/>
                </a:lnTo>
                <a:lnTo>
                  <a:pt x="395740" y="192015"/>
                </a:lnTo>
                <a:lnTo>
                  <a:pt x="426837" y="127022"/>
                </a:lnTo>
                <a:lnTo>
                  <a:pt x="460771" y="62028"/>
                </a:lnTo>
                <a:lnTo>
                  <a:pt x="460771" y="46335"/>
                </a:lnTo>
                <a:lnTo>
                  <a:pt x="463856" y="67959"/>
                </a:lnTo>
                <a:lnTo>
                  <a:pt x="497791" y="27677"/>
                </a:lnTo>
                <a:lnTo>
                  <a:pt x="522594" y="0"/>
                </a:lnTo>
                <a:lnTo>
                  <a:pt x="571954" y="0"/>
                </a:lnTo>
                <a:lnTo>
                  <a:pt x="602927" y="0"/>
                </a:lnTo>
                <a:lnTo>
                  <a:pt x="618352" y="46335"/>
                </a:lnTo>
                <a:lnTo>
                  <a:pt x="602927" y="127022"/>
                </a:lnTo>
                <a:lnTo>
                  <a:pt x="618352" y="127022"/>
                </a:lnTo>
                <a:lnTo>
                  <a:pt x="633653" y="176694"/>
                </a:lnTo>
                <a:lnTo>
                  <a:pt x="633653" y="207708"/>
                </a:lnTo>
                <a:lnTo>
                  <a:pt x="618352" y="272702"/>
                </a:lnTo>
                <a:lnTo>
                  <a:pt x="633653" y="254044"/>
                </a:lnTo>
                <a:lnTo>
                  <a:pt x="618352" y="334730"/>
                </a:lnTo>
                <a:lnTo>
                  <a:pt x="664626" y="334730"/>
                </a:lnTo>
                <a:lnTo>
                  <a:pt x="649325" y="384402"/>
                </a:lnTo>
                <a:lnTo>
                  <a:pt x="695723" y="334730"/>
                </a:lnTo>
                <a:lnTo>
                  <a:pt x="729411" y="272702"/>
                </a:lnTo>
                <a:lnTo>
                  <a:pt x="760384" y="223029"/>
                </a:lnTo>
                <a:lnTo>
                  <a:pt x="791481" y="254044"/>
                </a:lnTo>
                <a:lnTo>
                  <a:pt x="813199" y="260345"/>
                </a:lnTo>
                <a:lnTo>
                  <a:pt x="813199" y="322374"/>
                </a:lnTo>
                <a:lnTo>
                  <a:pt x="813199" y="341031"/>
                </a:lnTo>
                <a:lnTo>
                  <a:pt x="794442" y="372046"/>
                </a:lnTo>
                <a:lnTo>
                  <a:pt x="779141" y="372046"/>
                </a:lnTo>
                <a:lnTo>
                  <a:pt x="794442" y="372046"/>
                </a:lnTo>
                <a:lnTo>
                  <a:pt x="813199" y="372046"/>
                </a:lnTo>
                <a:lnTo>
                  <a:pt x="825539" y="372046"/>
                </a:lnTo>
                <a:lnTo>
                  <a:pt x="843802" y="387367"/>
                </a:lnTo>
                <a:lnTo>
                  <a:pt x="843802" y="499068"/>
                </a:lnTo>
                <a:lnTo>
                  <a:pt x="825539" y="452361"/>
                </a:lnTo>
                <a:lnTo>
                  <a:pt x="825539" y="468054"/>
                </a:lnTo>
                <a:lnTo>
                  <a:pt x="825539" y="517726"/>
                </a:lnTo>
                <a:lnTo>
                  <a:pt x="825539" y="533047"/>
                </a:lnTo>
                <a:lnTo>
                  <a:pt x="825539" y="548740"/>
                </a:lnTo>
                <a:lnTo>
                  <a:pt x="825539" y="564061"/>
                </a:lnTo>
                <a:lnTo>
                  <a:pt x="813199" y="564061"/>
                </a:lnTo>
                <a:lnTo>
                  <a:pt x="813199" y="579754"/>
                </a:lnTo>
                <a:lnTo>
                  <a:pt x="813199" y="595076"/>
                </a:lnTo>
                <a:lnTo>
                  <a:pt x="794442" y="595076"/>
                </a:lnTo>
                <a:lnTo>
                  <a:pt x="794442" y="613733"/>
                </a:lnTo>
                <a:lnTo>
                  <a:pt x="779141" y="613733"/>
                </a:lnTo>
                <a:lnTo>
                  <a:pt x="794442" y="613733"/>
                </a:lnTo>
                <a:lnTo>
                  <a:pt x="779141" y="629055"/>
                </a:lnTo>
                <a:lnTo>
                  <a:pt x="794442" y="613733"/>
                </a:lnTo>
                <a:lnTo>
                  <a:pt x="779141" y="675762"/>
                </a:lnTo>
                <a:lnTo>
                  <a:pt x="763469" y="675762"/>
                </a:lnTo>
                <a:lnTo>
                  <a:pt x="763469" y="694420"/>
                </a:lnTo>
                <a:lnTo>
                  <a:pt x="748044" y="694420"/>
                </a:lnTo>
                <a:lnTo>
                  <a:pt x="748044" y="660069"/>
                </a:lnTo>
                <a:lnTo>
                  <a:pt x="732743" y="644748"/>
                </a:lnTo>
                <a:lnTo>
                  <a:pt x="717071" y="644748"/>
                </a:lnTo>
                <a:lnTo>
                  <a:pt x="701769" y="644748"/>
                </a:lnTo>
                <a:lnTo>
                  <a:pt x="683383" y="644748"/>
                </a:lnTo>
                <a:lnTo>
                  <a:pt x="667711" y="629055"/>
                </a:lnTo>
                <a:lnTo>
                  <a:pt x="652286" y="613733"/>
                </a:lnTo>
                <a:lnTo>
                  <a:pt x="636985" y="595076"/>
                </a:lnTo>
                <a:lnTo>
                  <a:pt x="636985" y="579754"/>
                </a:lnTo>
                <a:lnTo>
                  <a:pt x="636985" y="595076"/>
                </a:lnTo>
                <a:lnTo>
                  <a:pt x="636985" y="613733"/>
                </a:lnTo>
                <a:lnTo>
                  <a:pt x="652286" y="629055"/>
                </a:lnTo>
                <a:lnTo>
                  <a:pt x="667711" y="629055"/>
                </a:lnTo>
                <a:lnTo>
                  <a:pt x="667711" y="644748"/>
                </a:lnTo>
                <a:lnTo>
                  <a:pt x="683383" y="675762"/>
                </a:lnTo>
                <a:lnTo>
                  <a:pt x="701769" y="694420"/>
                </a:lnTo>
                <a:lnTo>
                  <a:pt x="717071" y="709741"/>
                </a:lnTo>
                <a:lnTo>
                  <a:pt x="732743" y="725434"/>
                </a:lnTo>
                <a:lnTo>
                  <a:pt x="748044" y="756448"/>
                </a:lnTo>
                <a:lnTo>
                  <a:pt x="763469" y="771770"/>
                </a:lnTo>
                <a:lnTo>
                  <a:pt x="763469" y="805873"/>
                </a:lnTo>
                <a:lnTo>
                  <a:pt x="748044" y="852456"/>
                </a:lnTo>
                <a:lnTo>
                  <a:pt x="748044" y="886436"/>
                </a:lnTo>
                <a:lnTo>
                  <a:pt x="732743" y="917450"/>
                </a:lnTo>
                <a:lnTo>
                  <a:pt x="732743" y="886436"/>
                </a:lnTo>
                <a:lnTo>
                  <a:pt x="748044" y="871114"/>
                </a:lnTo>
                <a:lnTo>
                  <a:pt x="748044" y="836887"/>
                </a:lnTo>
                <a:lnTo>
                  <a:pt x="748044" y="821442"/>
                </a:lnTo>
                <a:lnTo>
                  <a:pt x="748044" y="836887"/>
                </a:lnTo>
                <a:lnTo>
                  <a:pt x="748044" y="821442"/>
                </a:lnTo>
                <a:lnTo>
                  <a:pt x="732743" y="852456"/>
                </a:lnTo>
                <a:lnTo>
                  <a:pt x="732743" y="871114"/>
                </a:lnTo>
                <a:lnTo>
                  <a:pt x="717071" y="902128"/>
                </a:lnTo>
                <a:lnTo>
                  <a:pt x="717071" y="933142"/>
                </a:lnTo>
                <a:lnTo>
                  <a:pt x="717071" y="948464"/>
                </a:lnTo>
                <a:lnTo>
                  <a:pt x="717071" y="933142"/>
                </a:lnTo>
                <a:lnTo>
                  <a:pt x="717071" y="948464"/>
                </a:lnTo>
                <a:lnTo>
                  <a:pt x="717071" y="967122"/>
                </a:lnTo>
                <a:lnTo>
                  <a:pt x="717071" y="982814"/>
                </a:lnTo>
                <a:lnTo>
                  <a:pt x="717071" y="967122"/>
                </a:lnTo>
                <a:lnTo>
                  <a:pt x="717071" y="998136"/>
                </a:lnTo>
                <a:lnTo>
                  <a:pt x="701769" y="998136"/>
                </a:lnTo>
                <a:lnTo>
                  <a:pt x="717071" y="998136"/>
                </a:lnTo>
                <a:lnTo>
                  <a:pt x="717071" y="1013828"/>
                </a:lnTo>
                <a:lnTo>
                  <a:pt x="717071" y="998136"/>
                </a:lnTo>
                <a:lnTo>
                  <a:pt x="717071" y="1013828"/>
                </a:lnTo>
                <a:lnTo>
                  <a:pt x="701769" y="1029150"/>
                </a:lnTo>
                <a:lnTo>
                  <a:pt x="683383" y="1063253"/>
                </a:lnTo>
                <a:lnTo>
                  <a:pt x="683383" y="1078822"/>
                </a:lnTo>
                <a:lnTo>
                  <a:pt x="667711" y="1047808"/>
                </a:lnTo>
                <a:lnTo>
                  <a:pt x="667711" y="1029150"/>
                </a:lnTo>
                <a:lnTo>
                  <a:pt x="667711" y="1013828"/>
                </a:lnTo>
                <a:lnTo>
                  <a:pt x="667711" y="998136"/>
                </a:lnTo>
                <a:lnTo>
                  <a:pt x="667711" y="982814"/>
                </a:lnTo>
                <a:lnTo>
                  <a:pt x="683383" y="967122"/>
                </a:lnTo>
                <a:lnTo>
                  <a:pt x="667711" y="967122"/>
                </a:lnTo>
                <a:lnTo>
                  <a:pt x="683383" y="967122"/>
                </a:lnTo>
                <a:lnTo>
                  <a:pt x="667711" y="948464"/>
                </a:lnTo>
                <a:lnTo>
                  <a:pt x="683383" y="948464"/>
                </a:lnTo>
                <a:lnTo>
                  <a:pt x="683383" y="933142"/>
                </a:lnTo>
                <a:lnTo>
                  <a:pt x="683383" y="917450"/>
                </a:lnTo>
                <a:lnTo>
                  <a:pt x="683383" y="902128"/>
                </a:lnTo>
                <a:lnTo>
                  <a:pt x="667711" y="917450"/>
                </a:lnTo>
                <a:lnTo>
                  <a:pt x="652286" y="917450"/>
                </a:lnTo>
                <a:lnTo>
                  <a:pt x="667711" y="902128"/>
                </a:lnTo>
                <a:lnTo>
                  <a:pt x="652286" y="917450"/>
                </a:lnTo>
                <a:lnTo>
                  <a:pt x="667711" y="902128"/>
                </a:lnTo>
                <a:lnTo>
                  <a:pt x="652286" y="902128"/>
                </a:lnTo>
                <a:lnTo>
                  <a:pt x="667711" y="886436"/>
                </a:lnTo>
                <a:lnTo>
                  <a:pt x="652286" y="886436"/>
                </a:lnTo>
                <a:lnTo>
                  <a:pt x="652286" y="871114"/>
                </a:lnTo>
                <a:lnTo>
                  <a:pt x="667711" y="871114"/>
                </a:lnTo>
                <a:lnTo>
                  <a:pt x="636985" y="871114"/>
                </a:lnTo>
                <a:lnTo>
                  <a:pt x="652286" y="852456"/>
                </a:lnTo>
                <a:lnTo>
                  <a:pt x="636985" y="852456"/>
                </a:lnTo>
                <a:lnTo>
                  <a:pt x="636985" y="836887"/>
                </a:lnTo>
                <a:lnTo>
                  <a:pt x="652286" y="821442"/>
                </a:lnTo>
                <a:lnTo>
                  <a:pt x="636985" y="836887"/>
                </a:lnTo>
                <a:lnTo>
                  <a:pt x="636985" y="852456"/>
                </a:lnTo>
                <a:lnTo>
                  <a:pt x="621313" y="836887"/>
                </a:lnTo>
                <a:lnTo>
                  <a:pt x="621313" y="852456"/>
                </a:lnTo>
                <a:lnTo>
                  <a:pt x="621313" y="871114"/>
                </a:lnTo>
                <a:lnTo>
                  <a:pt x="606012" y="871114"/>
                </a:lnTo>
                <a:lnTo>
                  <a:pt x="606012" y="852456"/>
                </a:lnTo>
                <a:lnTo>
                  <a:pt x="590587" y="836887"/>
                </a:lnTo>
                <a:lnTo>
                  <a:pt x="606012" y="852456"/>
                </a:lnTo>
                <a:lnTo>
                  <a:pt x="606012" y="871114"/>
                </a:lnTo>
                <a:lnTo>
                  <a:pt x="590587" y="836887"/>
                </a:lnTo>
                <a:lnTo>
                  <a:pt x="559614" y="821442"/>
                </a:lnTo>
                <a:lnTo>
                  <a:pt x="574915" y="821442"/>
                </a:lnTo>
                <a:lnTo>
                  <a:pt x="590587" y="805873"/>
                </a:lnTo>
                <a:lnTo>
                  <a:pt x="574915" y="805873"/>
                </a:lnTo>
                <a:lnTo>
                  <a:pt x="574915" y="790428"/>
                </a:lnTo>
                <a:lnTo>
                  <a:pt x="590587" y="790428"/>
                </a:lnTo>
                <a:lnTo>
                  <a:pt x="606012" y="790428"/>
                </a:lnTo>
                <a:lnTo>
                  <a:pt x="606012" y="805873"/>
                </a:lnTo>
                <a:lnTo>
                  <a:pt x="621313" y="790428"/>
                </a:lnTo>
                <a:lnTo>
                  <a:pt x="621313" y="771770"/>
                </a:lnTo>
                <a:lnTo>
                  <a:pt x="606012" y="790428"/>
                </a:lnTo>
                <a:lnTo>
                  <a:pt x="590587" y="771770"/>
                </a:lnTo>
                <a:lnTo>
                  <a:pt x="590587" y="756448"/>
                </a:lnTo>
                <a:lnTo>
                  <a:pt x="574915" y="771770"/>
                </a:lnTo>
                <a:lnTo>
                  <a:pt x="574915" y="756448"/>
                </a:lnTo>
                <a:lnTo>
                  <a:pt x="574915" y="771770"/>
                </a:lnTo>
                <a:lnTo>
                  <a:pt x="559614" y="771770"/>
                </a:lnTo>
                <a:lnTo>
                  <a:pt x="559614" y="756448"/>
                </a:lnTo>
                <a:lnTo>
                  <a:pt x="590587" y="756448"/>
                </a:lnTo>
                <a:lnTo>
                  <a:pt x="574915" y="740756"/>
                </a:lnTo>
                <a:lnTo>
                  <a:pt x="590587" y="740756"/>
                </a:lnTo>
                <a:lnTo>
                  <a:pt x="574915" y="740756"/>
                </a:lnTo>
                <a:lnTo>
                  <a:pt x="559614" y="725434"/>
                </a:lnTo>
                <a:lnTo>
                  <a:pt x="574915" y="725434"/>
                </a:lnTo>
                <a:lnTo>
                  <a:pt x="574915" y="709741"/>
                </a:lnTo>
                <a:lnTo>
                  <a:pt x="590587" y="694420"/>
                </a:lnTo>
                <a:lnTo>
                  <a:pt x="574915" y="694420"/>
                </a:lnTo>
                <a:lnTo>
                  <a:pt x="590587" y="694420"/>
                </a:lnTo>
                <a:lnTo>
                  <a:pt x="590587" y="675762"/>
                </a:lnTo>
                <a:lnTo>
                  <a:pt x="590587" y="660069"/>
                </a:lnTo>
                <a:lnTo>
                  <a:pt x="590587" y="675762"/>
                </a:lnTo>
                <a:lnTo>
                  <a:pt x="574915" y="694420"/>
                </a:lnTo>
                <a:lnTo>
                  <a:pt x="559614" y="694420"/>
                </a:lnTo>
                <a:lnTo>
                  <a:pt x="559614" y="709741"/>
                </a:lnTo>
                <a:lnTo>
                  <a:pt x="559614" y="694420"/>
                </a:lnTo>
                <a:lnTo>
                  <a:pt x="559614" y="660069"/>
                </a:lnTo>
                <a:lnTo>
                  <a:pt x="574915" y="644748"/>
                </a:lnTo>
                <a:lnTo>
                  <a:pt x="590587" y="644748"/>
                </a:lnTo>
                <a:lnTo>
                  <a:pt x="574915" y="629055"/>
                </a:lnTo>
                <a:lnTo>
                  <a:pt x="590587" y="629055"/>
                </a:lnTo>
                <a:lnTo>
                  <a:pt x="606012" y="613733"/>
                </a:lnTo>
                <a:lnTo>
                  <a:pt x="590587" y="613733"/>
                </a:lnTo>
                <a:lnTo>
                  <a:pt x="606012" y="595076"/>
                </a:lnTo>
                <a:lnTo>
                  <a:pt x="590587" y="613733"/>
                </a:lnTo>
                <a:lnTo>
                  <a:pt x="574915" y="595076"/>
                </a:lnTo>
                <a:lnTo>
                  <a:pt x="559614" y="613733"/>
                </a:lnTo>
                <a:lnTo>
                  <a:pt x="559614" y="629055"/>
                </a:lnTo>
                <a:lnTo>
                  <a:pt x="540857" y="660069"/>
                </a:lnTo>
                <a:lnTo>
                  <a:pt x="540857" y="629055"/>
                </a:lnTo>
                <a:lnTo>
                  <a:pt x="540857" y="660069"/>
                </a:lnTo>
                <a:lnTo>
                  <a:pt x="525556" y="644748"/>
                </a:lnTo>
                <a:lnTo>
                  <a:pt x="540857" y="660069"/>
                </a:lnTo>
                <a:lnTo>
                  <a:pt x="525556" y="660069"/>
                </a:lnTo>
                <a:lnTo>
                  <a:pt x="525556" y="675762"/>
                </a:lnTo>
                <a:lnTo>
                  <a:pt x="525556" y="694420"/>
                </a:lnTo>
                <a:lnTo>
                  <a:pt x="510254" y="675762"/>
                </a:lnTo>
                <a:lnTo>
                  <a:pt x="494583" y="675762"/>
                </a:lnTo>
                <a:lnTo>
                  <a:pt x="510254" y="694420"/>
                </a:lnTo>
                <a:lnTo>
                  <a:pt x="494583" y="694420"/>
                </a:lnTo>
                <a:lnTo>
                  <a:pt x="510254" y="694420"/>
                </a:lnTo>
                <a:lnTo>
                  <a:pt x="525556" y="709741"/>
                </a:lnTo>
                <a:lnTo>
                  <a:pt x="540857" y="725434"/>
                </a:lnTo>
                <a:lnTo>
                  <a:pt x="510254" y="709741"/>
                </a:lnTo>
                <a:lnTo>
                  <a:pt x="525556" y="740756"/>
                </a:lnTo>
                <a:lnTo>
                  <a:pt x="510254" y="740756"/>
                </a:lnTo>
                <a:lnTo>
                  <a:pt x="525556" y="756448"/>
                </a:lnTo>
                <a:lnTo>
                  <a:pt x="525556" y="790428"/>
                </a:lnTo>
                <a:lnTo>
                  <a:pt x="540857" y="821442"/>
                </a:lnTo>
                <a:lnTo>
                  <a:pt x="559614" y="836887"/>
                </a:lnTo>
                <a:lnTo>
                  <a:pt x="559614" y="852456"/>
                </a:lnTo>
                <a:lnTo>
                  <a:pt x="540857" y="836887"/>
                </a:lnTo>
                <a:lnTo>
                  <a:pt x="525556" y="821442"/>
                </a:lnTo>
                <a:lnTo>
                  <a:pt x="510254" y="821442"/>
                </a:lnTo>
                <a:lnTo>
                  <a:pt x="510254" y="805873"/>
                </a:lnTo>
                <a:lnTo>
                  <a:pt x="510254" y="836887"/>
                </a:lnTo>
                <a:lnTo>
                  <a:pt x="540857" y="852456"/>
                </a:lnTo>
                <a:lnTo>
                  <a:pt x="559614" y="871114"/>
                </a:lnTo>
                <a:lnTo>
                  <a:pt x="559614" y="852456"/>
                </a:lnTo>
                <a:lnTo>
                  <a:pt x="590587" y="886436"/>
                </a:lnTo>
                <a:lnTo>
                  <a:pt x="590587" y="902128"/>
                </a:lnTo>
                <a:lnTo>
                  <a:pt x="574915" y="886436"/>
                </a:lnTo>
                <a:lnTo>
                  <a:pt x="559614" y="886436"/>
                </a:lnTo>
                <a:lnTo>
                  <a:pt x="559614" y="871114"/>
                </a:lnTo>
                <a:lnTo>
                  <a:pt x="559614" y="886436"/>
                </a:lnTo>
                <a:lnTo>
                  <a:pt x="540857" y="886436"/>
                </a:lnTo>
                <a:lnTo>
                  <a:pt x="525556" y="886436"/>
                </a:lnTo>
                <a:lnTo>
                  <a:pt x="525556" y="871114"/>
                </a:lnTo>
                <a:lnTo>
                  <a:pt x="510254" y="886436"/>
                </a:lnTo>
                <a:lnTo>
                  <a:pt x="494583" y="852456"/>
                </a:lnTo>
                <a:lnTo>
                  <a:pt x="479158" y="852456"/>
                </a:lnTo>
                <a:lnTo>
                  <a:pt x="494583" y="871114"/>
                </a:lnTo>
                <a:lnTo>
                  <a:pt x="479158" y="871114"/>
                </a:lnTo>
                <a:lnTo>
                  <a:pt x="463856" y="836887"/>
                </a:lnTo>
                <a:lnTo>
                  <a:pt x="463856" y="852456"/>
                </a:lnTo>
                <a:lnTo>
                  <a:pt x="460771" y="864812"/>
                </a:lnTo>
                <a:lnTo>
                  <a:pt x="463856" y="871114"/>
                </a:lnTo>
                <a:lnTo>
                  <a:pt x="463856" y="852456"/>
                </a:lnTo>
                <a:lnTo>
                  <a:pt x="479158" y="871114"/>
                </a:lnTo>
                <a:lnTo>
                  <a:pt x="463856" y="871114"/>
                </a:lnTo>
                <a:lnTo>
                  <a:pt x="479158" y="871114"/>
                </a:lnTo>
                <a:lnTo>
                  <a:pt x="479158" y="886436"/>
                </a:lnTo>
                <a:lnTo>
                  <a:pt x="494583" y="886436"/>
                </a:lnTo>
                <a:lnTo>
                  <a:pt x="510254" y="902128"/>
                </a:lnTo>
                <a:lnTo>
                  <a:pt x="525556" y="902128"/>
                </a:lnTo>
                <a:lnTo>
                  <a:pt x="559614" y="902128"/>
                </a:lnTo>
                <a:lnTo>
                  <a:pt x="540857" y="917450"/>
                </a:lnTo>
                <a:lnTo>
                  <a:pt x="574915" y="917450"/>
                </a:lnTo>
                <a:lnTo>
                  <a:pt x="590587" y="917450"/>
                </a:lnTo>
                <a:lnTo>
                  <a:pt x="606012" y="917450"/>
                </a:lnTo>
                <a:lnTo>
                  <a:pt x="606012" y="933142"/>
                </a:lnTo>
                <a:lnTo>
                  <a:pt x="590587" y="948464"/>
                </a:lnTo>
                <a:lnTo>
                  <a:pt x="606012" y="948464"/>
                </a:lnTo>
                <a:lnTo>
                  <a:pt x="590587" y="948464"/>
                </a:lnTo>
                <a:lnTo>
                  <a:pt x="606012" y="967122"/>
                </a:lnTo>
                <a:lnTo>
                  <a:pt x="606012" y="982814"/>
                </a:lnTo>
                <a:lnTo>
                  <a:pt x="621313" y="998136"/>
                </a:lnTo>
                <a:lnTo>
                  <a:pt x="590587" y="982814"/>
                </a:lnTo>
                <a:lnTo>
                  <a:pt x="574915" y="967122"/>
                </a:lnTo>
                <a:lnTo>
                  <a:pt x="574915" y="982814"/>
                </a:lnTo>
                <a:lnTo>
                  <a:pt x="559614" y="967122"/>
                </a:lnTo>
                <a:lnTo>
                  <a:pt x="540857" y="948464"/>
                </a:lnTo>
                <a:lnTo>
                  <a:pt x="525556" y="948464"/>
                </a:lnTo>
                <a:lnTo>
                  <a:pt x="510254" y="933142"/>
                </a:lnTo>
                <a:lnTo>
                  <a:pt x="494583" y="917450"/>
                </a:lnTo>
                <a:lnTo>
                  <a:pt x="510254" y="933142"/>
                </a:lnTo>
                <a:lnTo>
                  <a:pt x="525556" y="948464"/>
                </a:lnTo>
                <a:lnTo>
                  <a:pt x="540857" y="967122"/>
                </a:lnTo>
                <a:lnTo>
                  <a:pt x="559614" y="982814"/>
                </a:lnTo>
                <a:lnTo>
                  <a:pt x="540857" y="967122"/>
                </a:lnTo>
                <a:lnTo>
                  <a:pt x="559614" y="982814"/>
                </a:lnTo>
                <a:lnTo>
                  <a:pt x="574915" y="998136"/>
                </a:lnTo>
                <a:lnTo>
                  <a:pt x="590587" y="998136"/>
                </a:lnTo>
                <a:lnTo>
                  <a:pt x="606012" y="998136"/>
                </a:lnTo>
                <a:lnTo>
                  <a:pt x="574915" y="998136"/>
                </a:lnTo>
                <a:lnTo>
                  <a:pt x="590587" y="1013828"/>
                </a:lnTo>
                <a:lnTo>
                  <a:pt x="606012" y="1013828"/>
                </a:lnTo>
                <a:lnTo>
                  <a:pt x="621313" y="1013828"/>
                </a:lnTo>
                <a:lnTo>
                  <a:pt x="621313" y="1029150"/>
                </a:lnTo>
                <a:lnTo>
                  <a:pt x="621313" y="1047808"/>
                </a:lnTo>
                <a:lnTo>
                  <a:pt x="606012" y="1029150"/>
                </a:lnTo>
                <a:lnTo>
                  <a:pt x="590587" y="1047808"/>
                </a:lnTo>
                <a:lnTo>
                  <a:pt x="606012" y="1047808"/>
                </a:lnTo>
                <a:lnTo>
                  <a:pt x="590587" y="1047808"/>
                </a:lnTo>
                <a:lnTo>
                  <a:pt x="606012" y="1047808"/>
                </a:lnTo>
                <a:lnTo>
                  <a:pt x="606012" y="1063253"/>
                </a:lnTo>
                <a:lnTo>
                  <a:pt x="540857" y="1013828"/>
                </a:lnTo>
                <a:lnTo>
                  <a:pt x="574915" y="1047808"/>
                </a:lnTo>
                <a:lnTo>
                  <a:pt x="574915" y="1063253"/>
                </a:lnTo>
                <a:lnTo>
                  <a:pt x="606012" y="1063253"/>
                </a:lnTo>
                <a:lnTo>
                  <a:pt x="606012" y="1078822"/>
                </a:lnTo>
                <a:lnTo>
                  <a:pt x="621313" y="1078822"/>
                </a:lnTo>
                <a:lnTo>
                  <a:pt x="621313" y="1063253"/>
                </a:lnTo>
                <a:lnTo>
                  <a:pt x="636985" y="1078822"/>
                </a:lnTo>
                <a:lnTo>
                  <a:pt x="621313" y="1078822"/>
                </a:lnTo>
                <a:lnTo>
                  <a:pt x="621313" y="1094267"/>
                </a:lnTo>
                <a:lnTo>
                  <a:pt x="636985" y="1078822"/>
                </a:lnTo>
                <a:lnTo>
                  <a:pt x="636985" y="1094267"/>
                </a:lnTo>
                <a:lnTo>
                  <a:pt x="636985" y="1109836"/>
                </a:lnTo>
                <a:lnTo>
                  <a:pt x="621313" y="1109836"/>
                </a:lnTo>
                <a:lnTo>
                  <a:pt x="606012" y="1094267"/>
                </a:lnTo>
                <a:lnTo>
                  <a:pt x="590587" y="1094267"/>
                </a:lnTo>
                <a:lnTo>
                  <a:pt x="574915" y="1078822"/>
                </a:lnTo>
                <a:lnTo>
                  <a:pt x="559614" y="1078822"/>
                </a:lnTo>
                <a:lnTo>
                  <a:pt x="540857" y="1078822"/>
                </a:lnTo>
                <a:lnTo>
                  <a:pt x="525556" y="1063253"/>
                </a:lnTo>
                <a:lnTo>
                  <a:pt x="525556" y="1078822"/>
                </a:lnTo>
                <a:lnTo>
                  <a:pt x="510254" y="1063253"/>
                </a:lnTo>
                <a:lnTo>
                  <a:pt x="510254" y="1078822"/>
                </a:lnTo>
                <a:lnTo>
                  <a:pt x="510254" y="1063253"/>
                </a:lnTo>
                <a:lnTo>
                  <a:pt x="476196" y="1091178"/>
                </a:lnTo>
                <a:lnTo>
                  <a:pt x="506922" y="1091178"/>
                </a:lnTo>
                <a:lnTo>
                  <a:pt x="506922" y="1075486"/>
                </a:lnTo>
                <a:lnTo>
                  <a:pt x="510254" y="1078822"/>
                </a:lnTo>
                <a:lnTo>
                  <a:pt x="510254" y="1063253"/>
                </a:lnTo>
                <a:lnTo>
                  <a:pt x="510254" y="1078822"/>
                </a:lnTo>
                <a:lnTo>
                  <a:pt x="540857" y="1078822"/>
                </a:lnTo>
                <a:lnTo>
                  <a:pt x="559614" y="1094267"/>
                </a:lnTo>
                <a:lnTo>
                  <a:pt x="559614" y="1078822"/>
                </a:lnTo>
                <a:lnTo>
                  <a:pt x="574915" y="1109836"/>
                </a:lnTo>
                <a:lnTo>
                  <a:pt x="590587" y="1109836"/>
                </a:lnTo>
                <a:lnTo>
                  <a:pt x="590587" y="1125158"/>
                </a:lnTo>
                <a:lnTo>
                  <a:pt x="606012" y="1125158"/>
                </a:lnTo>
                <a:lnTo>
                  <a:pt x="606012" y="1143939"/>
                </a:lnTo>
                <a:lnTo>
                  <a:pt x="621313" y="1125158"/>
                </a:lnTo>
                <a:lnTo>
                  <a:pt x="636985" y="1125158"/>
                </a:lnTo>
                <a:lnTo>
                  <a:pt x="621313" y="1143939"/>
                </a:lnTo>
                <a:lnTo>
                  <a:pt x="636985" y="1125158"/>
                </a:lnTo>
                <a:lnTo>
                  <a:pt x="636985" y="1143939"/>
                </a:lnTo>
                <a:lnTo>
                  <a:pt x="636985" y="1125158"/>
                </a:lnTo>
                <a:lnTo>
                  <a:pt x="636985" y="1109836"/>
                </a:lnTo>
                <a:lnTo>
                  <a:pt x="652286" y="1125158"/>
                </a:lnTo>
                <a:lnTo>
                  <a:pt x="652286" y="1109836"/>
                </a:lnTo>
                <a:lnTo>
                  <a:pt x="667711" y="1125158"/>
                </a:lnTo>
                <a:lnTo>
                  <a:pt x="667711" y="1109836"/>
                </a:lnTo>
                <a:lnTo>
                  <a:pt x="683383" y="1109836"/>
                </a:lnTo>
                <a:lnTo>
                  <a:pt x="667711" y="1125158"/>
                </a:lnTo>
                <a:lnTo>
                  <a:pt x="683383" y="1125158"/>
                </a:lnTo>
                <a:lnTo>
                  <a:pt x="701769" y="1143939"/>
                </a:lnTo>
                <a:close/>
              </a:path>
            </a:pathLst>
          </a:custGeom>
          <a:ln w="24704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4" name="object 594"/>
          <p:cNvSpPr/>
          <p:nvPr/>
        </p:nvSpPr>
        <p:spPr>
          <a:xfrm>
            <a:off x="5692838" y="3706870"/>
            <a:ext cx="2030653" cy="2402866"/>
          </a:xfrm>
          <a:custGeom>
            <a:avLst/>
            <a:gdLst/>
            <a:ahLst/>
            <a:cxnLst/>
            <a:rect l="l" t="t" r="r" b="b"/>
            <a:pathLst>
              <a:path w="2030653" h="2402866">
                <a:moveTo>
                  <a:pt x="1950567" y="33979"/>
                </a:moveTo>
                <a:lnTo>
                  <a:pt x="1950567" y="68329"/>
                </a:lnTo>
                <a:lnTo>
                  <a:pt x="1950567" y="49672"/>
                </a:lnTo>
                <a:lnTo>
                  <a:pt x="1950567" y="83651"/>
                </a:lnTo>
                <a:lnTo>
                  <a:pt x="1965869" y="83651"/>
                </a:lnTo>
                <a:lnTo>
                  <a:pt x="1965869" y="99344"/>
                </a:lnTo>
                <a:lnTo>
                  <a:pt x="1950567" y="99344"/>
                </a:lnTo>
                <a:lnTo>
                  <a:pt x="1934895" y="83651"/>
                </a:lnTo>
                <a:lnTo>
                  <a:pt x="1934895" y="99344"/>
                </a:lnTo>
                <a:lnTo>
                  <a:pt x="1950567" y="99344"/>
                </a:lnTo>
                <a:lnTo>
                  <a:pt x="1950567" y="114665"/>
                </a:lnTo>
                <a:lnTo>
                  <a:pt x="1965869" y="114665"/>
                </a:lnTo>
                <a:lnTo>
                  <a:pt x="1965869" y="130358"/>
                </a:lnTo>
                <a:lnTo>
                  <a:pt x="1981293" y="130358"/>
                </a:lnTo>
                <a:lnTo>
                  <a:pt x="1981293" y="145679"/>
                </a:lnTo>
                <a:lnTo>
                  <a:pt x="1996965" y="179783"/>
                </a:lnTo>
                <a:lnTo>
                  <a:pt x="1965869" y="130358"/>
                </a:lnTo>
                <a:lnTo>
                  <a:pt x="1965869" y="164337"/>
                </a:lnTo>
                <a:lnTo>
                  <a:pt x="1919594" y="145679"/>
                </a:lnTo>
                <a:lnTo>
                  <a:pt x="1950567" y="164337"/>
                </a:lnTo>
                <a:lnTo>
                  <a:pt x="1934895" y="179783"/>
                </a:lnTo>
                <a:lnTo>
                  <a:pt x="1919594" y="164337"/>
                </a:lnTo>
                <a:lnTo>
                  <a:pt x="1934895" y="179783"/>
                </a:lnTo>
                <a:lnTo>
                  <a:pt x="1888497" y="179783"/>
                </a:lnTo>
                <a:lnTo>
                  <a:pt x="1919594" y="195352"/>
                </a:lnTo>
                <a:lnTo>
                  <a:pt x="1904169" y="179783"/>
                </a:lnTo>
                <a:lnTo>
                  <a:pt x="1904169" y="195352"/>
                </a:lnTo>
                <a:lnTo>
                  <a:pt x="1904169" y="210797"/>
                </a:lnTo>
                <a:lnTo>
                  <a:pt x="1888497" y="210797"/>
                </a:lnTo>
                <a:lnTo>
                  <a:pt x="1870111" y="195352"/>
                </a:lnTo>
                <a:lnTo>
                  <a:pt x="1854439" y="210797"/>
                </a:lnTo>
                <a:lnTo>
                  <a:pt x="1870111" y="195352"/>
                </a:lnTo>
                <a:lnTo>
                  <a:pt x="1854439" y="195352"/>
                </a:lnTo>
                <a:lnTo>
                  <a:pt x="1854439" y="164337"/>
                </a:lnTo>
                <a:lnTo>
                  <a:pt x="1854439" y="179783"/>
                </a:lnTo>
                <a:lnTo>
                  <a:pt x="1854439" y="210797"/>
                </a:lnTo>
                <a:lnTo>
                  <a:pt x="1870111" y="210797"/>
                </a:lnTo>
                <a:lnTo>
                  <a:pt x="1870111" y="226366"/>
                </a:lnTo>
                <a:lnTo>
                  <a:pt x="1888497" y="226366"/>
                </a:lnTo>
                <a:lnTo>
                  <a:pt x="1904169" y="210797"/>
                </a:lnTo>
                <a:lnTo>
                  <a:pt x="1919594" y="226366"/>
                </a:lnTo>
                <a:lnTo>
                  <a:pt x="1934895" y="210797"/>
                </a:lnTo>
                <a:lnTo>
                  <a:pt x="1919594" y="210797"/>
                </a:lnTo>
                <a:lnTo>
                  <a:pt x="1934895" y="210797"/>
                </a:lnTo>
                <a:lnTo>
                  <a:pt x="1950567" y="195352"/>
                </a:lnTo>
                <a:lnTo>
                  <a:pt x="1965869" y="195352"/>
                </a:lnTo>
                <a:lnTo>
                  <a:pt x="1950567" y="210797"/>
                </a:lnTo>
                <a:lnTo>
                  <a:pt x="1965869" y="210797"/>
                </a:lnTo>
                <a:lnTo>
                  <a:pt x="1965869" y="226366"/>
                </a:lnTo>
                <a:lnTo>
                  <a:pt x="1965869" y="245024"/>
                </a:lnTo>
                <a:lnTo>
                  <a:pt x="1965869" y="260469"/>
                </a:lnTo>
                <a:lnTo>
                  <a:pt x="1981293" y="245024"/>
                </a:lnTo>
                <a:lnTo>
                  <a:pt x="1981293" y="210797"/>
                </a:lnTo>
                <a:lnTo>
                  <a:pt x="1996965" y="210797"/>
                </a:lnTo>
                <a:lnTo>
                  <a:pt x="1981293" y="195352"/>
                </a:lnTo>
                <a:lnTo>
                  <a:pt x="1996965" y="195352"/>
                </a:lnTo>
                <a:lnTo>
                  <a:pt x="2012267" y="210797"/>
                </a:lnTo>
                <a:lnTo>
                  <a:pt x="2012267" y="226366"/>
                </a:lnTo>
                <a:lnTo>
                  <a:pt x="2030653" y="245024"/>
                </a:lnTo>
                <a:lnTo>
                  <a:pt x="2012267" y="245024"/>
                </a:lnTo>
                <a:lnTo>
                  <a:pt x="2012267" y="276038"/>
                </a:lnTo>
                <a:lnTo>
                  <a:pt x="1996965" y="260469"/>
                </a:lnTo>
                <a:lnTo>
                  <a:pt x="1996965" y="276038"/>
                </a:lnTo>
                <a:lnTo>
                  <a:pt x="1981293" y="291359"/>
                </a:lnTo>
                <a:lnTo>
                  <a:pt x="1996965" y="291359"/>
                </a:lnTo>
                <a:lnTo>
                  <a:pt x="1981293" y="307052"/>
                </a:lnTo>
                <a:lnTo>
                  <a:pt x="1953529" y="310141"/>
                </a:lnTo>
                <a:lnTo>
                  <a:pt x="1938227" y="310141"/>
                </a:lnTo>
                <a:lnTo>
                  <a:pt x="1922556" y="310141"/>
                </a:lnTo>
                <a:lnTo>
                  <a:pt x="1922556" y="294448"/>
                </a:lnTo>
                <a:lnTo>
                  <a:pt x="1907131" y="310141"/>
                </a:lnTo>
                <a:lnTo>
                  <a:pt x="1891829" y="310141"/>
                </a:lnTo>
                <a:lnTo>
                  <a:pt x="1891829" y="294448"/>
                </a:lnTo>
                <a:lnTo>
                  <a:pt x="1907131" y="294448"/>
                </a:lnTo>
                <a:lnTo>
                  <a:pt x="1907131" y="279127"/>
                </a:lnTo>
                <a:lnTo>
                  <a:pt x="1876158" y="279127"/>
                </a:lnTo>
                <a:lnTo>
                  <a:pt x="1891829" y="310141"/>
                </a:lnTo>
                <a:lnTo>
                  <a:pt x="1857771" y="310141"/>
                </a:lnTo>
                <a:lnTo>
                  <a:pt x="1842099" y="294448"/>
                </a:lnTo>
                <a:lnTo>
                  <a:pt x="1842099" y="310141"/>
                </a:lnTo>
                <a:lnTo>
                  <a:pt x="1826798" y="310141"/>
                </a:lnTo>
                <a:lnTo>
                  <a:pt x="1876158" y="328799"/>
                </a:lnTo>
                <a:lnTo>
                  <a:pt x="1876158" y="344121"/>
                </a:lnTo>
                <a:lnTo>
                  <a:pt x="1891829" y="328799"/>
                </a:lnTo>
                <a:lnTo>
                  <a:pt x="1907131" y="328799"/>
                </a:lnTo>
                <a:lnTo>
                  <a:pt x="1907131" y="344121"/>
                </a:lnTo>
                <a:lnTo>
                  <a:pt x="1907131" y="359813"/>
                </a:lnTo>
                <a:lnTo>
                  <a:pt x="1891829" y="359813"/>
                </a:lnTo>
                <a:lnTo>
                  <a:pt x="1876158" y="375135"/>
                </a:lnTo>
                <a:lnTo>
                  <a:pt x="1891829" y="359813"/>
                </a:lnTo>
                <a:lnTo>
                  <a:pt x="1907131" y="359813"/>
                </a:lnTo>
                <a:lnTo>
                  <a:pt x="1907131" y="375135"/>
                </a:lnTo>
                <a:lnTo>
                  <a:pt x="1891829" y="390704"/>
                </a:lnTo>
                <a:lnTo>
                  <a:pt x="1876158" y="390704"/>
                </a:lnTo>
                <a:lnTo>
                  <a:pt x="1876158" y="409485"/>
                </a:lnTo>
                <a:lnTo>
                  <a:pt x="1826798" y="375135"/>
                </a:lnTo>
                <a:lnTo>
                  <a:pt x="1857771" y="409485"/>
                </a:lnTo>
                <a:lnTo>
                  <a:pt x="1876158" y="409485"/>
                </a:lnTo>
                <a:lnTo>
                  <a:pt x="1876158" y="424807"/>
                </a:lnTo>
                <a:lnTo>
                  <a:pt x="1891829" y="409485"/>
                </a:lnTo>
                <a:lnTo>
                  <a:pt x="1891829" y="390704"/>
                </a:lnTo>
                <a:lnTo>
                  <a:pt x="1907131" y="390704"/>
                </a:lnTo>
                <a:lnTo>
                  <a:pt x="1907131" y="409485"/>
                </a:lnTo>
                <a:lnTo>
                  <a:pt x="1907131" y="390704"/>
                </a:lnTo>
                <a:lnTo>
                  <a:pt x="1922556" y="390704"/>
                </a:lnTo>
                <a:lnTo>
                  <a:pt x="1922556" y="375135"/>
                </a:lnTo>
                <a:lnTo>
                  <a:pt x="1922556" y="359813"/>
                </a:lnTo>
                <a:lnTo>
                  <a:pt x="1922556" y="390704"/>
                </a:lnTo>
                <a:lnTo>
                  <a:pt x="1938227" y="390704"/>
                </a:lnTo>
                <a:lnTo>
                  <a:pt x="1938227" y="375135"/>
                </a:lnTo>
                <a:lnTo>
                  <a:pt x="1953529" y="390704"/>
                </a:lnTo>
                <a:lnTo>
                  <a:pt x="1938227" y="409485"/>
                </a:lnTo>
                <a:lnTo>
                  <a:pt x="1922556" y="440128"/>
                </a:lnTo>
                <a:lnTo>
                  <a:pt x="1907131" y="424807"/>
                </a:lnTo>
                <a:lnTo>
                  <a:pt x="1907131" y="440128"/>
                </a:lnTo>
                <a:lnTo>
                  <a:pt x="1891829" y="424807"/>
                </a:lnTo>
                <a:lnTo>
                  <a:pt x="1891829" y="440128"/>
                </a:lnTo>
                <a:lnTo>
                  <a:pt x="1842099" y="471143"/>
                </a:lnTo>
                <a:lnTo>
                  <a:pt x="1826798" y="455821"/>
                </a:lnTo>
                <a:lnTo>
                  <a:pt x="1842099" y="471143"/>
                </a:lnTo>
                <a:lnTo>
                  <a:pt x="1826798" y="471143"/>
                </a:lnTo>
                <a:lnTo>
                  <a:pt x="1826798" y="486835"/>
                </a:lnTo>
                <a:lnTo>
                  <a:pt x="1811373" y="502157"/>
                </a:lnTo>
                <a:lnTo>
                  <a:pt x="1795825" y="486835"/>
                </a:lnTo>
                <a:lnTo>
                  <a:pt x="1780400" y="455821"/>
                </a:lnTo>
                <a:lnTo>
                  <a:pt x="1795825" y="486835"/>
                </a:lnTo>
                <a:lnTo>
                  <a:pt x="1795825" y="502157"/>
                </a:lnTo>
                <a:lnTo>
                  <a:pt x="1811373" y="502157"/>
                </a:lnTo>
                <a:lnTo>
                  <a:pt x="1765098" y="551829"/>
                </a:lnTo>
                <a:lnTo>
                  <a:pt x="1746342" y="551829"/>
                </a:lnTo>
                <a:lnTo>
                  <a:pt x="1746342" y="582843"/>
                </a:lnTo>
                <a:lnTo>
                  <a:pt x="1731040" y="598412"/>
                </a:lnTo>
                <a:lnTo>
                  <a:pt x="1746342" y="598412"/>
                </a:lnTo>
                <a:lnTo>
                  <a:pt x="1731040" y="632515"/>
                </a:lnTo>
                <a:lnTo>
                  <a:pt x="1715615" y="582843"/>
                </a:lnTo>
                <a:lnTo>
                  <a:pt x="1731040" y="617193"/>
                </a:lnTo>
                <a:lnTo>
                  <a:pt x="1731040" y="632515"/>
                </a:lnTo>
                <a:lnTo>
                  <a:pt x="1715615" y="648084"/>
                </a:lnTo>
                <a:lnTo>
                  <a:pt x="1699944" y="648084"/>
                </a:lnTo>
                <a:lnTo>
                  <a:pt x="1699944" y="632515"/>
                </a:lnTo>
                <a:lnTo>
                  <a:pt x="1684642" y="648084"/>
                </a:lnTo>
                <a:lnTo>
                  <a:pt x="1669341" y="648084"/>
                </a:lnTo>
                <a:lnTo>
                  <a:pt x="1638244" y="663529"/>
                </a:lnTo>
                <a:lnTo>
                  <a:pt x="1622943" y="679098"/>
                </a:lnTo>
                <a:lnTo>
                  <a:pt x="1588885" y="713201"/>
                </a:lnTo>
                <a:lnTo>
                  <a:pt x="1573213" y="744215"/>
                </a:lnTo>
                <a:lnTo>
                  <a:pt x="1557912" y="775229"/>
                </a:lnTo>
                <a:lnTo>
                  <a:pt x="1557912" y="793887"/>
                </a:lnTo>
                <a:lnTo>
                  <a:pt x="1557912" y="809209"/>
                </a:lnTo>
                <a:lnTo>
                  <a:pt x="1557912" y="793887"/>
                </a:lnTo>
                <a:lnTo>
                  <a:pt x="1542487" y="793887"/>
                </a:lnTo>
                <a:lnTo>
                  <a:pt x="1557912" y="759537"/>
                </a:lnTo>
                <a:lnTo>
                  <a:pt x="1542487" y="793887"/>
                </a:lnTo>
                <a:lnTo>
                  <a:pt x="1557912" y="793887"/>
                </a:lnTo>
                <a:lnTo>
                  <a:pt x="1557912" y="809209"/>
                </a:lnTo>
                <a:lnTo>
                  <a:pt x="1557912" y="824901"/>
                </a:lnTo>
                <a:lnTo>
                  <a:pt x="1527185" y="840223"/>
                </a:lnTo>
                <a:lnTo>
                  <a:pt x="1542487" y="840223"/>
                </a:lnTo>
                <a:lnTo>
                  <a:pt x="1527185" y="855916"/>
                </a:lnTo>
                <a:lnTo>
                  <a:pt x="1527185" y="840223"/>
                </a:lnTo>
                <a:lnTo>
                  <a:pt x="1511514" y="855916"/>
                </a:lnTo>
                <a:lnTo>
                  <a:pt x="1511514" y="871237"/>
                </a:lnTo>
                <a:lnTo>
                  <a:pt x="1493127" y="917820"/>
                </a:lnTo>
                <a:lnTo>
                  <a:pt x="1508429" y="917820"/>
                </a:lnTo>
                <a:lnTo>
                  <a:pt x="1493127" y="917820"/>
                </a:lnTo>
                <a:lnTo>
                  <a:pt x="1477455" y="917820"/>
                </a:lnTo>
                <a:lnTo>
                  <a:pt x="1477455" y="902251"/>
                </a:lnTo>
                <a:lnTo>
                  <a:pt x="1477455" y="917820"/>
                </a:lnTo>
                <a:lnTo>
                  <a:pt x="1459069" y="902251"/>
                </a:lnTo>
                <a:lnTo>
                  <a:pt x="1477455" y="917820"/>
                </a:lnTo>
                <a:lnTo>
                  <a:pt x="1459069" y="917820"/>
                </a:lnTo>
                <a:lnTo>
                  <a:pt x="1477455" y="933266"/>
                </a:lnTo>
                <a:lnTo>
                  <a:pt x="1477455" y="948834"/>
                </a:lnTo>
                <a:lnTo>
                  <a:pt x="1443397" y="964280"/>
                </a:lnTo>
                <a:lnTo>
                  <a:pt x="1428096" y="948834"/>
                </a:lnTo>
                <a:lnTo>
                  <a:pt x="1443397" y="948834"/>
                </a:lnTo>
                <a:lnTo>
                  <a:pt x="1443397" y="933266"/>
                </a:lnTo>
                <a:lnTo>
                  <a:pt x="1412671" y="964280"/>
                </a:lnTo>
                <a:lnTo>
                  <a:pt x="1443397" y="964280"/>
                </a:lnTo>
                <a:lnTo>
                  <a:pt x="1412671" y="998259"/>
                </a:lnTo>
                <a:lnTo>
                  <a:pt x="1396999" y="964280"/>
                </a:lnTo>
                <a:lnTo>
                  <a:pt x="1412671" y="998259"/>
                </a:lnTo>
                <a:lnTo>
                  <a:pt x="1396999" y="982938"/>
                </a:lnTo>
                <a:lnTo>
                  <a:pt x="1396999" y="998259"/>
                </a:lnTo>
                <a:lnTo>
                  <a:pt x="1381698" y="982938"/>
                </a:lnTo>
                <a:lnTo>
                  <a:pt x="1381698" y="998259"/>
                </a:lnTo>
                <a:lnTo>
                  <a:pt x="1347640" y="982938"/>
                </a:lnTo>
                <a:lnTo>
                  <a:pt x="1347640" y="998259"/>
                </a:lnTo>
                <a:lnTo>
                  <a:pt x="1332338" y="998259"/>
                </a:lnTo>
                <a:lnTo>
                  <a:pt x="1347640" y="1013952"/>
                </a:lnTo>
                <a:lnTo>
                  <a:pt x="1347640" y="1029274"/>
                </a:lnTo>
                <a:lnTo>
                  <a:pt x="1347640" y="1044966"/>
                </a:lnTo>
                <a:lnTo>
                  <a:pt x="1332338" y="1044966"/>
                </a:lnTo>
                <a:lnTo>
                  <a:pt x="1347640" y="1060288"/>
                </a:lnTo>
                <a:lnTo>
                  <a:pt x="1347640" y="1078946"/>
                </a:lnTo>
                <a:lnTo>
                  <a:pt x="1332338" y="1078946"/>
                </a:lnTo>
                <a:lnTo>
                  <a:pt x="1347640" y="1094514"/>
                </a:lnTo>
                <a:lnTo>
                  <a:pt x="1332338" y="1109960"/>
                </a:lnTo>
                <a:lnTo>
                  <a:pt x="1332338" y="1094514"/>
                </a:lnTo>
                <a:lnTo>
                  <a:pt x="1316913" y="1094514"/>
                </a:lnTo>
                <a:lnTo>
                  <a:pt x="1332338" y="1125529"/>
                </a:lnTo>
                <a:lnTo>
                  <a:pt x="1301242" y="1109960"/>
                </a:lnTo>
                <a:lnTo>
                  <a:pt x="1301242" y="1125529"/>
                </a:lnTo>
                <a:lnTo>
                  <a:pt x="1301242" y="1140974"/>
                </a:lnTo>
                <a:lnTo>
                  <a:pt x="1285940" y="1159632"/>
                </a:lnTo>
                <a:lnTo>
                  <a:pt x="1301242" y="1159632"/>
                </a:lnTo>
                <a:lnTo>
                  <a:pt x="1316913" y="1174953"/>
                </a:lnTo>
                <a:lnTo>
                  <a:pt x="1316913" y="1190646"/>
                </a:lnTo>
                <a:lnTo>
                  <a:pt x="1301242" y="1174953"/>
                </a:lnTo>
                <a:lnTo>
                  <a:pt x="1285940" y="1190646"/>
                </a:lnTo>
                <a:lnTo>
                  <a:pt x="1301242" y="1190646"/>
                </a:lnTo>
                <a:lnTo>
                  <a:pt x="1301242" y="1205968"/>
                </a:lnTo>
                <a:lnTo>
                  <a:pt x="1301242" y="1190646"/>
                </a:lnTo>
                <a:lnTo>
                  <a:pt x="1301242" y="1221660"/>
                </a:lnTo>
                <a:lnTo>
                  <a:pt x="1285940" y="1205968"/>
                </a:lnTo>
                <a:lnTo>
                  <a:pt x="1301242" y="1221660"/>
                </a:lnTo>
                <a:lnTo>
                  <a:pt x="1301242" y="1236982"/>
                </a:lnTo>
                <a:lnTo>
                  <a:pt x="1301242" y="1255640"/>
                </a:lnTo>
                <a:lnTo>
                  <a:pt x="1285940" y="1271332"/>
                </a:lnTo>
                <a:lnTo>
                  <a:pt x="1285940" y="1236982"/>
                </a:lnTo>
                <a:lnTo>
                  <a:pt x="1270515" y="1271332"/>
                </a:lnTo>
                <a:lnTo>
                  <a:pt x="1270515" y="1286654"/>
                </a:lnTo>
                <a:lnTo>
                  <a:pt x="1270515" y="1271332"/>
                </a:lnTo>
                <a:lnTo>
                  <a:pt x="1254967" y="1255640"/>
                </a:lnTo>
                <a:lnTo>
                  <a:pt x="1270515" y="1271332"/>
                </a:lnTo>
                <a:lnTo>
                  <a:pt x="1254967" y="1271332"/>
                </a:lnTo>
                <a:lnTo>
                  <a:pt x="1285940" y="1286654"/>
                </a:lnTo>
                <a:lnTo>
                  <a:pt x="1270515" y="1286654"/>
                </a:lnTo>
                <a:lnTo>
                  <a:pt x="1285940" y="1302346"/>
                </a:lnTo>
                <a:lnTo>
                  <a:pt x="1254967" y="1302346"/>
                </a:lnTo>
                <a:lnTo>
                  <a:pt x="1285940" y="1302346"/>
                </a:lnTo>
                <a:lnTo>
                  <a:pt x="1270515" y="1317668"/>
                </a:lnTo>
                <a:lnTo>
                  <a:pt x="1270515" y="1336326"/>
                </a:lnTo>
                <a:lnTo>
                  <a:pt x="1285940" y="1336326"/>
                </a:lnTo>
                <a:lnTo>
                  <a:pt x="1285940" y="1352018"/>
                </a:lnTo>
                <a:lnTo>
                  <a:pt x="1298280" y="1379696"/>
                </a:lnTo>
                <a:lnTo>
                  <a:pt x="1285940" y="1352018"/>
                </a:lnTo>
                <a:lnTo>
                  <a:pt x="1313582" y="1395265"/>
                </a:lnTo>
                <a:lnTo>
                  <a:pt x="1298280" y="1395265"/>
                </a:lnTo>
                <a:lnTo>
                  <a:pt x="1298280" y="1379696"/>
                </a:lnTo>
                <a:lnTo>
                  <a:pt x="1298280" y="1395265"/>
                </a:lnTo>
                <a:lnTo>
                  <a:pt x="1282979" y="1395265"/>
                </a:lnTo>
                <a:lnTo>
                  <a:pt x="1298280" y="1395265"/>
                </a:lnTo>
                <a:lnTo>
                  <a:pt x="1313582" y="1410710"/>
                </a:lnTo>
                <a:lnTo>
                  <a:pt x="1313582" y="1426279"/>
                </a:lnTo>
                <a:lnTo>
                  <a:pt x="1329253" y="1444690"/>
                </a:lnTo>
                <a:lnTo>
                  <a:pt x="1344678" y="1506718"/>
                </a:lnTo>
                <a:lnTo>
                  <a:pt x="1359980" y="1572009"/>
                </a:lnTo>
                <a:lnTo>
                  <a:pt x="1359980" y="1556353"/>
                </a:lnTo>
                <a:lnTo>
                  <a:pt x="1394038" y="1587367"/>
                </a:lnTo>
                <a:lnTo>
                  <a:pt x="1409709" y="1621681"/>
                </a:lnTo>
                <a:lnTo>
                  <a:pt x="1425011" y="1652695"/>
                </a:lnTo>
                <a:lnTo>
                  <a:pt x="1440436" y="1668041"/>
                </a:lnTo>
                <a:lnTo>
                  <a:pt x="1455737" y="1702058"/>
                </a:lnTo>
                <a:lnTo>
                  <a:pt x="1489795" y="1733060"/>
                </a:lnTo>
                <a:lnTo>
                  <a:pt x="1505467" y="1748715"/>
                </a:lnTo>
                <a:lnTo>
                  <a:pt x="1520768" y="1764074"/>
                </a:lnTo>
                <a:lnTo>
                  <a:pt x="1505467" y="1779729"/>
                </a:lnTo>
                <a:lnTo>
                  <a:pt x="1505467" y="1798387"/>
                </a:lnTo>
                <a:lnTo>
                  <a:pt x="1505467" y="1779729"/>
                </a:lnTo>
                <a:lnTo>
                  <a:pt x="1505467" y="1764074"/>
                </a:lnTo>
                <a:lnTo>
                  <a:pt x="1505467" y="1748715"/>
                </a:lnTo>
                <a:lnTo>
                  <a:pt x="1489795" y="1748715"/>
                </a:lnTo>
                <a:lnTo>
                  <a:pt x="1471409" y="1748715"/>
                </a:lnTo>
                <a:lnTo>
                  <a:pt x="1471409" y="1733060"/>
                </a:lnTo>
                <a:lnTo>
                  <a:pt x="1489795" y="1733060"/>
                </a:lnTo>
                <a:lnTo>
                  <a:pt x="1471409" y="1717713"/>
                </a:lnTo>
                <a:lnTo>
                  <a:pt x="1455737" y="1717713"/>
                </a:lnTo>
                <a:lnTo>
                  <a:pt x="1471409" y="1748715"/>
                </a:lnTo>
                <a:lnTo>
                  <a:pt x="1489795" y="1779729"/>
                </a:lnTo>
                <a:lnTo>
                  <a:pt x="1505467" y="1813746"/>
                </a:lnTo>
                <a:lnTo>
                  <a:pt x="1520768" y="1860403"/>
                </a:lnTo>
                <a:lnTo>
                  <a:pt x="1551865" y="1909766"/>
                </a:lnTo>
                <a:lnTo>
                  <a:pt x="1567166" y="1925422"/>
                </a:lnTo>
                <a:lnTo>
                  <a:pt x="1582591" y="1956436"/>
                </a:lnTo>
                <a:lnTo>
                  <a:pt x="1613565" y="1990452"/>
                </a:lnTo>
                <a:lnTo>
                  <a:pt x="1598263" y="2006095"/>
                </a:lnTo>
                <a:lnTo>
                  <a:pt x="1582591" y="1990452"/>
                </a:lnTo>
                <a:lnTo>
                  <a:pt x="1598263" y="2006095"/>
                </a:lnTo>
                <a:lnTo>
                  <a:pt x="1613565" y="2006095"/>
                </a:lnTo>
                <a:lnTo>
                  <a:pt x="1631951" y="2006095"/>
                </a:lnTo>
                <a:lnTo>
                  <a:pt x="1647623" y="2037110"/>
                </a:lnTo>
                <a:lnTo>
                  <a:pt x="1631951" y="2037110"/>
                </a:lnTo>
                <a:lnTo>
                  <a:pt x="1647623" y="2055471"/>
                </a:lnTo>
                <a:lnTo>
                  <a:pt x="1662924" y="2071126"/>
                </a:lnTo>
                <a:lnTo>
                  <a:pt x="1647623" y="2071126"/>
                </a:lnTo>
                <a:lnTo>
                  <a:pt x="1662924" y="2117487"/>
                </a:lnTo>
                <a:lnTo>
                  <a:pt x="1650584" y="2139456"/>
                </a:lnTo>
                <a:lnTo>
                  <a:pt x="1650584" y="2201472"/>
                </a:lnTo>
                <a:lnTo>
                  <a:pt x="1678349" y="2226160"/>
                </a:lnTo>
                <a:lnTo>
                  <a:pt x="1662924" y="2226160"/>
                </a:lnTo>
                <a:lnTo>
                  <a:pt x="1662924" y="2210504"/>
                </a:lnTo>
                <a:lnTo>
                  <a:pt x="1662924" y="2241506"/>
                </a:lnTo>
                <a:lnTo>
                  <a:pt x="1647623" y="2241506"/>
                </a:lnTo>
                <a:lnTo>
                  <a:pt x="1662924" y="2257162"/>
                </a:lnTo>
                <a:lnTo>
                  <a:pt x="1647623" y="2257162"/>
                </a:lnTo>
                <a:lnTo>
                  <a:pt x="1647623" y="2272520"/>
                </a:lnTo>
                <a:lnTo>
                  <a:pt x="1647623" y="2291178"/>
                </a:lnTo>
                <a:lnTo>
                  <a:pt x="1647623" y="2306834"/>
                </a:lnTo>
                <a:lnTo>
                  <a:pt x="1647623" y="2322180"/>
                </a:lnTo>
                <a:lnTo>
                  <a:pt x="1631951" y="2322180"/>
                </a:lnTo>
                <a:lnTo>
                  <a:pt x="1631951" y="2337835"/>
                </a:lnTo>
                <a:lnTo>
                  <a:pt x="1631951" y="2353194"/>
                </a:lnTo>
                <a:lnTo>
                  <a:pt x="1647623" y="2337835"/>
                </a:lnTo>
                <a:lnTo>
                  <a:pt x="1647623" y="2322180"/>
                </a:lnTo>
                <a:lnTo>
                  <a:pt x="1662924" y="2322180"/>
                </a:lnTo>
                <a:lnTo>
                  <a:pt x="1647623" y="2337835"/>
                </a:lnTo>
                <a:lnTo>
                  <a:pt x="1647623" y="2353194"/>
                </a:lnTo>
                <a:lnTo>
                  <a:pt x="1631951" y="2371852"/>
                </a:lnTo>
                <a:lnTo>
                  <a:pt x="1613565" y="2402866"/>
                </a:lnTo>
                <a:lnTo>
                  <a:pt x="1613565" y="2387211"/>
                </a:lnTo>
                <a:lnTo>
                  <a:pt x="1631951" y="2371852"/>
                </a:lnTo>
                <a:lnTo>
                  <a:pt x="1631951" y="2353194"/>
                </a:lnTo>
                <a:lnTo>
                  <a:pt x="1613565" y="2353194"/>
                </a:lnTo>
                <a:lnTo>
                  <a:pt x="1598263" y="2353194"/>
                </a:lnTo>
                <a:lnTo>
                  <a:pt x="1582591" y="2371852"/>
                </a:lnTo>
                <a:lnTo>
                  <a:pt x="1567166" y="2371852"/>
                </a:lnTo>
                <a:lnTo>
                  <a:pt x="1551865" y="2371852"/>
                </a:lnTo>
                <a:lnTo>
                  <a:pt x="1520768" y="2387211"/>
                </a:lnTo>
                <a:lnTo>
                  <a:pt x="1505467" y="2371852"/>
                </a:lnTo>
                <a:lnTo>
                  <a:pt x="1505467" y="2353194"/>
                </a:lnTo>
                <a:lnTo>
                  <a:pt x="1505467" y="2337835"/>
                </a:lnTo>
                <a:lnTo>
                  <a:pt x="1505467" y="2322180"/>
                </a:lnTo>
                <a:lnTo>
                  <a:pt x="1489795" y="2306834"/>
                </a:lnTo>
                <a:lnTo>
                  <a:pt x="1520768" y="2306834"/>
                </a:lnTo>
                <a:lnTo>
                  <a:pt x="1505467" y="2306834"/>
                </a:lnTo>
                <a:lnTo>
                  <a:pt x="1489795" y="2291178"/>
                </a:lnTo>
                <a:lnTo>
                  <a:pt x="1471409" y="2272520"/>
                </a:lnTo>
                <a:lnTo>
                  <a:pt x="1489795" y="2272520"/>
                </a:lnTo>
                <a:lnTo>
                  <a:pt x="1471409" y="2272520"/>
                </a:lnTo>
                <a:lnTo>
                  <a:pt x="1455737" y="2272520"/>
                </a:lnTo>
                <a:lnTo>
                  <a:pt x="1443397" y="2281849"/>
                </a:lnTo>
                <a:lnTo>
                  <a:pt x="1412671" y="2266491"/>
                </a:lnTo>
                <a:lnTo>
                  <a:pt x="1381698" y="2266491"/>
                </a:lnTo>
                <a:lnTo>
                  <a:pt x="1381698" y="2250835"/>
                </a:lnTo>
                <a:lnTo>
                  <a:pt x="1366396" y="2250835"/>
                </a:lnTo>
                <a:lnTo>
                  <a:pt x="1366396" y="2235489"/>
                </a:lnTo>
                <a:lnTo>
                  <a:pt x="1347640" y="2235489"/>
                </a:lnTo>
                <a:lnTo>
                  <a:pt x="1347640" y="2201472"/>
                </a:lnTo>
                <a:lnTo>
                  <a:pt x="1332338" y="2170470"/>
                </a:lnTo>
                <a:lnTo>
                  <a:pt x="1301242" y="2170470"/>
                </a:lnTo>
                <a:lnTo>
                  <a:pt x="1316913" y="2170470"/>
                </a:lnTo>
                <a:lnTo>
                  <a:pt x="1332338" y="2154815"/>
                </a:lnTo>
                <a:lnTo>
                  <a:pt x="1332338" y="2139456"/>
                </a:lnTo>
                <a:lnTo>
                  <a:pt x="1347640" y="2120798"/>
                </a:lnTo>
                <a:lnTo>
                  <a:pt x="1316913" y="2139456"/>
                </a:lnTo>
                <a:lnTo>
                  <a:pt x="1316913" y="2154815"/>
                </a:lnTo>
                <a:lnTo>
                  <a:pt x="1301242" y="2170470"/>
                </a:lnTo>
                <a:lnTo>
                  <a:pt x="1285940" y="2139456"/>
                </a:lnTo>
                <a:lnTo>
                  <a:pt x="1301242" y="2105143"/>
                </a:lnTo>
                <a:lnTo>
                  <a:pt x="1285940" y="2089784"/>
                </a:lnTo>
                <a:lnTo>
                  <a:pt x="1301242" y="2074129"/>
                </a:lnTo>
                <a:lnTo>
                  <a:pt x="1285940" y="2089784"/>
                </a:lnTo>
                <a:lnTo>
                  <a:pt x="1270515" y="2089784"/>
                </a:lnTo>
                <a:lnTo>
                  <a:pt x="1254967" y="2089784"/>
                </a:lnTo>
                <a:lnTo>
                  <a:pt x="1270515" y="2105143"/>
                </a:lnTo>
                <a:lnTo>
                  <a:pt x="1254967" y="2105143"/>
                </a:lnTo>
                <a:lnTo>
                  <a:pt x="1205484" y="2058782"/>
                </a:lnTo>
                <a:lnTo>
                  <a:pt x="1224241" y="2058782"/>
                </a:lnTo>
                <a:lnTo>
                  <a:pt x="1190183" y="2009110"/>
                </a:lnTo>
                <a:lnTo>
                  <a:pt x="1174758" y="2009110"/>
                </a:lnTo>
                <a:lnTo>
                  <a:pt x="1174758" y="1993455"/>
                </a:lnTo>
                <a:lnTo>
                  <a:pt x="1190183" y="1993455"/>
                </a:lnTo>
                <a:lnTo>
                  <a:pt x="1205484" y="1993455"/>
                </a:lnTo>
                <a:lnTo>
                  <a:pt x="1205484" y="1978108"/>
                </a:lnTo>
                <a:lnTo>
                  <a:pt x="1190183" y="1978108"/>
                </a:lnTo>
                <a:lnTo>
                  <a:pt x="1174758" y="1978108"/>
                </a:lnTo>
                <a:lnTo>
                  <a:pt x="1190183" y="1978108"/>
                </a:lnTo>
                <a:lnTo>
                  <a:pt x="1190183" y="1962453"/>
                </a:lnTo>
                <a:lnTo>
                  <a:pt x="1190183" y="1944092"/>
                </a:lnTo>
                <a:lnTo>
                  <a:pt x="1205484" y="1944092"/>
                </a:lnTo>
                <a:lnTo>
                  <a:pt x="1205484" y="1928436"/>
                </a:lnTo>
                <a:lnTo>
                  <a:pt x="1205484" y="1913078"/>
                </a:lnTo>
                <a:lnTo>
                  <a:pt x="1190183" y="1913078"/>
                </a:lnTo>
                <a:lnTo>
                  <a:pt x="1205484" y="1928436"/>
                </a:lnTo>
                <a:lnTo>
                  <a:pt x="1190183" y="1913078"/>
                </a:lnTo>
                <a:lnTo>
                  <a:pt x="1174758" y="1897422"/>
                </a:lnTo>
                <a:lnTo>
                  <a:pt x="1159209" y="1897422"/>
                </a:lnTo>
                <a:lnTo>
                  <a:pt x="1159209" y="1913078"/>
                </a:lnTo>
                <a:lnTo>
                  <a:pt x="1174758" y="1913078"/>
                </a:lnTo>
                <a:lnTo>
                  <a:pt x="1174758" y="1928436"/>
                </a:lnTo>
                <a:lnTo>
                  <a:pt x="1174758" y="1962453"/>
                </a:lnTo>
                <a:lnTo>
                  <a:pt x="1159209" y="1944092"/>
                </a:lnTo>
                <a:lnTo>
                  <a:pt x="1159209" y="1928436"/>
                </a:lnTo>
                <a:lnTo>
                  <a:pt x="1143785" y="1928436"/>
                </a:lnTo>
                <a:lnTo>
                  <a:pt x="1128483" y="1928436"/>
                </a:lnTo>
                <a:lnTo>
                  <a:pt x="1143785" y="1882076"/>
                </a:lnTo>
                <a:lnTo>
                  <a:pt x="1128483" y="1866421"/>
                </a:lnTo>
                <a:lnTo>
                  <a:pt x="1143785" y="1866421"/>
                </a:lnTo>
                <a:lnTo>
                  <a:pt x="1128483" y="1866421"/>
                </a:lnTo>
                <a:lnTo>
                  <a:pt x="1143785" y="1832404"/>
                </a:lnTo>
                <a:lnTo>
                  <a:pt x="1159209" y="1785747"/>
                </a:lnTo>
                <a:lnTo>
                  <a:pt x="1143785" y="1767385"/>
                </a:lnTo>
                <a:lnTo>
                  <a:pt x="1159209" y="1751730"/>
                </a:lnTo>
                <a:lnTo>
                  <a:pt x="1143785" y="1751730"/>
                </a:lnTo>
                <a:lnTo>
                  <a:pt x="1143785" y="1736371"/>
                </a:lnTo>
                <a:lnTo>
                  <a:pt x="1128483" y="1736371"/>
                </a:lnTo>
                <a:lnTo>
                  <a:pt x="1143785" y="1736371"/>
                </a:lnTo>
                <a:lnTo>
                  <a:pt x="1128483" y="1720728"/>
                </a:lnTo>
                <a:lnTo>
                  <a:pt x="1112811" y="1689714"/>
                </a:lnTo>
                <a:lnTo>
                  <a:pt x="1097387" y="1689714"/>
                </a:lnTo>
                <a:lnTo>
                  <a:pt x="1097387" y="1671056"/>
                </a:lnTo>
                <a:lnTo>
                  <a:pt x="1082085" y="1671056"/>
                </a:lnTo>
                <a:lnTo>
                  <a:pt x="1082085" y="1689714"/>
                </a:lnTo>
                <a:lnTo>
                  <a:pt x="1063328" y="1689714"/>
                </a:lnTo>
                <a:lnTo>
                  <a:pt x="1063328" y="1671056"/>
                </a:lnTo>
                <a:lnTo>
                  <a:pt x="1048027" y="1655697"/>
                </a:lnTo>
                <a:lnTo>
                  <a:pt x="1032355" y="1655697"/>
                </a:lnTo>
                <a:lnTo>
                  <a:pt x="1032355" y="1640042"/>
                </a:lnTo>
                <a:lnTo>
                  <a:pt x="1017054" y="1640042"/>
                </a:lnTo>
                <a:lnTo>
                  <a:pt x="1001629" y="1624696"/>
                </a:lnTo>
                <a:lnTo>
                  <a:pt x="1001629" y="1609040"/>
                </a:lnTo>
                <a:lnTo>
                  <a:pt x="970656" y="1590679"/>
                </a:lnTo>
                <a:lnTo>
                  <a:pt x="970656" y="1575024"/>
                </a:lnTo>
                <a:lnTo>
                  <a:pt x="955231" y="1559665"/>
                </a:lnTo>
                <a:lnTo>
                  <a:pt x="936598" y="1559665"/>
                </a:lnTo>
                <a:lnTo>
                  <a:pt x="921296" y="1544022"/>
                </a:lnTo>
                <a:lnTo>
                  <a:pt x="905871" y="1531678"/>
                </a:lnTo>
                <a:lnTo>
                  <a:pt x="890200" y="1516023"/>
                </a:lnTo>
                <a:lnTo>
                  <a:pt x="874898" y="1516023"/>
                </a:lnTo>
                <a:lnTo>
                  <a:pt x="859473" y="1516023"/>
                </a:lnTo>
                <a:lnTo>
                  <a:pt x="843802" y="1516023"/>
                </a:lnTo>
                <a:lnTo>
                  <a:pt x="843802" y="1531678"/>
                </a:lnTo>
                <a:lnTo>
                  <a:pt x="843802" y="1516023"/>
                </a:lnTo>
                <a:lnTo>
                  <a:pt x="843802" y="1531678"/>
                </a:lnTo>
                <a:lnTo>
                  <a:pt x="828500" y="1531678"/>
                </a:lnTo>
                <a:lnTo>
                  <a:pt x="828500" y="1547024"/>
                </a:lnTo>
                <a:lnTo>
                  <a:pt x="813075" y="1547024"/>
                </a:lnTo>
                <a:lnTo>
                  <a:pt x="828500" y="1547024"/>
                </a:lnTo>
                <a:lnTo>
                  <a:pt x="843802" y="1562680"/>
                </a:lnTo>
                <a:lnTo>
                  <a:pt x="828500" y="1562680"/>
                </a:lnTo>
                <a:lnTo>
                  <a:pt x="794442" y="1562680"/>
                </a:lnTo>
                <a:lnTo>
                  <a:pt x="779141" y="1578038"/>
                </a:lnTo>
                <a:lnTo>
                  <a:pt x="748044" y="1612352"/>
                </a:lnTo>
                <a:lnTo>
                  <a:pt x="748044" y="1596696"/>
                </a:lnTo>
                <a:lnTo>
                  <a:pt x="732743" y="1596696"/>
                </a:lnTo>
                <a:lnTo>
                  <a:pt x="732743" y="1612352"/>
                </a:lnTo>
                <a:lnTo>
                  <a:pt x="717318" y="1596696"/>
                </a:lnTo>
                <a:lnTo>
                  <a:pt x="732743" y="1612352"/>
                </a:lnTo>
                <a:lnTo>
                  <a:pt x="683383" y="1627698"/>
                </a:lnTo>
                <a:lnTo>
                  <a:pt x="671043" y="1627698"/>
                </a:lnTo>
                <a:lnTo>
                  <a:pt x="652286" y="1596696"/>
                </a:lnTo>
                <a:lnTo>
                  <a:pt x="671043" y="1627698"/>
                </a:lnTo>
                <a:lnTo>
                  <a:pt x="671043" y="1612352"/>
                </a:lnTo>
                <a:lnTo>
                  <a:pt x="671043" y="1596696"/>
                </a:lnTo>
                <a:lnTo>
                  <a:pt x="652286" y="1578038"/>
                </a:lnTo>
                <a:lnTo>
                  <a:pt x="636985" y="1578038"/>
                </a:lnTo>
                <a:lnTo>
                  <a:pt x="621313" y="1562680"/>
                </a:lnTo>
                <a:lnTo>
                  <a:pt x="636985" y="1562680"/>
                </a:lnTo>
                <a:lnTo>
                  <a:pt x="605888" y="1559665"/>
                </a:lnTo>
                <a:lnTo>
                  <a:pt x="621313" y="1559665"/>
                </a:lnTo>
                <a:lnTo>
                  <a:pt x="652286" y="1562680"/>
                </a:lnTo>
                <a:lnTo>
                  <a:pt x="652286" y="1547024"/>
                </a:lnTo>
                <a:lnTo>
                  <a:pt x="636985" y="1547024"/>
                </a:lnTo>
                <a:lnTo>
                  <a:pt x="621313" y="1559665"/>
                </a:lnTo>
                <a:lnTo>
                  <a:pt x="621313" y="1544022"/>
                </a:lnTo>
                <a:lnTo>
                  <a:pt x="590587" y="1544022"/>
                </a:lnTo>
                <a:lnTo>
                  <a:pt x="605888" y="1544022"/>
                </a:lnTo>
                <a:lnTo>
                  <a:pt x="621313" y="1528663"/>
                </a:lnTo>
                <a:lnTo>
                  <a:pt x="621313" y="1513008"/>
                </a:lnTo>
                <a:lnTo>
                  <a:pt x="605888" y="1528663"/>
                </a:lnTo>
                <a:lnTo>
                  <a:pt x="590587" y="1513008"/>
                </a:lnTo>
                <a:lnTo>
                  <a:pt x="590587" y="1528663"/>
                </a:lnTo>
                <a:lnTo>
                  <a:pt x="574915" y="1528663"/>
                </a:lnTo>
                <a:lnTo>
                  <a:pt x="574915" y="1544022"/>
                </a:lnTo>
                <a:lnTo>
                  <a:pt x="590587" y="1528663"/>
                </a:lnTo>
                <a:lnTo>
                  <a:pt x="605888" y="1559665"/>
                </a:lnTo>
                <a:lnTo>
                  <a:pt x="574915" y="1544022"/>
                </a:lnTo>
                <a:lnTo>
                  <a:pt x="525556" y="1528663"/>
                </a:lnTo>
                <a:lnTo>
                  <a:pt x="494829" y="1528663"/>
                </a:lnTo>
                <a:lnTo>
                  <a:pt x="463856" y="1513008"/>
                </a:lnTo>
                <a:lnTo>
                  <a:pt x="479158" y="1513008"/>
                </a:lnTo>
                <a:lnTo>
                  <a:pt x="463856" y="1494362"/>
                </a:lnTo>
                <a:lnTo>
                  <a:pt x="463856" y="1513008"/>
                </a:lnTo>
                <a:lnTo>
                  <a:pt x="448431" y="1513008"/>
                </a:lnTo>
                <a:lnTo>
                  <a:pt x="352427" y="1528663"/>
                </a:lnTo>
                <a:lnTo>
                  <a:pt x="368099" y="1528663"/>
                </a:lnTo>
                <a:lnTo>
                  <a:pt x="383400" y="1513008"/>
                </a:lnTo>
                <a:lnTo>
                  <a:pt x="402033" y="1513008"/>
                </a:lnTo>
                <a:lnTo>
                  <a:pt x="383400" y="1513008"/>
                </a:lnTo>
                <a:lnTo>
                  <a:pt x="383400" y="1494362"/>
                </a:lnTo>
                <a:lnTo>
                  <a:pt x="368099" y="1513008"/>
                </a:lnTo>
                <a:lnTo>
                  <a:pt x="352427" y="1494362"/>
                </a:lnTo>
                <a:lnTo>
                  <a:pt x="352427" y="1513008"/>
                </a:lnTo>
                <a:lnTo>
                  <a:pt x="352427" y="1528663"/>
                </a:lnTo>
                <a:lnTo>
                  <a:pt x="337002" y="1528663"/>
                </a:lnTo>
                <a:lnTo>
                  <a:pt x="337002" y="1544022"/>
                </a:lnTo>
                <a:lnTo>
                  <a:pt x="321701" y="1544022"/>
                </a:lnTo>
                <a:lnTo>
                  <a:pt x="337002" y="1544022"/>
                </a:lnTo>
                <a:lnTo>
                  <a:pt x="306276" y="1559665"/>
                </a:lnTo>
                <a:lnTo>
                  <a:pt x="306276" y="1544022"/>
                </a:lnTo>
                <a:lnTo>
                  <a:pt x="321701" y="1544022"/>
                </a:lnTo>
                <a:lnTo>
                  <a:pt x="306276" y="1544022"/>
                </a:lnTo>
                <a:lnTo>
                  <a:pt x="290604" y="1544022"/>
                </a:lnTo>
                <a:lnTo>
                  <a:pt x="290604" y="1559665"/>
                </a:lnTo>
                <a:lnTo>
                  <a:pt x="306276" y="1544022"/>
                </a:lnTo>
                <a:lnTo>
                  <a:pt x="290604" y="1559665"/>
                </a:lnTo>
                <a:lnTo>
                  <a:pt x="225943" y="1575024"/>
                </a:lnTo>
                <a:lnTo>
                  <a:pt x="272341" y="1559665"/>
                </a:lnTo>
                <a:lnTo>
                  <a:pt x="259878" y="1544022"/>
                </a:lnTo>
                <a:lnTo>
                  <a:pt x="259878" y="1559665"/>
                </a:lnTo>
                <a:lnTo>
                  <a:pt x="241244" y="1559665"/>
                </a:lnTo>
                <a:lnTo>
                  <a:pt x="241244" y="1544022"/>
                </a:lnTo>
                <a:lnTo>
                  <a:pt x="225943" y="1528663"/>
                </a:lnTo>
                <a:lnTo>
                  <a:pt x="225943" y="1513008"/>
                </a:lnTo>
                <a:lnTo>
                  <a:pt x="210271" y="1479040"/>
                </a:lnTo>
                <a:lnTo>
                  <a:pt x="210271" y="1463348"/>
                </a:lnTo>
                <a:lnTo>
                  <a:pt x="210271" y="1479040"/>
                </a:lnTo>
                <a:lnTo>
                  <a:pt x="194846" y="1513008"/>
                </a:lnTo>
                <a:lnTo>
                  <a:pt x="194846" y="1528663"/>
                </a:lnTo>
                <a:lnTo>
                  <a:pt x="194846" y="1559665"/>
                </a:lnTo>
                <a:lnTo>
                  <a:pt x="179545" y="1528663"/>
                </a:lnTo>
                <a:lnTo>
                  <a:pt x="179545" y="1494362"/>
                </a:lnTo>
                <a:lnTo>
                  <a:pt x="179545" y="1448026"/>
                </a:lnTo>
                <a:lnTo>
                  <a:pt x="163873" y="1413676"/>
                </a:lnTo>
                <a:lnTo>
                  <a:pt x="163873" y="1382662"/>
                </a:lnTo>
                <a:lnTo>
                  <a:pt x="148572" y="1352018"/>
                </a:lnTo>
                <a:lnTo>
                  <a:pt x="148572" y="1317668"/>
                </a:lnTo>
                <a:lnTo>
                  <a:pt x="130185" y="1255640"/>
                </a:lnTo>
                <a:lnTo>
                  <a:pt x="130185" y="1221660"/>
                </a:lnTo>
                <a:lnTo>
                  <a:pt x="114514" y="1190646"/>
                </a:lnTo>
                <a:lnTo>
                  <a:pt x="99089" y="1159632"/>
                </a:lnTo>
                <a:lnTo>
                  <a:pt x="83787" y="1140974"/>
                </a:lnTo>
                <a:lnTo>
                  <a:pt x="68116" y="1109960"/>
                </a:lnTo>
                <a:lnTo>
                  <a:pt x="65154" y="1106871"/>
                </a:lnTo>
                <a:lnTo>
                  <a:pt x="65154" y="1072891"/>
                </a:lnTo>
                <a:lnTo>
                  <a:pt x="49729" y="1041877"/>
                </a:lnTo>
                <a:lnTo>
                  <a:pt x="34058" y="1026184"/>
                </a:lnTo>
                <a:lnTo>
                  <a:pt x="0" y="1010863"/>
                </a:lnTo>
                <a:lnTo>
                  <a:pt x="0" y="995294"/>
                </a:lnTo>
                <a:lnTo>
                  <a:pt x="0" y="976512"/>
                </a:lnTo>
                <a:lnTo>
                  <a:pt x="18756" y="945622"/>
                </a:lnTo>
                <a:lnTo>
                  <a:pt x="0" y="930177"/>
                </a:lnTo>
                <a:lnTo>
                  <a:pt x="18756" y="914608"/>
                </a:lnTo>
                <a:lnTo>
                  <a:pt x="18756" y="896197"/>
                </a:lnTo>
                <a:lnTo>
                  <a:pt x="18756" y="849490"/>
                </a:lnTo>
                <a:lnTo>
                  <a:pt x="18756" y="818476"/>
                </a:lnTo>
                <a:lnTo>
                  <a:pt x="34058" y="799818"/>
                </a:lnTo>
                <a:lnTo>
                  <a:pt x="34058" y="768804"/>
                </a:lnTo>
                <a:lnTo>
                  <a:pt x="49729" y="753482"/>
                </a:lnTo>
                <a:lnTo>
                  <a:pt x="65154" y="719132"/>
                </a:lnTo>
                <a:lnTo>
                  <a:pt x="80456" y="719132"/>
                </a:lnTo>
                <a:lnTo>
                  <a:pt x="96127" y="703810"/>
                </a:lnTo>
                <a:lnTo>
                  <a:pt x="111429" y="719132"/>
                </a:lnTo>
                <a:lnTo>
                  <a:pt x="126854" y="719132"/>
                </a:lnTo>
                <a:lnTo>
                  <a:pt x="126854" y="753482"/>
                </a:lnTo>
                <a:lnTo>
                  <a:pt x="160912" y="784497"/>
                </a:lnTo>
                <a:lnTo>
                  <a:pt x="191885" y="799818"/>
                </a:lnTo>
                <a:lnTo>
                  <a:pt x="207186" y="818476"/>
                </a:lnTo>
                <a:lnTo>
                  <a:pt x="222611" y="799818"/>
                </a:lnTo>
                <a:lnTo>
                  <a:pt x="253584" y="799818"/>
                </a:lnTo>
                <a:lnTo>
                  <a:pt x="253584" y="768804"/>
                </a:lnTo>
                <a:lnTo>
                  <a:pt x="272341" y="768804"/>
                </a:lnTo>
                <a:lnTo>
                  <a:pt x="284681" y="784497"/>
                </a:lnTo>
                <a:lnTo>
                  <a:pt x="318616" y="768804"/>
                </a:lnTo>
                <a:lnTo>
                  <a:pt x="349342" y="784497"/>
                </a:lnTo>
                <a:lnTo>
                  <a:pt x="365014" y="784497"/>
                </a:lnTo>
                <a:lnTo>
                  <a:pt x="380439" y="784497"/>
                </a:lnTo>
                <a:lnTo>
                  <a:pt x="414373" y="768804"/>
                </a:lnTo>
                <a:lnTo>
                  <a:pt x="414373" y="799818"/>
                </a:lnTo>
                <a:lnTo>
                  <a:pt x="445100" y="784497"/>
                </a:lnTo>
                <a:lnTo>
                  <a:pt x="460771" y="784497"/>
                </a:lnTo>
                <a:lnTo>
                  <a:pt x="491498" y="784497"/>
                </a:lnTo>
                <a:lnTo>
                  <a:pt x="507169" y="768804"/>
                </a:lnTo>
                <a:lnTo>
                  <a:pt x="507169" y="753482"/>
                </a:lnTo>
                <a:lnTo>
                  <a:pt x="522594" y="719132"/>
                </a:lnTo>
                <a:lnTo>
                  <a:pt x="537896" y="703810"/>
                </a:lnTo>
                <a:lnTo>
                  <a:pt x="553567" y="672796"/>
                </a:lnTo>
                <a:lnTo>
                  <a:pt x="571954" y="703810"/>
                </a:lnTo>
                <a:lnTo>
                  <a:pt x="587255" y="672796"/>
                </a:lnTo>
                <a:lnTo>
                  <a:pt x="618352" y="672796"/>
                </a:lnTo>
                <a:lnTo>
                  <a:pt x="633653" y="623124"/>
                </a:lnTo>
                <a:lnTo>
                  <a:pt x="633653" y="607802"/>
                </a:lnTo>
                <a:lnTo>
                  <a:pt x="649325" y="576788"/>
                </a:lnTo>
                <a:lnTo>
                  <a:pt x="664626" y="592110"/>
                </a:lnTo>
                <a:lnTo>
                  <a:pt x="714109" y="607802"/>
                </a:lnTo>
                <a:lnTo>
                  <a:pt x="714109" y="623124"/>
                </a:lnTo>
                <a:lnTo>
                  <a:pt x="745083" y="657227"/>
                </a:lnTo>
                <a:lnTo>
                  <a:pt x="760384" y="672796"/>
                </a:lnTo>
                <a:lnTo>
                  <a:pt x="791481" y="672796"/>
                </a:lnTo>
                <a:lnTo>
                  <a:pt x="791481" y="641782"/>
                </a:lnTo>
                <a:lnTo>
                  <a:pt x="806782" y="641782"/>
                </a:lnTo>
                <a:lnTo>
                  <a:pt x="806782" y="623124"/>
                </a:lnTo>
                <a:lnTo>
                  <a:pt x="840840" y="623124"/>
                </a:lnTo>
                <a:lnTo>
                  <a:pt x="856142" y="607802"/>
                </a:lnTo>
                <a:lnTo>
                  <a:pt x="871813" y="592110"/>
                </a:lnTo>
                <a:lnTo>
                  <a:pt x="871813" y="607802"/>
                </a:lnTo>
                <a:lnTo>
                  <a:pt x="887238" y="607802"/>
                </a:lnTo>
                <a:lnTo>
                  <a:pt x="902540" y="576788"/>
                </a:lnTo>
                <a:lnTo>
                  <a:pt x="918211" y="561096"/>
                </a:lnTo>
                <a:lnTo>
                  <a:pt x="933636" y="527116"/>
                </a:lnTo>
                <a:lnTo>
                  <a:pt x="948938" y="542438"/>
                </a:lnTo>
                <a:lnTo>
                  <a:pt x="982996" y="561096"/>
                </a:lnTo>
                <a:lnTo>
                  <a:pt x="998667" y="561096"/>
                </a:lnTo>
                <a:lnTo>
                  <a:pt x="998667" y="527116"/>
                </a:lnTo>
                <a:lnTo>
                  <a:pt x="1013969" y="527116"/>
                </a:lnTo>
                <a:lnTo>
                  <a:pt x="1029394" y="496102"/>
                </a:lnTo>
                <a:lnTo>
                  <a:pt x="1013969" y="480410"/>
                </a:lnTo>
                <a:lnTo>
                  <a:pt x="1013969" y="449519"/>
                </a:lnTo>
                <a:lnTo>
                  <a:pt x="1044695" y="434074"/>
                </a:lnTo>
                <a:lnTo>
                  <a:pt x="1044695" y="415416"/>
                </a:lnTo>
                <a:lnTo>
                  <a:pt x="1075792" y="384402"/>
                </a:lnTo>
                <a:lnTo>
                  <a:pt x="1075792" y="353388"/>
                </a:lnTo>
                <a:lnTo>
                  <a:pt x="1094425" y="334730"/>
                </a:lnTo>
                <a:lnTo>
                  <a:pt x="1109726" y="334730"/>
                </a:lnTo>
                <a:lnTo>
                  <a:pt x="1125151" y="303716"/>
                </a:lnTo>
                <a:lnTo>
                  <a:pt x="1156124" y="288394"/>
                </a:lnTo>
                <a:lnTo>
                  <a:pt x="1187098" y="272702"/>
                </a:lnTo>
                <a:lnTo>
                  <a:pt x="1217824" y="238722"/>
                </a:lnTo>
                <a:lnTo>
                  <a:pt x="1236581" y="223400"/>
                </a:lnTo>
                <a:lnTo>
                  <a:pt x="1251882" y="207708"/>
                </a:lnTo>
                <a:lnTo>
                  <a:pt x="1282979" y="207708"/>
                </a:lnTo>
                <a:lnTo>
                  <a:pt x="1282979" y="192386"/>
                </a:lnTo>
                <a:lnTo>
                  <a:pt x="1298280" y="176694"/>
                </a:lnTo>
                <a:lnTo>
                  <a:pt x="1298280" y="158036"/>
                </a:lnTo>
                <a:lnTo>
                  <a:pt x="1313582" y="142714"/>
                </a:lnTo>
                <a:lnTo>
                  <a:pt x="1313582" y="111700"/>
                </a:lnTo>
                <a:lnTo>
                  <a:pt x="1298280" y="127022"/>
                </a:lnTo>
                <a:lnTo>
                  <a:pt x="1282979" y="127022"/>
                </a:lnTo>
                <a:lnTo>
                  <a:pt x="1267307" y="127022"/>
                </a:lnTo>
                <a:lnTo>
                  <a:pt x="1282979" y="111700"/>
                </a:lnTo>
                <a:lnTo>
                  <a:pt x="1267307" y="96007"/>
                </a:lnTo>
                <a:lnTo>
                  <a:pt x="1298280" y="62028"/>
                </a:lnTo>
                <a:lnTo>
                  <a:pt x="1344678" y="46335"/>
                </a:lnTo>
                <a:lnTo>
                  <a:pt x="1394038" y="15321"/>
                </a:lnTo>
                <a:lnTo>
                  <a:pt x="1409709" y="15321"/>
                </a:lnTo>
                <a:lnTo>
                  <a:pt x="1425011" y="15321"/>
                </a:lnTo>
                <a:lnTo>
                  <a:pt x="1440436" y="31014"/>
                </a:lnTo>
                <a:lnTo>
                  <a:pt x="1455737" y="46335"/>
                </a:lnTo>
                <a:lnTo>
                  <a:pt x="1520768" y="31014"/>
                </a:lnTo>
                <a:lnTo>
                  <a:pt x="1536193" y="62028"/>
                </a:lnTo>
                <a:lnTo>
                  <a:pt x="1551865" y="62028"/>
                </a:lnTo>
                <a:lnTo>
                  <a:pt x="1567166" y="62028"/>
                </a:lnTo>
                <a:lnTo>
                  <a:pt x="1598263" y="46335"/>
                </a:lnTo>
                <a:lnTo>
                  <a:pt x="1631951" y="46335"/>
                </a:lnTo>
                <a:lnTo>
                  <a:pt x="1678349" y="31014"/>
                </a:lnTo>
                <a:lnTo>
                  <a:pt x="1709322" y="31014"/>
                </a:lnTo>
                <a:lnTo>
                  <a:pt x="1724747" y="15321"/>
                </a:lnTo>
                <a:lnTo>
                  <a:pt x="1740295" y="0"/>
                </a:lnTo>
                <a:lnTo>
                  <a:pt x="1758682" y="3089"/>
                </a:lnTo>
                <a:lnTo>
                  <a:pt x="1792740" y="3089"/>
                </a:lnTo>
                <a:lnTo>
                  <a:pt x="1808165" y="3089"/>
                </a:lnTo>
                <a:lnTo>
                  <a:pt x="1823713" y="49672"/>
                </a:lnTo>
                <a:lnTo>
                  <a:pt x="1808165" y="68329"/>
                </a:lnTo>
                <a:lnTo>
                  <a:pt x="1839138" y="68329"/>
                </a:lnTo>
                <a:lnTo>
                  <a:pt x="1854439" y="83651"/>
                </a:lnTo>
                <a:lnTo>
                  <a:pt x="1870111" y="49672"/>
                </a:lnTo>
                <a:lnTo>
                  <a:pt x="1904169" y="68329"/>
                </a:lnTo>
                <a:lnTo>
                  <a:pt x="1919594" y="49672"/>
                </a:lnTo>
                <a:lnTo>
                  <a:pt x="1950567" y="49672"/>
                </a:lnTo>
                <a:lnTo>
                  <a:pt x="1950567" y="33979"/>
                </a:lnTo>
                <a:close/>
              </a:path>
            </a:pathLst>
          </a:custGeom>
          <a:ln w="24706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5" name="object 595"/>
          <p:cNvSpPr/>
          <p:nvPr/>
        </p:nvSpPr>
        <p:spPr>
          <a:xfrm>
            <a:off x="5674575" y="2568985"/>
            <a:ext cx="1517437" cy="1698981"/>
          </a:xfrm>
          <a:custGeom>
            <a:avLst/>
            <a:gdLst/>
            <a:ahLst/>
            <a:cxnLst/>
            <a:rect l="l" t="t" r="r" b="b"/>
            <a:pathLst>
              <a:path w="1517437" h="1698981">
                <a:moveTo>
                  <a:pt x="1517437" y="269736"/>
                </a:moveTo>
                <a:lnTo>
                  <a:pt x="1502012" y="285428"/>
                </a:lnTo>
                <a:lnTo>
                  <a:pt x="1502012" y="300750"/>
                </a:lnTo>
                <a:lnTo>
                  <a:pt x="1486710" y="316443"/>
                </a:lnTo>
                <a:lnTo>
                  <a:pt x="1471039" y="316443"/>
                </a:lnTo>
                <a:lnTo>
                  <a:pt x="1436981" y="350422"/>
                </a:lnTo>
                <a:lnTo>
                  <a:pt x="1424641" y="350422"/>
                </a:lnTo>
                <a:lnTo>
                  <a:pt x="1424641" y="381436"/>
                </a:lnTo>
                <a:lnTo>
                  <a:pt x="1424641" y="396758"/>
                </a:lnTo>
                <a:lnTo>
                  <a:pt x="1406254" y="431108"/>
                </a:lnTo>
                <a:lnTo>
                  <a:pt x="1424641" y="462123"/>
                </a:lnTo>
                <a:lnTo>
                  <a:pt x="1406254" y="477444"/>
                </a:lnTo>
                <a:lnTo>
                  <a:pt x="1390583" y="511795"/>
                </a:lnTo>
                <a:lnTo>
                  <a:pt x="1406254" y="542809"/>
                </a:lnTo>
                <a:lnTo>
                  <a:pt x="1436981" y="558130"/>
                </a:lnTo>
                <a:lnTo>
                  <a:pt x="1436981" y="573823"/>
                </a:lnTo>
                <a:lnTo>
                  <a:pt x="1455614" y="638817"/>
                </a:lnTo>
                <a:lnTo>
                  <a:pt x="1424641" y="654138"/>
                </a:lnTo>
                <a:lnTo>
                  <a:pt x="1424641" y="669831"/>
                </a:lnTo>
                <a:lnTo>
                  <a:pt x="1406254" y="688489"/>
                </a:lnTo>
                <a:lnTo>
                  <a:pt x="1424641" y="703810"/>
                </a:lnTo>
                <a:lnTo>
                  <a:pt x="1390583" y="750517"/>
                </a:lnTo>
                <a:lnTo>
                  <a:pt x="1390583" y="784497"/>
                </a:lnTo>
                <a:lnTo>
                  <a:pt x="1359856" y="799818"/>
                </a:lnTo>
                <a:lnTo>
                  <a:pt x="1359856" y="830832"/>
                </a:lnTo>
                <a:lnTo>
                  <a:pt x="1375281" y="830832"/>
                </a:lnTo>
                <a:lnTo>
                  <a:pt x="1375281" y="880505"/>
                </a:lnTo>
                <a:lnTo>
                  <a:pt x="1359856" y="911519"/>
                </a:lnTo>
                <a:lnTo>
                  <a:pt x="1359856" y="942533"/>
                </a:lnTo>
                <a:lnTo>
                  <a:pt x="1359856" y="976512"/>
                </a:lnTo>
                <a:lnTo>
                  <a:pt x="1344185" y="1007527"/>
                </a:lnTo>
                <a:lnTo>
                  <a:pt x="1328883" y="1023219"/>
                </a:lnTo>
                <a:lnTo>
                  <a:pt x="1328883" y="1072891"/>
                </a:lnTo>
                <a:lnTo>
                  <a:pt x="1313582" y="1088213"/>
                </a:lnTo>
                <a:lnTo>
                  <a:pt x="1297910" y="1119227"/>
                </a:lnTo>
                <a:lnTo>
                  <a:pt x="1279523" y="1168899"/>
                </a:lnTo>
                <a:lnTo>
                  <a:pt x="1264099" y="1184221"/>
                </a:lnTo>
                <a:lnTo>
                  <a:pt x="1264099" y="1218571"/>
                </a:lnTo>
                <a:lnTo>
                  <a:pt x="1297910" y="1184221"/>
                </a:lnTo>
                <a:lnTo>
                  <a:pt x="1279523" y="1218571"/>
                </a:lnTo>
                <a:lnTo>
                  <a:pt x="1297910" y="1264907"/>
                </a:lnTo>
                <a:lnTo>
                  <a:pt x="1279523" y="1264907"/>
                </a:lnTo>
                <a:lnTo>
                  <a:pt x="1297910" y="1264907"/>
                </a:lnTo>
                <a:lnTo>
                  <a:pt x="1313582" y="1264907"/>
                </a:lnTo>
                <a:lnTo>
                  <a:pt x="1328883" y="1249585"/>
                </a:lnTo>
                <a:lnTo>
                  <a:pt x="1328883" y="1280599"/>
                </a:lnTo>
                <a:lnTo>
                  <a:pt x="1313582" y="1295921"/>
                </a:lnTo>
                <a:lnTo>
                  <a:pt x="1313582" y="1314579"/>
                </a:lnTo>
                <a:lnTo>
                  <a:pt x="1297910" y="1330271"/>
                </a:lnTo>
                <a:lnTo>
                  <a:pt x="1297910" y="1345593"/>
                </a:lnTo>
                <a:lnTo>
                  <a:pt x="1264099" y="1361285"/>
                </a:lnTo>
                <a:lnTo>
                  <a:pt x="1248427" y="1361285"/>
                </a:lnTo>
                <a:lnTo>
                  <a:pt x="1248427" y="1376607"/>
                </a:lnTo>
                <a:lnTo>
                  <a:pt x="1202152" y="1395265"/>
                </a:lnTo>
                <a:lnTo>
                  <a:pt x="1186727" y="1410587"/>
                </a:lnTo>
                <a:lnTo>
                  <a:pt x="1155754" y="1441601"/>
                </a:lnTo>
                <a:lnTo>
                  <a:pt x="1137368" y="1441601"/>
                </a:lnTo>
                <a:lnTo>
                  <a:pt x="1121696" y="1472615"/>
                </a:lnTo>
                <a:lnTo>
                  <a:pt x="1121696" y="1457293"/>
                </a:lnTo>
                <a:lnTo>
                  <a:pt x="1106395" y="1426279"/>
                </a:lnTo>
                <a:lnTo>
                  <a:pt x="1121696" y="1410587"/>
                </a:lnTo>
                <a:lnTo>
                  <a:pt x="1106395" y="1395265"/>
                </a:lnTo>
                <a:lnTo>
                  <a:pt x="1121696" y="1376607"/>
                </a:lnTo>
                <a:lnTo>
                  <a:pt x="1171426" y="1345593"/>
                </a:lnTo>
                <a:lnTo>
                  <a:pt x="1155754" y="1330271"/>
                </a:lnTo>
                <a:lnTo>
                  <a:pt x="1155754" y="1314579"/>
                </a:lnTo>
                <a:lnTo>
                  <a:pt x="1155754" y="1295921"/>
                </a:lnTo>
                <a:lnTo>
                  <a:pt x="1155754" y="1280599"/>
                </a:lnTo>
                <a:lnTo>
                  <a:pt x="1137368" y="1280599"/>
                </a:lnTo>
                <a:lnTo>
                  <a:pt x="1137368" y="1264907"/>
                </a:lnTo>
                <a:lnTo>
                  <a:pt x="1090970" y="1264907"/>
                </a:lnTo>
                <a:lnTo>
                  <a:pt x="1059997" y="1295921"/>
                </a:lnTo>
                <a:lnTo>
                  <a:pt x="995212" y="1330271"/>
                </a:lnTo>
                <a:lnTo>
                  <a:pt x="979541" y="1330271"/>
                </a:lnTo>
                <a:lnTo>
                  <a:pt x="964239" y="1314579"/>
                </a:lnTo>
                <a:lnTo>
                  <a:pt x="917841" y="1330271"/>
                </a:lnTo>
                <a:lnTo>
                  <a:pt x="917841" y="1345593"/>
                </a:lnTo>
                <a:lnTo>
                  <a:pt x="902416" y="1361285"/>
                </a:lnTo>
                <a:lnTo>
                  <a:pt x="883783" y="1395265"/>
                </a:lnTo>
                <a:lnTo>
                  <a:pt x="837385" y="1410587"/>
                </a:lnTo>
                <a:lnTo>
                  <a:pt x="790987" y="1441601"/>
                </a:lnTo>
                <a:lnTo>
                  <a:pt x="775685" y="1441601"/>
                </a:lnTo>
                <a:lnTo>
                  <a:pt x="741627" y="1457293"/>
                </a:lnTo>
                <a:lnTo>
                  <a:pt x="726326" y="1472615"/>
                </a:lnTo>
                <a:lnTo>
                  <a:pt x="741627" y="1506965"/>
                </a:lnTo>
                <a:lnTo>
                  <a:pt x="726326" y="1522287"/>
                </a:lnTo>
                <a:lnTo>
                  <a:pt x="710654" y="1522287"/>
                </a:lnTo>
                <a:lnTo>
                  <a:pt x="710654" y="1506965"/>
                </a:lnTo>
                <a:lnTo>
                  <a:pt x="664256" y="1522287"/>
                </a:lnTo>
                <a:lnTo>
                  <a:pt x="664256" y="1506965"/>
                </a:lnTo>
                <a:lnTo>
                  <a:pt x="633530" y="1522287"/>
                </a:lnTo>
                <a:lnTo>
                  <a:pt x="614897" y="1537980"/>
                </a:lnTo>
                <a:lnTo>
                  <a:pt x="602557" y="1537980"/>
                </a:lnTo>
                <a:lnTo>
                  <a:pt x="602557" y="1553301"/>
                </a:lnTo>
                <a:lnTo>
                  <a:pt x="602557" y="1571959"/>
                </a:lnTo>
                <a:lnTo>
                  <a:pt x="614897" y="1587404"/>
                </a:lnTo>
                <a:lnTo>
                  <a:pt x="602557" y="1618295"/>
                </a:lnTo>
                <a:lnTo>
                  <a:pt x="584170" y="1649309"/>
                </a:lnTo>
                <a:lnTo>
                  <a:pt x="568499" y="1667967"/>
                </a:lnTo>
                <a:lnTo>
                  <a:pt x="553197" y="1698981"/>
                </a:lnTo>
                <a:lnTo>
                  <a:pt x="491374" y="1649309"/>
                </a:lnTo>
                <a:lnTo>
                  <a:pt x="472741" y="1649309"/>
                </a:lnTo>
                <a:lnTo>
                  <a:pt x="457440" y="1649309"/>
                </a:lnTo>
                <a:lnTo>
                  <a:pt x="442015" y="1633987"/>
                </a:lnTo>
                <a:lnTo>
                  <a:pt x="411041" y="1649309"/>
                </a:lnTo>
                <a:lnTo>
                  <a:pt x="395617" y="1649309"/>
                </a:lnTo>
                <a:lnTo>
                  <a:pt x="361558" y="1633987"/>
                </a:lnTo>
                <a:lnTo>
                  <a:pt x="349219" y="1618295"/>
                </a:lnTo>
                <a:lnTo>
                  <a:pt x="330585" y="1618295"/>
                </a:lnTo>
                <a:lnTo>
                  <a:pt x="284187" y="1618295"/>
                </a:lnTo>
                <a:lnTo>
                  <a:pt x="268886" y="1602973"/>
                </a:lnTo>
                <a:lnTo>
                  <a:pt x="253214" y="1587404"/>
                </a:lnTo>
                <a:lnTo>
                  <a:pt x="219526" y="1571959"/>
                </a:lnTo>
                <a:lnTo>
                  <a:pt x="203855" y="1537980"/>
                </a:lnTo>
                <a:lnTo>
                  <a:pt x="157457" y="1522287"/>
                </a:lnTo>
                <a:lnTo>
                  <a:pt x="157457" y="1472615"/>
                </a:lnTo>
                <a:lnTo>
                  <a:pt x="157457" y="1457293"/>
                </a:lnTo>
                <a:lnTo>
                  <a:pt x="126730" y="1410587"/>
                </a:lnTo>
                <a:lnTo>
                  <a:pt x="95757" y="1395265"/>
                </a:lnTo>
                <a:lnTo>
                  <a:pt x="46274" y="1361285"/>
                </a:lnTo>
                <a:lnTo>
                  <a:pt x="30973" y="1330271"/>
                </a:lnTo>
                <a:lnTo>
                  <a:pt x="15301" y="1314579"/>
                </a:lnTo>
                <a:lnTo>
                  <a:pt x="0" y="1295921"/>
                </a:lnTo>
                <a:lnTo>
                  <a:pt x="15301" y="1264907"/>
                </a:lnTo>
                <a:lnTo>
                  <a:pt x="30973" y="1233893"/>
                </a:lnTo>
                <a:lnTo>
                  <a:pt x="30973" y="1184221"/>
                </a:lnTo>
                <a:lnTo>
                  <a:pt x="15301" y="1153207"/>
                </a:lnTo>
                <a:lnTo>
                  <a:pt x="0" y="1119227"/>
                </a:lnTo>
                <a:lnTo>
                  <a:pt x="0" y="1088213"/>
                </a:lnTo>
                <a:lnTo>
                  <a:pt x="0" y="1072891"/>
                </a:lnTo>
                <a:lnTo>
                  <a:pt x="15301" y="1041877"/>
                </a:lnTo>
                <a:lnTo>
                  <a:pt x="0" y="1023219"/>
                </a:lnTo>
                <a:lnTo>
                  <a:pt x="15301" y="992205"/>
                </a:lnTo>
                <a:lnTo>
                  <a:pt x="15301" y="961191"/>
                </a:lnTo>
                <a:lnTo>
                  <a:pt x="30973" y="927211"/>
                </a:lnTo>
                <a:lnTo>
                  <a:pt x="61699" y="911519"/>
                </a:lnTo>
                <a:lnTo>
                  <a:pt x="61699" y="880505"/>
                </a:lnTo>
                <a:lnTo>
                  <a:pt x="46274" y="865183"/>
                </a:lnTo>
                <a:lnTo>
                  <a:pt x="61699" y="846525"/>
                </a:lnTo>
                <a:lnTo>
                  <a:pt x="61699" y="815511"/>
                </a:lnTo>
                <a:lnTo>
                  <a:pt x="61699" y="765839"/>
                </a:lnTo>
                <a:lnTo>
                  <a:pt x="46274" y="750517"/>
                </a:lnTo>
                <a:lnTo>
                  <a:pt x="46274" y="719503"/>
                </a:lnTo>
                <a:lnTo>
                  <a:pt x="61699" y="719503"/>
                </a:lnTo>
                <a:lnTo>
                  <a:pt x="80332" y="750517"/>
                </a:lnTo>
                <a:lnTo>
                  <a:pt x="111059" y="750517"/>
                </a:lnTo>
                <a:lnTo>
                  <a:pt x="126730" y="734825"/>
                </a:lnTo>
                <a:lnTo>
                  <a:pt x="142032" y="719503"/>
                </a:lnTo>
                <a:lnTo>
                  <a:pt x="173128" y="719503"/>
                </a:lnTo>
                <a:lnTo>
                  <a:pt x="188430" y="703810"/>
                </a:lnTo>
                <a:lnTo>
                  <a:pt x="219526" y="654138"/>
                </a:lnTo>
                <a:lnTo>
                  <a:pt x="237789" y="623124"/>
                </a:lnTo>
                <a:lnTo>
                  <a:pt x="237789" y="589145"/>
                </a:lnTo>
                <a:lnTo>
                  <a:pt x="253214" y="573823"/>
                </a:lnTo>
                <a:lnTo>
                  <a:pt x="268886" y="589145"/>
                </a:lnTo>
                <a:lnTo>
                  <a:pt x="299612" y="573823"/>
                </a:lnTo>
                <a:lnTo>
                  <a:pt x="330585" y="573823"/>
                </a:lnTo>
                <a:lnTo>
                  <a:pt x="349219" y="558130"/>
                </a:lnTo>
                <a:lnTo>
                  <a:pt x="361558" y="542809"/>
                </a:lnTo>
                <a:lnTo>
                  <a:pt x="411041" y="542809"/>
                </a:lnTo>
                <a:lnTo>
                  <a:pt x="457440" y="527116"/>
                </a:lnTo>
                <a:lnTo>
                  <a:pt x="506799" y="477444"/>
                </a:lnTo>
                <a:lnTo>
                  <a:pt x="522101" y="477444"/>
                </a:lnTo>
                <a:lnTo>
                  <a:pt x="537772" y="462123"/>
                </a:lnTo>
                <a:lnTo>
                  <a:pt x="522101" y="462123"/>
                </a:lnTo>
                <a:lnTo>
                  <a:pt x="522101" y="446430"/>
                </a:lnTo>
                <a:lnTo>
                  <a:pt x="537772" y="431108"/>
                </a:lnTo>
                <a:lnTo>
                  <a:pt x="537772" y="412450"/>
                </a:lnTo>
                <a:lnTo>
                  <a:pt x="553197" y="412450"/>
                </a:lnTo>
                <a:lnTo>
                  <a:pt x="568499" y="431108"/>
                </a:lnTo>
                <a:lnTo>
                  <a:pt x="568499" y="412450"/>
                </a:lnTo>
                <a:lnTo>
                  <a:pt x="553197" y="412450"/>
                </a:lnTo>
                <a:lnTo>
                  <a:pt x="553197" y="396758"/>
                </a:lnTo>
                <a:lnTo>
                  <a:pt x="568499" y="396758"/>
                </a:lnTo>
                <a:lnTo>
                  <a:pt x="584170" y="381436"/>
                </a:lnTo>
                <a:lnTo>
                  <a:pt x="577877" y="365744"/>
                </a:lnTo>
                <a:lnTo>
                  <a:pt x="577877" y="350422"/>
                </a:lnTo>
                <a:lnTo>
                  <a:pt x="590217" y="350422"/>
                </a:lnTo>
                <a:lnTo>
                  <a:pt x="577877" y="350422"/>
                </a:lnTo>
                <a:lnTo>
                  <a:pt x="590217" y="334730"/>
                </a:lnTo>
                <a:lnTo>
                  <a:pt x="701646" y="334730"/>
                </a:lnTo>
                <a:lnTo>
                  <a:pt x="716948" y="350422"/>
                </a:lnTo>
                <a:lnTo>
                  <a:pt x="735581" y="350422"/>
                </a:lnTo>
                <a:lnTo>
                  <a:pt x="751006" y="365744"/>
                </a:lnTo>
                <a:lnTo>
                  <a:pt x="735581" y="365744"/>
                </a:lnTo>
                <a:lnTo>
                  <a:pt x="735581" y="381436"/>
                </a:lnTo>
                <a:lnTo>
                  <a:pt x="716948" y="381436"/>
                </a:lnTo>
                <a:lnTo>
                  <a:pt x="701646" y="396758"/>
                </a:lnTo>
                <a:lnTo>
                  <a:pt x="701646" y="412450"/>
                </a:lnTo>
                <a:lnTo>
                  <a:pt x="713986" y="406149"/>
                </a:lnTo>
                <a:lnTo>
                  <a:pt x="729287" y="421718"/>
                </a:lnTo>
                <a:lnTo>
                  <a:pt x="748044" y="437163"/>
                </a:lnTo>
                <a:lnTo>
                  <a:pt x="763346" y="452732"/>
                </a:lnTo>
                <a:lnTo>
                  <a:pt x="766307" y="477444"/>
                </a:lnTo>
                <a:lnTo>
                  <a:pt x="778647" y="437163"/>
                </a:lnTo>
                <a:lnTo>
                  <a:pt x="763346" y="421718"/>
                </a:lnTo>
                <a:lnTo>
                  <a:pt x="778647" y="421718"/>
                </a:lnTo>
                <a:lnTo>
                  <a:pt x="778647" y="437163"/>
                </a:lnTo>
                <a:lnTo>
                  <a:pt x="809744" y="449766"/>
                </a:lnTo>
                <a:lnTo>
                  <a:pt x="825045" y="449766"/>
                </a:lnTo>
                <a:lnTo>
                  <a:pt x="825045" y="465088"/>
                </a:lnTo>
                <a:lnTo>
                  <a:pt x="856142" y="480780"/>
                </a:lnTo>
                <a:lnTo>
                  <a:pt x="856142" y="449766"/>
                </a:lnTo>
                <a:lnTo>
                  <a:pt x="890076" y="434074"/>
                </a:lnTo>
                <a:lnTo>
                  <a:pt x="856142" y="465088"/>
                </a:lnTo>
                <a:lnTo>
                  <a:pt x="920803" y="434074"/>
                </a:lnTo>
                <a:lnTo>
                  <a:pt x="951899" y="418752"/>
                </a:lnTo>
                <a:lnTo>
                  <a:pt x="1013599" y="369080"/>
                </a:lnTo>
                <a:lnTo>
                  <a:pt x="1109356" y="303716"/>
                </a:lnTo>
                <a:lnTo>
                  <a:pt x="1159086" y="272702"/>
                </a:lnTo>
                <a:lnTo>
                  <a:pt x="1159086" y="257380"/>
                </a:lnTo>
                <a:lnTo>
                  <a:pt x="1174388" y="257380"/>
                </a:lnTo>
                <a:lnTo>
                  <a:pt x="1205361" y="223400"/>
                </a:lnTo>
                <a:lnTo>
                  <a:pt x="1251759" y="176694"/>
                </a:lnTo>
                <a:lnTo>
                  <a:pt x="1285570" y="158036"/>
                </a:lnTo>
                <a:lnTo>
                  <a:pt x="1316543" y="111700"/>
                </a:lnTo>
                <a:lnTo>
                  <a:pt x="1285570" y="62028"/>
                </a:lnTo>
                <a:lnTo>
                  <a:pt x="1267184" y="31014"/>
                </a:lnTo>
                <a:lnTo>
                  <a:pt x="1347516" y="0"/>
                </a:lnTo>
                <a:lnTo>
                  <a:pt x="1393914" y="62028"/>
                </a:lnTo>
                <a:lnTo>
                  <a:pt x="1390583" y="139625"/>
                </a:lnTo>
                <a:lnTo>
                  <a:pt x="1393914" y="62028"/>
                </a:lnTo>
                <a:lnTo>
                  <a:pt x="1375281" y="170639"/>
                </a:lnTo>
                <a:lnTo>
                  <a:pt x="1390583" y="170639"/>
                </a:lnTo>
                <a:lnTo>
                  <a:pt x="1424641" y="204742"/>
                </a:lnTo>
                <a:lnTo>
                  <a:pt x="1436981" y="204742"/>
                </a:lnTo>
                <a:lnTo>
                  <a:pt x="1436981" y="235756"/>
                </a:lnTo>
                <a:lnTo>
                  <a:pt x="1471039" y="254414"/>
                </a:lnTo>
                <a:lnTo>
                  <a:pt x="1486710" y="254414"/>
                </a:lnTo>
                <a:lnTo>
                  <a:pt x="1486710" y="269736"/>
                </a:lnTo>
                <a:lnTo>
                  <a:pt x="1517437" y="269736"/>
                </a:lnTo>
                <a:close/>
              </a:path>
            </a:pathLst>
          </a:custGeom>
          <a:ln w="24707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6" name="object 596"/>
          <p:cNvSpPr/>
          <p:nvPr/>
        </p:nvSpPr>
        <p:spPr>
          <a:xfrm>
            <a:off x="1532911" y="2615692"/>
            <a:ext cx="1659617" cy="2377833"/>
          </a:xfrm>
          <a:custGeom>
            <a:avLst/>
            <a:gdLst/>
            <a:ahLst/>
            <a:cxnLst/>
            <a:rect l="l" t="t" r="r" b="b"/>
            <a:pathLst>
              <a:path w="1659617" h="2377833">
                <a:moveTo>
                  <a:pt x="979935" y="2362511"/>
                </a:moveTo>
                <a:lnTo>
                  <a:pt x="599620" y="2312839"/>
                </a:lnTo>
                <a:lnTo>
                  <a:pt x="77395" y="1990341"/>
                </a:lnTo>
                <a:lnTo>
                  <a:pt x="46373" y="1974772"/>
                </a:lnTo>
                <a:lnTo>
                  <a:pt x="61736" y="1943758"/>
                </a:lnTo>
                <a:lnTo>
                  <a:pt x="61736" y="1863319"/>
                </a:lnTo>
                <a:lnTo>
                  <a:pt x="15350" y="1847750"/>
                </a:lnTo>
                <a:lnTo>
                  <a:pt x="15350" y="1813647"/>
                </a:lnTo>
                <a:lnTo>
                  <a:pt x="0" y="1782633"/>
                </a:lnTo>
                <a:lnTo>
                  <a:pt x="15350" y="1767064"/>
                </a:lnTo>
                <a:lnTo>
                  <a:pt x="31010" y="1798078"/>
                </a:lnTo>
                <a:lnTo>
                  <a:pt x="61736" y="1798078"/>
                </a:lnTo>
                <a:lnTo>
                  <a:pt x="77395" y="1767064"/>
                </a:lnTo>
                <a:lnTo>
                  <a:pt x="77395" y="1717392"/>
                </a:lnTo>
                <a:lnTo>
                  <a:pt x="92746" y="1701947"/>
                </a:lnTo>
                <a:lnTo>
                  <a:pt x="126755" y="1701947"/>
                </a:lnTo>
                <a:lnTo>
                  <a:pt x="126755" y="1686378"/>
                </a:lnTo>
                <a:lnTo>
                  <a:pt x="108122" y="1621261"/>
                </a:lnTo>
                <a:lnTo>
                  <a:pt x="126755" y="1590370"/>
                </a:lnTo>
                <a:lnTo>
                  <a:pt x="126755" y="1540698"/>
                </a:lnTo>
                <a:lnTo>
                  <a:pt x="126755" y="1525253"/>
                </a:lnTo>
                <a:lnTo>
                  <a:pt x="108122" y="1491273"/>
                </a:lnTo>
                <a:lnTo>
                  <a:pt x="92746" y="1444566"/>
                </a:lnTo>
                <a:lnTo>
                  <a:pt x="77395" y="1444566"/>
                </a:lnTo>
                <a:lnTo>
                  <a:pt x="61736" y="1429245"/>
                </a:lnTo>
                <a:lnTo>
                  <a:pt x="61736" y="1413552"/>
                </a:lnTo>
                <a:lnTo>
                  <a:pt x="77395" y="1394894"/>
                </a:lnTo>
                <a:lnTo>
                  <a:pt x="108122" y="1379573"/>
                </a:lnTo>
                <a:lnTo>
                  <a:pt x="126755" y="1379573"/>
                </a:lnTo>
                <a:lnTo>
                  <a:pt x="157481" y="1413552"/>
                </a:lnTo>
                <a:lnTo>
                  <a:pt x="157481" y="1363880"/>
                </a:lnTo>
                <a:lnTo>
                  <a:pt x="188454" y="1332990"/>
                </a:lnTo>
                <a:lnTo>
                  <a:pt x="142180" y="1298886"/>
                </a:lnTo>
                <a:lnTo>
                  <a:pt x="126755" y="1314579"/>
                </a:lnTo>
                <a:lnTo>
                  <a:pt x="108122" y="1298886"/>
                </a:lnTo>
                <a:lnTo>
                  <a:pt x="77395" y="1298886"/>
                </a:lnTo>
                <a:lnTo>
                  <a:pt x="77395" y="1283565"/>
                </a:lnTo>
                <a:lnTo>
                  <a:pt x="46373" y="1267872"/>
                </a:lnTo>
                <a:lnTo>
                  <a:pt x="61736" y="1252551"/>
                </a:lnTo>
                <a:lnTo>
                  <a:pt x="46373" y="1218200"/>
                </a:lnTo>
                <a:lnTo>
                  <a:pt x="46373" y="1187186"/>
                </a:lnTo>
                <a:lnTo>
                  <a:pt x="77395" y="1171864"/>
                </a:lnTo>
                <a:lnTo>
                  <a:pt x="108122" y="1137514"/>
                </a:lnTo>
                <a:lnTo>
                  <a:pt x="157481" y="1156172"/>
                </a:lnTo>
                <a:lnTo>
                  <a:pt x="188454" y="1091178"/>
                </a:lnTo>
                <a:lnTo>
                  <a:pt x="173153" y="1060164"/>
                </a:lnTo>
                <a:lnTo>
                  <a:pt x="157481" y="1010492"/>
                </a:lnTo>
                <a:lnTo>
                  <a:pt x="173153" y="979478"/>
                </a:lnTo>
                <a:lnTo>
                  <a:pt x="203879" y="945498"/>
                </a:lnTo>
                <a:lnTo>
                  <a:pt x="219551" y="914484"/>
                </a:lnTo>
                <a:lnTo>
                  <a:pt x="188454" y="818476"/>
                </a:lnTo>
                <a:lnTo>
                  <a:pt x="203879" y="802784"/>
                </a:lnTo>
                <a:lnTo>
                  <a:pt x="219551" y="768804"/>
                </a:lnTo>
                <a:lnTo>
                  <a:pt x="203879" y="737790"/>
                </a:lnTo>
                <a:lnTo>
                  <a:pt x="188454" y="722098"/>
                </a:lnTo>
                <a:lnTo>
                  <a:pt x="219551" y="688118"/>
                </a:lnTo>
                <a:lnTo>
                  <a:pt x="234852" y="688118"/>
                </a:lnTo>
                <a:lnTo>
                  <a:pt x="265949" y="672796"/>
                </a:lnTo>
                <a:lnTo>
                  <a:pt x="284335" y="688118"/>
                </a:lnTo>
                <a:lnTo>
                  <a:pt x="284335" y="706776"/>
                </a:lnTo>
                <a:lnTo>
                  <a:pt x="284335" y="722098"/>
                </a:lnTo>
                <a:lnTo>
                  <a:pt x="284335" y="768804"/>
                </a:lnTo>
                <a:lnTo>
                  <a:pt x="284335" y="802784"/>
                </a:lnTo>
                <a:lnTo>
                  <a:pt x="265949" y="833798"/>
                </a:lnTo>
                <a:lnTo>
                  <a:pt x="265949" y="864812"/>
                </a:lnTo>
                <a:lnTo>
                  <a:pt x="250277" y="914484"/>
                </a:lnTo>
                <a:lnTo>
                  <a:pt x="250277" y="945498"/>
                </a:lnTo>
                <a:lnTo>
                  <a:pt x="219551" y="979478"/>
                </a:lnTo>
                <a:lnTo>
                  <a:pt x="203879" y="1010492"/>
                </a:lnTo>
                <a:lnTo>
                  <a:pt x="203879" y="1041506"/>
                </a:lnTo>
                <a:lnTo>
                  <a:pt x="219551" y="1060164"/>
                </a:lnTo>
                <a:lnTo>
                  <a:pt x="234852" y="1075486"/>
                </a:lnTo>
                <a:lnTo>
                  <a:pt x="265949" y="1010492"/>
                </a:lnTo>
                <a:lnTo>
                  <a:pt x="284335" y="995170"/>
                </a:lnTo>
                <a:lnTo>
                  <a:pt x="299884" y="960820"/>
                </a:lnTo>
                <a:lnTo>
                  <a:pt x="299884" y="929806"/>
                </a:lnTo>
                <a:lnTo>
                  <a:pt x="299884" y="898792"/>
                </a:lnTo>
                <a:lnTo>
                  <a:pt x="315309" y="864812"/>
                </a:lnTo>
                <a:lnTo>
                  <a:pt x="330610" y="883470"/>
                </a:lnTo>
                <a:lnTo>
                  <a:pt x="361707" y="849490"/>
                </a:lnTo>
                <a:lnTo>
                  <a:pt x="395641" y="706776"/>
                </a:lnTo>
                <a:lnTo>
                  <a:pt x="426368" y="576418"/>
                </a:lnTo>
                <a:lnTo>
                  <a:pt x="426368" y="530082"/>
                </a:lnTo>
                <a:lnTo>
                  <a:pt x="457464" y="303716"/>
                </a:lnTo>
                <a:lnTo>
                  <a:pt x="411066" y="254044"/>
                </a:lnTo>
                <a:lnTo>
                  <a:pt x="442039" y="238722"/>
                </a:lnTo>
                <a:lnTo>
                  <a:pt x="457464" y="238722"/>
                </a:lnTo>
                <a:lnTo>
                  <a:pt x="472766" y="207708"/>
                </a:lnTo>
                <a:lnTo>
                  <a:pt x="488437" y="192015"/>
                </a:lnTo>
                <a:lnTo>
                  <a:pt x="488437" y="238722"/>
                </a:lnTo>
                <a:lnTo>
                  <a:pt x="503862" y="223029"/>
                </a:lnTo>
                <a:lnTo>
                  <a:pt x="519164" y="223029"/>
                </a:lnTo>
                <a:lnTo>
                  <a:pt x="537797" y="223029"/>
                </a:lnTo>
                <a:lnTo>
                  <a:pt x="537797" y="207708"/>
                </a:lnTo>
                <a:lnTo>
                  <a:pt x="553222" y="223029"/>
                </a:lnTo>
                <a:lnTo>
                  <a:pt x="584195" y="223029"/>
                </a:lnTo>
                <a:lnTo>
                  <a:pt x="599620" y="207708"/>
                </a:lnTo>
                <a:lnTo>
                  <a:pt x="630593" y="207708"/>
                </a:lnTo>
                <a:lnTo>
                  <a:pt x="648979" y="192015"/>
                </a:lnTo>
                <a:lnTo>
                  <a:pt x="679953" y="176694"/>
                </a:lnTo>
                <a:lnTo>
                  <a:pt x="726351" y="127022"/>
                </a:lnTo>
                <a:lnTo>
                  <a:pt x="741652" y="142343"/>
                </a:lnTo>
                <a:lnTo>
                  <a:pt x="757324" y="127022"/>
                </a:lnTo>
                <a:lnTo>
                  <a:pt x="772749" y="127022"/>
                </a:lnTo>
                <a:lnTo>
                  <a:pt x="788050" y="158036"/>
                </a:lnTo>
                <a:lnTo>
                  <a:pt x="806807" y="158036"/>
                </a:lnTo>
                <a:lnTo>
                  <a:pt x="822108" y="158036"/>
                </a:lnTo>
                <a:lnTo>
                  <a:pt x="822108" y="142343"/>
                </a:lnTo>
                <a:lnTo>
                  <a:pt x="868506" y="127022"/>
                </a:lnTo>
                <a:lnTo>
                  <a:pt x="883808" y="96007"/>
                </a:lnTo>
                <a:lnTo>
                  <a:pt x="899479" y="127022"/>
                </a:lnTo>
                <a:lnTo>
                  <a:pt x="914904" y="142343"/>
                </a:lnTo>
                <a:lnTo>
                  <a:pt x="930206" y="176694"/>
                </a:lnTo>
                <a:lnTo>
                  <a:pt x="948839" y="158036"/>
                </a:lnTo>
                <a:lnTo>
                  <a:pt x="964264" y="158036"/>
                </a:lnTo>
                <a:lnTo>
                  <a:pt x="995237" y="158036"/>
                </a:lnTo>
                <a:lnTo>
                  <a:pt x="1010662" y="158036"/>
                </a:lnTo>
                <a:lnTo>
                  <a:pt x="1025963" y="77350"/>
                </a:lnTo>
                <a:lnTo>
                  <a:pt x="1090995" y="77350"/>
                </a:lnTo>
                <a:lnTo>
                  <a:pt x="1106419" y="31014"/>
                </a:lnTo>
                <a:lnTo>
                  <a:pt x="1090995" y="15321"/>
                </a:lnTo>
                <a:lnTo>
                  <a:pt x="1122091" y="0"/>
                </a:lnTo>
                <a:lnTo>
                  <a:pt x="1137393" y="0"/>
                </a:lnTo>
                <a:lnTo>
                  <a:pt x="1152817" y="0"/>
                </a:lnTo>
                <a:lnTo>
                  <a:pt x="1152817" y="15321"/>
                </a:lnTo>
                <a:lnTo>
                  <a:pt x="1168489" y="31014"/>
                </a:lnTo>
                <a:lnTo>
                  <a:pt x="1168489" y="77350"/>
                </a:lnTo>
                <a:lnTo>
                  <a:pt x="1183791" y="96007"/>
                </a:lnTo>
                <a:lnTo>
                  <a:pt x="1217849" y="142343"/>
                </a:lnTo>
                <a:lnTo>
                  <a:pt x="1233150" y="176694"/>
                </a:lnTo>
                <a:lnTo>
                  <a:pt x="1217849" y="207708"/>
                </a:lnTo>
                <a:lnTo>
                  <a:pt x="1233150" y="223029"/>
                </a:lnTo>
                <a:lnTo>
                  <a:pt x="1264247" y="254044"/>
                </a:lnTo>
                <a:lnTo>
                  <a:pt x="1264247" y="272702"/>
                </a:lnTo>
                <a:lnTo>
                  <a:pt x="1310521" y="272702"/>
                </a:lnTo>
                <a:lnTo>
                  <a:pt x="1341248" y="288023"/>
                </a:lnTo>
                <a:lnTo>
                  <a:pt x="1375306" y="254044"/>
                </a:lnTo>
                <a:lnTo>
                  <a:pt x="1390977" y="272702"/>
                </a:lnTo>
                <a:lnTo>
                  <a:pt x="1390977" y="288023"/>
                </a:lnTo>
                <a:lnTo>
                  <a:pt x="1421704" y="288023"/>
                </a:lnTo>
                <a:lnTo>
                  <a:pt x="1437375" y="272702"/>
                </a:lnTo>
                <a:lnTo>
                  <a:pt x="1452677" y="288023"/>
                </a:lnTo>
                <a:lnTo>
                  <a:pt x="1471063" y="303716"/>
                </a:lnTo>
                <a:lnTo>
                  <a:pt x="1502037" y="303716"/>
                </a:lnTo>
                <a:lnTo>
                  <a:pt x="1502037" y="319037"/>
                </a:lnTo>
                <a:lnTo>
                  <a:pt x="1502037" y="353388"/>
                </a:lnTo>
                <a:lnTo>
                  <a:pt x="1486735" y="368709"/>
                </a:lnTo>
                <a:lnTo>
                  <a:pt x="1471063" y="368709"/>
                </a:lnTo>
                <a:lnTo>
                  <a:pt x="1452677" y="368709"/>
                </a:lnTo>
                <a:lnTo>
                  <a:pt x="1437375" y="399724"/>
                </a:lnTo>
                <a:lnTo>
                  <a:pt x="1452677" y="415416"/>
                </a:lnTo>
                <a:lnTo>
                  <a:pt x="1437375" y="430738"/>
                </a:lnTo>
                <a:lnTo>
                  <a:pt x="1471063" y="465088"/>
                </a:lnTo>
                <a:lnTo>
                  <a:pt x="1471063" y="480410"/>
                </a:lnTo>
                <a:lnTo>
                  <a:pt x="1486735" y="511424"/>
                </a:lnTo>
                <a:lnTo>
                  <a:pt x="1502037" y="561096"/>
                </a:lnTo>
                <a:lnTo>
                  <a:pt x="1533133" y="561096"/>
                </a:lnTo>
                <a:lnTo>
                  <a:pt x="1533133" y="592110"/>
                </a:lnTo>
                <a:lnTo>
                  <a:pt x="1517461" y="626090"/>
                </a:lnTo>
                <a:lnTo>
                  <a:pt x="1502037" y="657104"/>
                </a:lnTo>
                <a:lnTo>
                  <a:pt x="1517461" y="657104"/>
                </a:lnTo>
                <a:lnTo>
                  <a:pt x="1548435" y="672796"/>
                </a:lnTo>
                <a:lnTo>
                  <a:pt x="1579531" y="672796"/>
                </a:lnTo>
                <a:lnTo>
                  <a:pt x="1613466" y="672796"/>
                </a:lnTo>
                <a:lnTo>
                  <a:pt x="1628891" y="672796"/>
                </a:lnTo>
                <a:lnTo>
                  <a:pt x="1628891" y="657104"/>
                </a:lnTo>
                <a:lnTo>
                  <a:pt x="1644192" y="657104"/>
                </a:lnTo>
                <a:lnTo>
                  <a:pt x="1644192" y="672796"/>
                </a:lnTo>
                <a:lnTo>
                  <a:pt x="1659617" y="706776"/>
                </a:lnTo>
                <a:lnTo>
                  <a:pt x="1659617" y="722098"/>
                </a:lnTo>
                <a:lnTo>
                  <a:pt x="1659617" y="753112"/>
                </a:lnTo>
                <a:lnTo>
                  <a:pt x="1659617" y="768804"/>
                </a:lnTo>
                <a:lnTo>
                  <a:pt x="1628891" y="784126"/>
                </a:lnTo>
                <a:lnTo>
                  <a:pt x="1613466" y="802784"/>
                </a:lnTo>
                <a:lnTo>
                  <a:pt x="1628891" y="818476"/>
                </a:lnTo>
                <a:lnTo>
                  <a:pt x="1628891" y="849490"/>
                </a:lnTo>
                <a:lnTo>
                  <a:pt x="1613466" y="849490"/>
                </a:lnTo>
                <a:lnTo>
                  <a:pt x="1594833" y="864812"/>
                </a:lnTo>
                <a:lnTo>
                  <a:pt x="1579531" y="883470"/>
                </a:lnTo>
                <a:lnTo>
                  <a:pt x="1579531" y="864812"/>
                </a:lnTo>
                <a:lnTo>
                  <a:pt x="1548435" y="864812"/>
                </a:lnTo>
                <a:lnTo>
                  <a:pt x="1533133" y="864812"/>
                </a:lnTo>
                <a:lnTo>
                  <a:pt x="1517461" y="898792"/>
                </a:lnTo>
                <a:lnTo>
                  <a:pt x="1502037" y="914484"/>
                </a:lnTo>
                <a:lnTo>
                  <a:pt x="1502037" y="929806"/>
                </a:lnTo>
                <a:lnTo>
                  <a:pt x="1533133" y="945498"/>
                </a:lnTo>
                <a:lnTo>
                  <a:pt x="1517461" y="960820"/>
                </a:lnTo>
                <a:lnTo>
                  <a:pt x="1533133" y="979478"/>
                </a:lnTo>
                <a:lnTo>
                  <a:pt x="1517461" y="995170"/>
                </a:lnTo>
                <a:lnTo>
                  <a:pt x="1533133" y="1010492"/>
                </a:lnTo>
                <a:lnTo>
                  <a:pt x="1533133" y="1026184"/>
                </a:lnTo>
                <a:lnTo>
                  <a:pt x="1533133" y="1041506"/>
                </a:lnTo>
                <a:lnTo>
                  <a:pt x="1533133" y="1075486"/>
                </a:lnTo>
                <a:lnTo>
                  <a:pt x="1563859" y="1060164"/>
                </a:lnTo>
                <a:lnTo>
                  <a:pt x="1548435" y="1075486"/>
                </a:lnTo>
                <a:lnTo>
                  <a:pt x="1533133" y="1091178"/>
                </a:lnTo>
                <a:lnTo>
                  <a:pt x="1471063" y="1106500"/>
                </a:lnTo>
                <a:lnTo>
                  <a:pt x="1486735" y="1106500"/>
                </a:lnTo>
                <a:lnTo>
                  <a:pt x="1452677" y="1122192"/>
                </a:lnTo>
                <a:lnTo>
                  <a:pt x="1452677" y="1137514"/>
                </a:lnTo>
                <a:lnTo>
                  <a:pt x="1437375" y="1156172"/>
                </a:lnTo>
                <a:lnTo>
                  <a:pt x="1421704" y="1137514"/>
                </a:lnTo>
                <a:lnTo>
                  <a:pt x="1406279" y="1137514"/>
                </a:lnTo>
                <a:lnTo>
                  <a:pt x="1390977" y="1137514"/>
                </a:lnTo>
                <a:lnTo>
                  <a:pt x="1375306" y="1137514"/>
                </a:lnTo>
                <a:lnTo>
                  <a:pt x="1360004" y="1156172"/>
                </a:lnTo>
                <a:lnTo>
                  <a:pt x="1325946" y="1156172"/>
                </a:lnTo>
                <a:lnTo>
                  <a:pt x="1341248" y="1187186"/>
                </a:lnTo>
                <a:lnTo>
                  <a:pt x="1360004" y="1187186"/>
                </a:lnTo>
                <a:lnTo>
                  <a:pt x="1375306" y="1202879"/>
                </a:lnTo>
                <a:lnTo>
                  <a:pt x="1390977" y="1202879"/>
                </a:lnTo>
                <a:lnTo>
                  <a:pt x="1421704" y="1218200"/>
                </a:lnTo>
                <a:lnTo>
                  <a:pt x="1452677" y="1252551"/>
                </a:lnTo>
                <a:lnTo>
                  <a:pt x="1452677" y="1283565"/>
                </a:lnTo>
                <a:lnTo>
                  <a:pt x="1452677" y="1298886"/>
                </a:lnTo>
                <a:lnTo>
                  <a:pt x="1437375" y="1348559"/>
                </a:lnTo>
                <a:lnTo>
                  <a:pt x="1421704" y="1348559"/>
                </a:lnTo>
                <a:lnTo>
                  <a:pt x="1406279" y="1363880"/>
                </a:lnTo>
                <a:lnTo>
                  <a:pt x="1390977" y="1394894"/>
                </a:lnTo>
                <a:lnTo>
                  <a:pt x="1375306" y="1413552"/>
                </a:lnTo>
                <a:lnTo>
                  <a:pt x="1375306" y="1444566"/>
                </a:lnTo>
                <a:lnTo>
                  <a:pt x="1375306" y="1460259"/>
                </a:lnTo>
                <a:lnTo>
                  <a:pt x="1360004" y="1491273"/>
                </a:lnTo>
                <a:lnTo>
                  <a:pt x="1310521" y="1509684"/>
                </a:lnTo>
                <a:lnTo>
                  <a:pt x="1310521" y="1525253"/>
                </a:lnTo>
                <a:lnTo>
                  <a:pt x="1294850" y="1540698"/>
                </a:lnTo>
                <a:lnTo>
                  <a:pt x="1183791" y="1571589"/>
                </a:lnTo>
                <a:lnTo>
                  <a:pt x="1137393" y="1621261"/>
                </a:lnTo>
                <a:lnTo>
                  <a:pt x="1137393" y="1655364"/>
                </a:lnTo>
                <a:lnTo>
                  <a:pt x="1152817" y="1655364"/>
                </a:lnTo>
                <a:lnTo>
                  <a:pt x="1168489" y="1667967"/>
                </a:lnTo>
                <a:lnTo>
                  <a:pt x="1168489" y="1701947"/>
                </a:lnTo>
                <a:lnTo>
                  <a:pt x="1152817" y="1717392"/>
                </a:lnTo>
                <a:lnTo>
                  <a:pt x="1137393" y="1736050"/>
                </a:lnTo>
                <a:lnTo>
                  <a:pt x="1152817" y="1751619"/>
                </a:lnTo>
                <a:lnTo>
                  <a:pt x="1137393" y="1767064"/>
                </a:lnTo>
                <a:lnTo>
                  <a:pt x="1152817" y="1767064"/>
                </a:lnTo>
                <a:lnTo>
                  <a:pt x="1152817" y="1798078"/>
                </a:lnTo>
                <a:lnTo>
                  <a:pt x="1168489" y="1798078"/>
                </a:lnTo>
                <a:lnTo>
                  <a:pt x="1168489" y="1813647"/>
                </a:lnTo>
                <a:lnTo>
                  <a:pt x="1152817" y="1832305"/>
                </a:lnTo>
                <a:lnTo>
                  <a:pt x="1152817" y="1847750"/>
                </a:lnTo>
                <a:lnTo>
                  <a:pt x="1106419" y="1878641"/>
                </a:lnTo>
                <a:lnTo>
                  <a:pt x="1090995" y="1894333"/>
                </a:lnTo>
                <a:lnTo>
                  <a:pt x="1090995" y="1959327"/>
                </a:lnTo>
                <a:lnTo>
                  <a:pt x="1106419" y="1959327"/>
                </a:lnTo>
                <a:lnTo>
                  <a:pt x="1122091" y="1959327"/>
                </a:lnTo>
                <a:lnTo>
                  <a:pt x="1137393" y="1959327"/>
                </a:lnTo>
                <a:lnTo>
                  <a:pt x="1152817" y="1943758"/>
                </a:lnTo>
                <a:lnTo>
                  <a:pt x="1168489" y="1943758"/>
                </a:lnTo>
                <a:lnTo>
                  <a:pt x="1183791" y="1959327"/>
                </a:lnTo>
                <a:lnTo>
                  <a:pt x="1168489" y="1990341"/>
                </a:lnTo>
                <a:lnTo>
                  <a:pt x="1168489" y="2040013"/>
                </a:lnTo>
                <a:lnTo>
                  <a:pt x="1137393" y="2055459"/>
                </a:lnTo>
                <a:lnTo>
                  <a:pt x="1122091" y="2089438"/>
                </a:lnTo>
                <a:lnTo>
                  <a:pt x="1090995" y="2105131"/>
                </a:lnTo>
                <a:lnTo>
                  <a:pt x="1075693" y="2120452"/>
                </a:lnTo>
                <a:lnTo>
                  <a:pt x="1075693" y="2151466"/>
                </a:lnTo>
                <a:lnTo>
                  <a:pt x="1090995" y="2185693"/>
                </a:lnTo>
                <a:lnTo>
                  <a:pt x="1090995" y="2232153"/>
                </a:lnTo>
                <a:lnTo>
                  <a:pt x="1090995" y="2247721"/>
                </a:lnTo>
                <a:lnTo>
                  <a:pt x="1075693" y="2266132"/>
                </a:lnTo>
                <a:lnTo>
                  <a:pt x="1041635" y="2266132"/>
                </a:lnTo>
                <a:lnTo>
                  <a:pt x="1025963" y="2232153"/>
                </a:lnTo>
                <a:lnTo>
                  <a:pt x="995237" y="2247721"/>
                </a:lnTo>
                <a:lnTo>
                  <a:pt x="995237" y="2266132"/>
                </a:lnTo>
                <a:lnTo>
                  <a:pt x="995237" y="2312839"/>
                </a:lnTo>
                <a:lnTo>
                  <a:pt x="995237" y="2328161"/>
                </a:lnTo>
                <a:lnTo>
                  <a:pt x="979935" y="2328161"/>
                </a:lnTo>
                <a:lnTo>
                  <a:pt x="964264" y="2377833"/>
                </a:lnTo>
                <a:lnTo>
                  <a:pt x="979935" y="2362511"/>
                </a:lnTo>
                <a:close/>
              </a:path>
            </a:pathLst>
          </a:custGeom>
          <a:ln w="24704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7" name="object 597"/>
          <p:cNvSpPr/>
          <p:nvPr/>
        </p:nvSpPr>
        <p:spPr>
          <a:xfrm>
            <a:off x="2191145" y="1474470"/>
            <a:ext cx="3297837" cy="2536116"/>
          </a:xfrm>
          <a:custGeom>
            <a:avLst/>
            <a:gdLst/>
            <a:ahLst/>
            <a:cxnLst/>
            <a:rect l="l" t="t" r="r" b="b"/>
            <a:pathLst>
              <a:path w="3297837" h="2536116">
                <a:moveTo>
                  <a:pt x="1415756" y="173605"/>
                </a:moveTo>
                <a:lnTo>
                  <a:pt x="1415756" y="204619"/>
                </a:lnTo>
                <a:lnTo>
                  <a:pt x="1462154" y="235633"/>
                </a:lnTo>
                <a:lnTo>
                  <a:pt x="1526815" y="220311"/>
                </a:lnTo>
                <a:lnTo>
                  <a:pt x="1542487" y="235633"/>
                </a:lnTo>
                <a:lnTo>
                  <a:pt x="1573213" y="254291"/>
                </a:lnTo>
                <a:lnTo>
                  <a:pt x="1604186" y="269983"/>
                </a:lnTo>
                <a:lnTo>
                  <a:pt x="1634913" y="269983"/>
                </a:lnTo>
                <a:lnTo>
                  <a:pt x="1634913" y="300997"/>
                </a:lnTo>
                <a:lnTo>
                  <a:pt x="1668971" y="331641"/>
                </a:lnTo>
                <a:lnTo>
                  <a:pt x="1700067" y="365991"/>
                </a:lnTo>
                <a:lnTo>
                  <a:pt x="1731040" y="397005"/>
                </a:lnTo>
                <a:lnTo>
                  <a:pt x="1746342" y="430985"/>
                </a:lnTo>
                <a:lnTo>
                  <a:pt x="1795825" y="430985"/>
                </a:lnTo>
                <a:lnTo>
                  <a:pt x="1826798" y="461999"/>
                </a:lnTo>
                <a:lnTo>
                  <a:pt x="1857524" y="508706"/>
                </a:lnTo>
                <a:lnTo>
                  <a:pt x="1873196" y="508706"/>
                </a:lnTo>
                <a:lnTo>
                  <a:pt x="1888497" y="477691"/>
                </a:lnTo>
                <a:lnTo>
                  <a:pt x="1922556" y="446677"/>
                </a:lnTo>
                <a:lnTo>
                  <a:pt x="1937857" y="446677"/>
                </a:lnTo>
                <a:lnTo>
                  <a:pt x="2015352" y="446677"/>
                </a:lnTo>
                <a:lnTo>
                  <a:pt x="2033615" y="461999"/>
                </a:lnTo>
                <a:lnTo>
                  <a:pt x="2064711" y="477691"/>
                </a:lnTo>
                <a:lnTo>
                  <a:pt x="2064711" y="493013"/>
                </a:lnTo>
                <a:lnTo>
                  <a:pt x="2064711" y="527116"/>
                </a:lnTo>
                <a:lnTo>
                  <a:pt x="2080013" y="558130"/>
                </a:lnTo>
                <a:lnTo>
                  <a:pt x="2095684" y="573699"/>
                </a:lnTo>
                <a:lnTo>
                  <a:pt x="2095684" y="607802"/>
                </a:lnTo>
                <a:lnTo>
                  <a:pt x="2111109" y="654385"/>
                </a:lnTo>
                <a:lnTo>
                  <a:pt x="2126411" y="669707"/>
                </a:lnTo>
                <a:lnTo>
                  <a:pt x="2157384" y="685400"/>
                </a:lnTo>
                <a:lnTo>
                  <a:pt x="2157384" y="719379"/>
                </a:lnTo>
                <a:lnTo>
                  <a:pt x="2142082" y="750393"/>
                </a:lnTo>
                <a:lnTo>
                  <a:pt x="2142082" y="800065"/>
                </a:lnTo>
                <a:lnTo>
                  <a:pt x="2176140" y="815511"/>
                </a:lnTo>
                <a:lnTo>
                  <a:pt x="2191442" y="831080"/>
                </a:lnTo>
                <a:lnTo>
                  <a:pt x="2237840" y="831080"/>
                </a:lnTo>
                <a:lnTo>
                  <a:pt x="2253265" y="831080"/>
                </a:lnTo>
                <a:lnTo>
                  <a:pt x="2284238" y="862094"/>
                </a:lnTo>
                <a:lnTo>
                  <a:pt x="2268566" y="896197"/>
                </a:lnTo>
                <a:lnTo>
                  <a:pt x="2268566" y="927088"/>
                </a:lnTo>
                <a:lnTo>
                  <a:pt x="2284238" y="942533"/>
                </a:lnTo>
                <a:lnTo>
                  <a:pt x="2284238" y="961191"/>
                </a:lnTo>
                <a:lnTo>
                  <a:pt x="2318296" y="992205"/>
                </a:lnTo>
                <a:lnTo>
                  <a:pt x="2333598" y="1007774"/>
                </a:lnTo>
                <a:lnTo>
                  <a:pt x="2349022" y="1023219"/>
                </a:lnTo>
                <a:lnTo>
                  <a:pt x="2333598" y="1057446"/>
                </a:lnTo>
                <a:lnTo>
                  <a:pt x="2333598" y="1072891"/>
                </a:lnTo>
                <a:lnTo>
                  <a:pt x="2395297" y="1119474"/>
                </a:lnTo>
                <a:lnTo>
                  <a:pt x="2395297" y="1153577"/>
                </a:lnTo>
                <a:lnTo>
                  <a:pt x="2410969" y="1168899"/>
                </a:lnTo>
                <a:lnTo>
                  <a:pt x="2444780" y="1215482"/>
                </a:lnTo>
                <a:lnTo>
                  <a:pt x="2475753" y="1249585"/>
                </a:lnTo>
                <a:lnTo>
                  <a:pt x="2491055" y="1249585"/>
                </a:lnTo>
                <a:lnTo>
                  <a:pt x="2537453" y="1249585"/>
                </a:lnTo>
                <a:lnTo>
                  <a:pt x="2568549" y="1280599"/>
                </a:lnTo>
                <a:lnTo>
                  <a:pt x="2587182" y="1345593"/>
                </a:lnTo>
                <a:lnTo>
                  <a:pt x="2568549" y="1345593"/>
                </a:lnTo>
                <a:lnTo>
                  <a:pt x="2553124" y="1392300"/>
                </a:lnTo>
                <a:lnTo>
                  <a:pt x="2537453" y="1410958"/>
                </a:lnTo>
                <a:lnTo>
                  <a:pt x="2522151" y="1441848"/>
                </a:lnTo>
                <a:lnTo>
                  <a:pt x="2537453" y="1472862"/>
                </a:lnTo>
                <a:lnTo>
                  <a:pt x="2553124" y="1506965"/>
                </a:lnTo>
                <a:lnTo>
                  <a:pt x="2537453" y="1537980"/>
                </a:lnTo>
                <a:lnTo>
                  <a:pt x="2553124" y="1553301"/>
                </a:lnTo>
                <a:lnTo>
                  <a:pt x="2587182" y="1602973"/>
                </a:lnTo>
                <a:lnTo>
                  <a:pt x="2602484" y="1649680"/>
                </a:lnTo>
                <a:lnTo>
                  <a:pt x="2633210" y="1683660"/>
                </a:lnTo>
                <a:lnTo>
                  <a:pt x="2648882" y="1699352"/>
                </a:lnTo>
                <a:lnTo>
                  <a:pt x="2664307" y="1730243"/>
                </a:lnTo>
                <a:lnTo>
                  <a:pt x="2698241" y="1745688"/>
                </a:lnTo>
                <a:lnTo>
                  <a:pt x="2729338" y="1779667"/>
                </a:lnTo>
                <a:lnTo>
                  <a:pt x="2760064" y="1779667"/>
                </a:lnTo>
                <a:lnTo>
                  <a:pt x="2791038" y="1764346"/>
                </a:lnTo>
                <a:lnTo>
                  <a:pt x="2806462" y="1764346"/>
                </a:lnTo>
                <a:lnTo>
                  <a:pt x="2855822" y="1779667"/>
                </a:lnTo>
                <a:lnTo>
                  <a:pt x="2871494" y="1795360"/>
                </a:lnTo>
                <a:lnTo>
                  <a:pt x="2902220" y="1845032"/>
                </a:lnTo>
                <a:lnTo>
                  <a:pt x="2902220" y="1876046"/>
                </a:lnTo>
                <a:lnTo>
                  <a:pt x="2902220" y="1907060"/>
                </a:lnTo>
                <a:lnTo>
                  <a:pt x="2933193" y="1956362"/>
                </a:lnTo>
                <a:lnTo>
                  <a:pt x="2933193" y="1972054"/>
                </a:lnTo>
                <a:lnTo>
                  <a:pt x="2917768" y="2003068"/>
                </a:lnTo>
                <a:lnTo>
                  <a:pt x="2933193" y="2052740"/>
                </a:lnTo>
                <a:lnTo>
                  <a:pt x="2948495" y="2099076"/>
                </a:lnTo>
                <a:lnTo>
                  <a:pt x="2998224" y="2117734"/>
                </a:lnTo>
                <a:lnTo>
                  <a:pt x="3013649" y="2148748"/>
                </a:lnTo>
                <a:lnTo>
                  <a:pt x="3044252" y="2133056"/>
                </a:lnTo>
                <a:lnTo>
                  <a:pt x="3075349" y="2133056"/>
                </a:lnTo>
                <a:lnTo>
                  <a:pt x="3075349" y="2164070"/>
                </a:lnTo>
                <a:lnTo>
                  <a:pt x="3109407" y="2179762"/>
                </a:lnTo>
                <a:lnTo>
                  <a:pt x="3121747" y="2198420"/>
                </a:lnTo>
                <a:lnTo>
                  <a:pt x="3155681" y="2213742"/>
                </a:lnTo>
                <a:lnTo>
                  <a:pt x="3186778" y="2198420"/>
                </a:lnTo>
                <a:lnTo>
                  <a:pt x="3217504" y="2179762"/>
                </a:lnTo>
                <a:lnTo>
                  <a:pt x="3233176" y="2164070"/>
                </a:lnTo>
                <a:lnTo>
                  <a:pt x="3251439" y="2164070"/>
                </a:lnTo>
                <a:lnTo>
                  <a:pt x="3297837" y="2164070"/>
                </a:lnTo>
                <a:lnTo>
                  <a:pt x="3266864" y="2198420"/>
                </a:lnTo>
                <a:lnTo>
                  <a:pt x="3217504" y="2229434"/>
                </a:lnTo>
                <a:lnTo>
                  <a:pt x="3171106" y="2244756"/>
                </a:lnTo>
                <a:lnTo>
                  <a:pt x="3109407" y="2260448"/>
                </a:lnTo>
                <a:lnTo>
                  <a:pt x="3059924" y="2294428"/>
                </a:lnTo>
                <a:lnTo>
                  <a:pt x="3044252" y="2344100"/>
                </a:lnTo>
                <a:lnTo>
                  <a:pt x="3059924" y="2390436"/>
                </a:lnTo>
                <a:lnTo>
                  <a:pt x="3044252" y="2440108"/>
                </a:lnTo>
                <a:lnTo>
                  <a:pt x="3059924" y="2440108"/>
                </a:lnTo>
                <a:lnTo>
                  <a:pt x="3059924" y="2455800"/>
                </a:lnTo>
                <a:lnTo>
                  <a:pt x="3044252" y="2471122"/>
                </a:lnTo>
                <a:lnTo>
                  <a:pt x="3044252" y="2502136"/>
                </a:lnTo>
                <a:lnTo>
                  <a:pt x="3013649" y="2520794"/>
                </a:lnTo>
                <a:lnTo>
                  <a:pt x="2979591" y="2520794"/>
                </a:lnTo>
                <a:lnTo>
                  <a:pt x="2948495" y="2520794"/>
                </a:lnTo>
                <a:lnTo>
                  <a:pt x="2917768" y="2502136"/>
                </a:lnTo>
                <a:lnTo>
                  <a:pt x="2886795" y="2486815"/>
                </a:lnTo>
                <a:lnTo>
                  <a:pt x="2855822" y="2502136"/>
                </a:lnTo>
                <a:lnTo>
                  <a:pt x="2806462" y="2520794"/>
                </a:lnTo>
                <a:lnTo>
                  <a:pt x="2775736" y="2536116"/>
                </a:lnTo>
                <a:lnTo>
                  <a:pt x="2744640" y="2502136"/>
                </a:lnTo>
                <a:lnTo>
                  <a:pt x="2729338" y="2486815"/>
                </a:lnTo>
                <a:lnTo>
                  <a:pt x="2698241" y="2471122"/>
                </a:lnTo>
                <a:lnTo>
                  <a:pt x="2679608" y="2440108"/>
                </a:lnTo>
                <a:lnTo>
                  <a:pt x="2664307" y="2455800"/>
                </a:lnTo>
                <a:lnTo>
                  <a:pt x="2648882" y="2455800"/>
                </a:lnTo>
                <a:lnTo>
                  <a:pt x="2633210" y="2471122"/>
                </a:lnTo>
                <a:lnTo>
                  <a:pt x="2617909" y="2455800"/>
                </a:lnTo>
                <a:lnTo>
                  <a:pt x="2587182" y="2440108"/>
                </a:lnTo>
                <a:lnTo>
                  <a:pt x="2568549" y="2421450"/>
                </a:lnTo>
                <a:lnTo>
                  <a:pt x="2553124" y="2421450"/>
                </a:lnTo>
                <a:lnTo>
                  <a:pt x="2522151" y="2356456"/>
                </a:lnTo>
                <a:lnTo>
                  <a:pt x="2537453" y="2344100"/>
                </a:lnTo>
                <a:lnTo>
                  <a:pt x="2537453" y="2325442"/>
                </a:lnTo>
                <a:lnTo>
                  <a:pt x="2522151" y="2344100"/>
                </a:lnTo>
                <a:lnTo>
                  <a:pt x="2506726" y="2325442"/>
                </a:lnTo>
                <a:lnTo>
                  <a:pt x="2491055" y="2344100"/>
                </a:lnTo>
                <a:lnTo>
                  <a:pt x="2491055" y="2325442"/>
                </a:lnTo>
                <a:lnTo>
                  <a:pt x="2491055" y="2294428"/>
                </a:lnTo>
                <a:lnTo>
                  <a:pt x="2457120" y="2294428"/>
                </a:lnTo>
                <a:lnTo>
                  <a:pt x="2444780" y="2294428"/>
                </a:lnTo>
                <a:lnTo>
                  <a:pt x="2410969" y="2275770"/>
                </a:lnTo>
                <a:lnTo>
                  <a:pt x="2410969" y="2260448"/>
                </a:lnTo>
                <a:lnTo>
                  <a:pt x="2395297" y="2244756"/>
                </a:lnTo>
                <a:lnTo>
                  <a:pt x="2395297" y="2213742"/>
                </a:lnTo>
                <a:lnTo>
                  <a:pt x="2379996" y="2198420"/>
                </a:lnTo>
                <a:lnTo>
                  <a:pt x="2349022" y="2198420"/>
                </a:lnTo>
                <a:lnTo>
                  <a:pt x="2333598" y="2198420"/>
                </a:lnTo>
                <a:lnTo>
                  <a:pt x="2299539" y="2198420"/>
                </a:lnTo>
                <a:lnTo>
                  <a:pt x="2299539" y="2213742"/>
                </a:lnTo>
                <a:lnTo>
                  <a:pt x="2268566" y="2229434"/>
                </a:lnTo>
                <a:lnTo>
                  <a:pt x="2253265" y="2244756"/>
                </a:lnTo>
                <a:lnTo>
                  <a:pt x="2222168" y="2244756"/>
                </a:lnTo>
                <a:lnTo>
                  <a:pt x="2206867" y="2260448"/>
                </a:lnTo>
                <a:lnTo>
                  <a:pt x="2206867" y="2275770"/>
                </a:lnTo>
                <a:lnTo>
                  <a:pt x="2191442" y="2275770"/>
                </a:lnTo>
                <a:lnTo>
                  <a:pt x="2176140" y="2275770"/>
                </a:lnTo>
                <a:lnTo>
                  <a:pt x="2157384" y="2275770"/>
                </a:lnTo>
                <a:lnTo>
                  <a:pt x="2095684" y="2244756"/>
                </a:lnTo>
                <a:lnTo>
                  <a:pt x="2046078" y="2229434"/>
                </a:lnTo>
                <a:lnTo>
                  <a:pt x="2015352" y="2229434"/>
                </a:lnTo>
                <a:lnTo>
                  <a:pt x="1968954" y="2229434"/>
                </a:lnTo>
                <a:lnTo>
                  <a:pt x="1953529" y="2229434"/>
                </a:lnTo>
                <a:lnTo>
                  <a:pt x="1922556" y="2229434"/>
                </a:lnTo>
                <a:lnTo>
                  <a:pt x="1873196" y="2244756"/>
                </a:lnTo>
                <a:lnTo>
                  <a:pt x="1826798" y="2229434"/>
                </a:lnTo>
                <a:lnTo>
                  <a:pt x="1746342" y="2213742"/>
                </a:lnTo>
                <a:lnTo>
                  <a:pt x="1668971" y="2229434"/>
                </a:lnTo>
                <a:lnTo>
                  <a:pt x="1622573" y="2244756"/>
                </a:lnTo>
                <a:lnTo>
                  <a:pt x="1588638" y="2229434"/>
                </a:lnTo>
                <a:lnTo>
                  <a:pt x="1526815" y="2213742"/>
                </a:lnTo>
                <a:lnTo>
                  <a:pt x="1462154" y="2179762"/>
                </a:lnTo>
                <a:lnTo>
                  <a:pt x="1431057" y="2164070"/>
                </a:lnTo>
                <a:lnTo>
                  <a:pt x="1431057" y="2148748"/>
                </a:lnTo>
                <a:lnTo>
                  <a:pt x="1415756" y="2133056"/>
                </a:lnTo>
                <a:lnTo>
                  <a:pt x="1400084" y="2117734"/>
                </a:lnTo>
                <a:lnTo>
                  <a:pt x="1335300" y="2099076"/>
                </a:lnTo>
                <a:lnTo>
                  <a:pt x="1319998" y="2068062"/>
                </a:lnTo>
                <a:lnTo>
                  <a:pt x="1288902" y="2052740"/>
                </a:lnTo>
                <a:lnTo>
                  <a:pt x="1257929" y="2052740"/>
                </a:lnTo>
                <a:lnTo>
                  <a:pt x="1196229" y="2083754"/>
                </a:lnTo>
                <a:lnTo>
                  <a:pt x="1162171" y="2083754"/>
                </a:lnTo>
                <a:lnTo>
                  <a:pt x="1131445" y="2099076"/>
                </a:lnTo>
                <a:lnTo>
                  <a:pt x="1100472" y="2068062"/>
                </a:lnTo>
                <a:lnTo>
                  <a:pt x="1085047" y="2083754"/>
                </a:lnTo>
                <a:lnTo>
                  <a:pt x="1069375" y="2099076"/>
                </a:lnTo>
                <a:lnTo>
                  <a:pt x="1020015" y="2117734"/>
                </a:lnTo>
                <a:lnTo>
                  <a:pt x="1004714" y="2117734"/>
                </a:lnTo>
                <a:lnTo>
                  <a:pt x="989042" y="2117734"/>
                </a:lnTo>
                <a:lnTo>
                  <a:pt x="958316" y="2133056"/>
                </a:lnTo>
                <a:lnTo>
                  <a:pt x="908956" y="2068062"/>
                </a:lnTo>
                <a:lnTo>
                  <a:pt x="908956" y="2037048"/>
                </a:lnTo>
                <a:lnTo>
                  <a:pt x="927219" y="2021726"/>
                </a:lnTo>
                <a:lnTo>
                  <a:pt x="942644" y="2003068"/>
                </a:lnTo>
                <a:lnTo>
                  <a:pt x="958316" y="1987376"/>
                </a:lnTo>
                <a:lnTo>
                  <a:pt x="973617" y="1987376"/>
                </a:lnTo>
                <a:lnTo>
                  <a:pt x="973617" y="1956362"/>
                </a:lnTo>
                <a:lnTo>
                  <a:pt x="958316" y="1941040"/>
                </a:lnTo>
                <a:lnTo>
                  <a:pt x="973617" y="1922382"/>
                </a:lnTo>
                <a:lnTo>
                  <a:pt x="1004714" y="1907060"/>
                </a:lnTo>
                <a:lnTo>
                  <a:pt x="1004714" y="1891368"/>
                </a:lnTo>
                <a:lnTo>
                  <a:pt x="1004714" y="1860354"/>
                </a:lnTo>
                <a:lnTo>
                  <a:pt x="1004714" y="1845032"/>
                </a:lnTo>
                <a:lnTo>
                  <a:pt x="989042" y="1810682"/>
                </a:lnTo>
                <a:lnTo>
                  <a:pt x="989042" y="1795360"/>
                </a:lnTo>
                <a:lnTo>
                  <a:pt x="973617" y="1795360"/>
                </a:lnTo>
                <a:lnTo>
                  <a:pt x="973617" y="1810682"/>
                </a:lnTo>
                <a:lnTo>
                  <a:pt x="958316" y="1810682"/>
                </a:lnTo>
                <a:lnTo>
                  <a:pt x="927219" y="1810682"/>
                </a:lnTo>
                <a:lnTo>
                  <a:pt x="893285" y="1810682"/>
                </a:lnTo>
                <a:lnTo>
                  <a:pt x="862558" y="1795360"/>
                </a:lnTo>
                <a:lnTo>
                  <a:pt x="846887" y="1795360"/>
                </a:lnTo>
                <a:lnTo>
                  <a:pt x="862558" y="1764346"/>
                </a:lnTo>
                <a:lnTo>
                  <a:pt x="877860" y="1730243"/>
                </a:lnTo>
                <a:lnTo>
                  <a:pt x="877860" y="1699352"/>
                </a:lnTo>
                <a:lnTo>
                  <a:pt x="846887" y="1699352"/>
                </a:lnTo>
                <a:lnTo>
                  <a:pt x="831462" y="1649680"/>
                </a:lnTo>
                <a:lnTo>
                  <a:pt x="816160" y="1618666"/>
                </a:lnTo>
                <a:lnTo>
                  <a:pt x="816160" y="1602973"/>
                </a:lnTo>
                <a:lnTo>
                  <a:pt x="785187" y="1568994"/>
                </a:lnTo>
                <a:lnTo>
                  <a:pt x="800489" y="1553301"/>
                </a:lnTo>
                <a:lnTo>
                  <a:pt x="785187" y="1537980"/>
                </a:lnTo>
                <a:lnTo>
                  <a:pt x="800489" y="1506965"/>
                </a:lnTo>
                <a:lnTo>
                  <a:pt x="816160" y="1506965"/>
                </a:lnTo>
                <a:lnTo>
                  <a:pt x="831462" y="1506965"/>
                </a:lnTo>
                <a:lnTo>
                  <a:pt x="846887" y="1491273"/>
                </a:lnTo>
                <a:lnTo>
                  <a:pt x="846887" y="1457293"/>
                </a:lnTo>
                <a:lnTo>
                  <a:pt x="846887" y="1441848"/>
                </a:lnTo>
                <a:lnTo>
                  <a:pt x="816160" y="1441848"/>
                </a:lnTo>
                <a:lnTo>
                  <a:pt x="800489" y="1426279"/>
                </a:lnTo>
                <a:lnTo>
                  <a:pt x="785187" y="1410958"/>
                </a:lnTo>
                <a:lnTo>
                  <a:pt x="766431" y="1426279"/>
                </a:lnTo>
                <a:lnTo>
                  <a:pt x="735704" y="1426279"/>
                </a:lnTo>
                <a:lnTo>
                  <a:pt x="735704" y="1410958"/>
                </a:lnTo>
                <a:lnTo>
                  <a:pt x="720033" y="1392300"/>
                </a:lnTo>
                <a:lnTo>
                  <a:pt x="689430" y="1426279"/>
                </a:lnTo>
                <a:lnTo>
                  <a:pt x="655371" y="1410958"/>
                </a:lnTo>
                <a:lnTo>
                  <a:pt x="608973" y="1410958"/>
                </a:lnTo>
                <a:lnTo>
                  <a:pt x="608973" y="1392300"/>
                </a:lnTo>
                <a:lnTo>
                  <a:pt x="578000" y="1361285"/>
                </a:lnTo>
                <a:lnTo>
                  <a:pt x="562575" y="1345593"/>
                </a:lnTo>
                <a:lnTo>
                  <a:pt x="578000" y="1314579"/>
                </a:lnTo>
                <a:lnTo>
                  <a:pt x="562575" y="1280599"/>
                </a:lnTo>
                <a:lnTo>
                  <a:pt x="531602" y="1234140"/>
                </a:lnTo>
                <a:lnTo>
                  <a:pt x="513216" y="1215482"/>
                </a:lnTo>
                <a:lnTo>
                  <a:pt x="513216" y="1168899"/>
                </a:lnTo>
                <a:lnTo>
                  <a:pt x="497791" y="1153577"/>
                </a:lnTo>
                <a:lnTo>
                  <a:pt x="497791" y="1137885"/>
                </a:lnTo>
                <a:lnTo>
                  <a:pt x="482243" y="1137885"/>
                </a:lnTo>
                <a:lnTo>
                  <a:pt x="466818" y="1103905"/>
                </a:lnTo>
                <a:lnTo>
                  <a:pt x="482243" y="1088460"/>
                </a:lnTo>
                <a:lnTo>
                  <a:pt x="466818" y="1088460"/>
                </a:lnTo>
                <a:lnTo>
                  <a:pt x="513216" y="1072891"/>
                </a:lnTo>
                <a:lnTo>
                  <a:pt x="513216" y="1057446"/>
                </a:lnTo>
                <a:lnTo>
                  <a:pt x="482243" y="1023219"/>
                </a:lnTo>
                <a:lnTo>
                  <a:pt x="466818" y="992205"/>
                </a:lnTo>
                <a:lnTo>
                  <a:pt x="451516" y="976760"/>
                </a:lnTo>
                <a:lnTo>
                  <a:pt x="435845" y="961191"/>
                </a:lnTo>
                <a:lnTo>
                  <a:pt x="405118" y="927088"/>
                </a:lnTo>
                <a:lnTo>
                  <a:pt x="389447" y="961191"/>
                </a:lnTo>
                <a:lnTo>
                  <a:pt x="349342" y="939444"/>
                </a:lnTo>
                <a:lnTo>
                  <a:pt x="330709" y="924122"/>
                </a:lnTo>
                <a:lnTo>
                  <a:pt x="315407" y="874450"/>
                </a:lnTo>
                <a:lnTo>
                  <a:pt x="284311" y="874450"/>
                </a:lnTo>
                <a:lnTo>
                  <a:pt x="284311" y="893108"/>
                </a:lnTo>
                <a:lnTo>
                  <a:pt x="284311" y="908430"/>
                </a:lnTo>
                <a:lnTo>
                  <a:pt x="269009" y="908430"/>
                </a:lnTo>
                <a:lnTo>
                  <a:pt x="253584" y="908430"/>
                </a:lnTo>
                <a:lnTo>
                  <a:pt x="219650" y="893108"/>
                </a:lnTo>
                <a:lnTo>
                  <a:pt x="207186" y="893108"/>
                </a:lnTo>
                <a:lnTo>
                  <a:pt x="173252" y="893108"/>
                </a:lnTo>
                <a:lnTo>
                  <a:pt x="173252" y="908430"/>
                </a:lnTo>
                <a:lnTo>
                  <a:pt x="111429" y="893108"/>
                </a:lnTo>
                <a:lnTo>
                  <a:pt x="95881" y="908430"/>
                </a:lnTo>
                <a:lnTo>
                  <a:pt x="77494" y="893108"/>
                </a:lnTo>
                <a:lnTo>
                  <a:pt x="77494" y="858758"/>
                </a:lnTo>
                <a:lnTo>
                  <a:pt x="77494" y="843436"/>
                </a:lnTo>
                <a:lnTo>
                  <a:pt x="61822" y="812422"/>
                </a:lnTo>
                <a:lnTo>
                  <a:pt x="46398" y="812422"/>
                </a:lnTo>
                <a:lnTo>
                  <a:pt x="31096" y="796853"/>
                </a:lnTo>
                <a:lnTo>
                  <a:pt x="31096" y="762750"/>
                </a:lnTo>
                <a:lnTo>
                  <a:pt x="15424" y="716414"/>
                </a:lnTo>
                <a:lnTo>
                  <a:pt x="15424" y="651049"/>
                </a:lnTo>
                <a:lnTo>
                  <a:pt x="0" y="620035"/>
                </a:lnTo>
                <a:lnTo>
                  <a:pt x="15424" y="620035"/>
                </a:lnTo>
                <a:lnTo>
                  <a:pt x="46398" y="601748"/>
                </a:lnTo>
                <a:lnTo>
                  <a:pt x="77494" y="586056"/>
                </a:lnTo>
                <a:lnTo>
                  <a:pt x="95881" y="570734"/>
                </a:lnTo>
                <a:lnTo>
                  <a:pt x="142155" y="620035"/>
                </a:lnTo>
                <a:lnTo>
                  <a:pt x="173252" y="635728"/>
                </a:lnTo>
                <a:lnTo>
                  <a:pt x="188553" y="666742"/>
                </a:lnTo>
                <a:lnTo>
                  <a:pt x="207186" y="651049"/>
                </a:lnTo>
                <a:lnTo>
                  <a:pt x="219650" y="635728"/>
                </a:lnTo>
                <a:lnTo>
                  <a:pt x="207186" y="586056"/>
                </a:lnTo>
                <a:lnTo>
                  <a:pt x="231990" y="542685"/>
                </a:lnTo>
                <a:lnTo>
                  <a:pt x="244329" y="527116"/>
                </a:lnTo>
                <a:lnTo>
                  <a:pt x="262963" y="493013"/>
                </a:lnTo>
                <a:lnTo>
                  <a:pt x="262963" y="461999"/>
                </a:lnTo>
                <a:lnTo>
                  <a:pt x="231990" y="461999"/>
                </a:lnTo>
                <a:lnTo>
                  <a:pt x="262963" y="430985"/>
                </a:lnTo>
                <a:lnTo>
                  <a:pt x="278264" y="430985"/>
                </a:lnTo>
                <a:lnTo>
                  <a:pt x="278264" y="412327"/>
                </a:lnTo>
                <a:lnTo>
                  <a:pt x="262963" y="381313"/>
                </a:lnTo>
                <a:lnTo>
                  <a:pt x="244329" y="365991"/>
                </a:lnTo>
                <a:lnTo>
                  <a:pt x="231990" y="365991"/>
                </a:lnTo>
                <a:lnTo>
                  <a:pt x="213233" y="331641"/>
                </a:lnTo>
                <a:lnTo>
                  <a:pt x="197931" y="300997"/>
                </a:lnTo>
                <a:lnTo>
                  <a:pt x="182507" y="300997"/>
                </a:lnTo>
                <a:lnTo>
                  <a:pt x="197931" y="269983"/>
                </a:lnTo>
                <a:lnTo>
                  <a:pt x="182507" y="254291"/>
                </a:lnTo>
                <a:lnTo>
                  <a:pt x="213233" y="235633"/>
                </a:lnTo>
                <a:lnTo>
                  <a:pt x="213233" y="220311"/>
                </a:lnTo>
                <a:lnTo>
                  <a:pt x="231990" y="220311"/>
                </a:lnTo>
                <a:lnTo>
                  <a:pt x="231990" y="204619"/>
                </a:lnTo>
                <a:lnTo>
                  <a:pt x="231990" y="189297"/>
                </a:lnTo>
                <a:lnTo>
                  <a:pt x="213233" y="189297"/>
                </a:lnTo>
                <a:lnTo>
                  <a:pt x="197931" y="192262"/>
                </a:lnTo>
                <a:lnTo>
                  <a:pt x="182507" y="176941"/>
                </a:lnTo>
                <a:lnTo>
                  <a:pt x="166835" y="161372"/>
                </a:lnTo>
                <a:lnTo>
                  <a:pt x="182507" y="130358"/>
                </a:lnTo>
                <a:lnTo>
                  <a:pt x="151533" y="96255"/>
                </a:lnTo>
                <a:lnTo>
                  <a:pt x="166835" y="80686"/>
                </a:lnTo>
                <a:lnTo>
                  <a:pt x="151533" y="65240"/>
                </a:lnTo>
                <a:lnTo>
                  <a:pt x="136232" y="65240"/>
                </a:lnTo>
                <a:lnTo>
                  <a:pt x="120560" y="34226"/>
                </a:lnTo>
                <a:lnTo>
                  <a:pt x="136232" y="0"/>
                </a:lnTo>
                <a:lnTo>
                  <a:pt x="608973" y="80686"/>
                </a:lnTo>
                <a:lnTo>
                  <a:pt x="1415756" y="173605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8" name="object 598"/>
          <p:cNvSpPr/>
          <p:nvPr/>
        </p:nvSpPr>
        <p:spPr>
          <a:xfrm>
            <a:off x="2515808" y="3675856"/>
            <a:ext cx="2515734" cy="2495884"/>
          </a:xfrm>
          <a:custGeom>
            <a:avLst/>
            <a:gdLst/>
            <a:ahLst/>
            <a:cxnLst/>
            <a:rect l="l" t="t" r="r" b="b"/>
            <a:pathLst>
              <a:path w="2515734" h="2495884">
                <a:moveTo>
                  <a:pt x="0" y="1267996"/>
                </a:moveTo>
                <a:lnTo>
                  <a:pt x="15424" y="1267996"/>
                </a:lnTo>
                <a:lnTo>
                  <a:pt x="15424" y="1252674"/>
                </a:lnTo>
                <a:lnTo>
                  <a:pt x="15424" y="1205968"/>
                </a:lnTo>
                <a:lnTo>
                  <a:pt x="15424" y="1187557"/>
                </a:lnTo>
                <a:lnTo>
                  <a:pt x="46398" y="1171988"/>
                </a:lnTo>
                <a:lnTo>
                  <a:pt x="61822" y="1205968"/>
                </a:lnTo>
                <a:lnTo>
                  <a:pt x="92796" y="1205968"/>
                </a:lnTo>
                <a:lnTo>
                  <a:pt x="108097" y="1187557"/>
                </a:lnTo>
                <a:lnTo>
                  <a:pt x="108097" y="1171988"/>
                </a:lnTo>
                <a:lnTo>
                  <a:pt x="108097" y="1125529"/>
                </a:lnTo>
                <a:lnTo>
                  <a:pt x="92796" y="1091302"/>
                </a:lnTo>
                <a:lnTo>
                  <a:pt x="92796" y="1060288"/>
                </a:lnTo>
                <a:lnTo>
                  <a:pt x="108097" y="1044966"/>
                </a:lnTo>
                <a:lnTo>
                  <a:pt x="142155" y="1029274"/>
                </a:lnTo>
                <a:lnTo>
                  <a:pt x="157580" y="995294"/>
                </a:lnTo>
                <a:lnTo>
                  <a:pt x="188553" y="979849"/>
                </a:lnTo>
                <a:lnTo>
                  <a:pt x="188553" y="930177"/>
                </a:lnTo>
                <a:lnTo>
                  <a:pt x="203855" y="899162"/>
                </a:lnTo>
                <a:lnTo>
                  <a:pt x="188553" y="883594"/>
                </a:lnTo>
                <a:lnTo>
                  <a:pt x="173128" y="883594"/>
                </a:lnTo>
                <a:lnTo>
                  <a:pt x="157580" y="899162"/>
                </a:lnTo>
                <a:lnTo>
                  <a:pt x="142155" y="899162"/>
                </a:lnTo>
                <a:lnTo>
                  <a:pt x="123522" y="899162"/>
                </a:lnTo>
                <a:lnTo>
                  <a:pt x="108097" y="899162"/>
                </a:lnTo>
                <a:lnTo>
                  <a:pt x="108097" y="834169"/>
                </a:lnTo>
                <a:lnTo>
                  <a:pt x="123522" y="818476"/>
                </a:lnTo>
                <a:lnTo>
                  <a:pt x="173128" y="787586"/>
                </a:lnTo>
                <a:lnTo>
                  <a:pt x="173128" y="772140"/>
                </a:lnTo>
                <a:lnTo>
                  <a:pt x="188553" y="753482"/>
                </a:lnTo>
                <a:lnTo>
                  <a:pt x="188553" y="737914"/>
                </a:lnTo>
                <a:lnTo>
                  <a:pt x="173128" y="737914"/>
                </a:lnTo>
                <a:lnTo>
                  <a:pt x="173128" y="706899"/>
                </a:lnTo>
                <a:lnTo>
                  <a:pt x="157580" y="706899"/>
                </a:lnTo>
                <a:lnTo>
                  <a:pt x="173128" y="691454"/>
                </a:lnTo>
                <a:lnTo>
                  <a:pt x="157580" y="675885"/>
                </a:lnTo>
                <a:lnTo>
                  <a:pt x="173128" y="657227"/>
                </a:lnTo>
                <a:lnTo>
                  <a:pt x="188553" y="641782"/>
                </a:lnTo>
                <a:lnTo>
                  <a:pt x="188553" y="610768"/>
                </a:lnTo>
                <a:lnTo>
                  <a:pt x="173128" y="595199"/>
                </a:lnTo>
                <a:lnTo>
                  <a:pt x="157580" y="595199"/>
                </a:lnTo>
                <a:lnTo>
                  <a:pt x="157580" y="561096"/>
                </a:lnTo>
                <a:lnTo>
                  <a:pt x="203855" y="514760"/>
                </a:lnTo>
                <a:lnTo>
                  <a:pt x="315284" y="480533"/>
                </a:lnTo>
                <a:lnTo>
                  <a:pt x="330709" y="465088"/>
                </a:lnTo>
                <a:lnTo>
                  <a:pt x="330709" y="449519"/>
                </a:lnTo>
                <a:lnTo>
                  <a:pt x="377107" y="434074"/>
                </a:lnTo>
                <a:lnTo>
                  <a:pt x="395370" y="400094"/>
                </a:lnTo>
                <a:lnTo>
                  <a:pt x="395370" y="384402"/>
                </a:lnTo>
                <a:lnTo>
                  <a:pt x="395370" y="353388"/>
                </a:lnTo>
                <a:lnTo>
                  <a:pt x="411041" y="338066"/>
                </a:lnTo>
                <a:lnTo>
                  <a:pt x="426466" y="303716"/>
                </a:lnTo>
                <a:lnTo>
                  <a:pt x="441768" y="288394"/>
                </a:lnTo>
                <a:lnTo>
                  <a:pt x="457440" y="288394"/>
                </a:lnTo>
                <a:lnTo>
                  <a:pt x="472864" y="241811"/>
                </a:lnTo>
                <a:lnTo>
                  <a:pt x="472864" y="223400"/>
                </a:lnTo>
                <a:lnTo>
                  <a:pt x="472864" y="192386"/>
                </a:lnTo>
                <a:lnTo>
                  <a:pt x="441768" y="161372"/>
                </a:lnTo>
                <a:lnTo>
                  <a:pt x="411041" y="145679"/>
                </a:lnTo>
                <a:lnTo>
                  <a:pt x="395370" y="145679"/>
                </a:lnTo>
                <a:lnTo>
                  <a:pt x="377107" y="127022"/>
                </a:lnTo>
                <a:lnTo>
                  <a:pt x="361682" y="127022"/>
                </a:lnTo>
                <a:lnTo>
                  <a:pt x="346010" y="96007"/>
                </a:lnTo>
                <a:lnTo>
                  <a:pt x="377107" y="96007"/>
                </a:lnTo>
                <a:lnTo>
                  <a:pt x="395370" y="80686"/>
                </a:lnTo>
                <a:lnTo>
                  <a:pt x="411041" y="80686"/>
                </a:lnTo>
                <a:lnTo>
                  <a:pt x="426466" y="80686"/>
                </a:lnTo>
                <a:lnTo>
                  <a:pt x="441768" y="80686"/>
                </a:lnTo>
                <a:lnTo>
                  <a:pt x="457440" y="96007"/>
                </a:lnTo>
                <a:lnTo>
                  <a:pt x="472864" y="80686"/>
                </a:lnTo>
                <a:lnTo>
                  <a:pt x="472864" y="64993"/>
                </a:lnTo>
                <a:lnTo>
                  <a:pt x="503838" y="46335"/>
                </a:lnTo>
                <a:lnTo>
                  <a:pt x="488166" y="46335"/>
                </a:lnTo>
                <a:lnTo>
                  <a:pt x="553197" y="31014"/>
                </a:lnTo>
                <a:lnTo>
                  <a:pt x="584294" y="0"/>
                </a:lnTo>
                <a:lnTo>
                  <a:pt x="630568" y="46335"/>
                </a:lnTo>
                <a:lnTo>
                  <a:pt x="630568" y="64993"/>
                </a:lnTo>
                <a:lnTo>
                  <a:pt x="664380" y="111700"/>
                </a:lnTo>
                <a:lnTo>
                  <a:pt x="664380" y="145679"/>
                </a:lnTo>
                <a:lnTo>
                  <a:pt x="664380" y="161372"/>
                </a:lnTo>
                <a:lnTo>
                  <a:pt x="676719" y="145679"/>
                </a:lnTo>
                <a:lnTo>
                  <a:pt x="695353" y="161372"/>
                </a:lnTo>
                <a:lnTo>
                  <a:pt x="710778" y="161372"/>
                </a:lnTo>
                <a:lnTo>
                  <a:pt x="710778" y="176694"/>
                </a:lnTo>
                <a:lnTo>
                  <a:pt x="695353" y="192386"/>
                </a:lnTo>
                <a:lnTo>
                  <a:pt x="710778" y="223400"/>
                </a:lnTo>
                <a:lnTo>
                  <a:pt x="695353" y="257380"/>
                </a:lnTo>
                <a:lnTo>
                  <a:pt x="676719" y="353388"/>
                </a:lnTo>
                <a:lnTo>
                  <a:pt x="664380" y="353388"/>
                </a:lnTo>
                <a:lnTo>
                  <a:pt x="664380" y="384402"/>
                </a:lnTo>
                <a:lnTo>
                  <a:pt x="645993" y="400094"/>
                </a:lnTo>
                <a:lnTo>
                  <a:pt x="645993" y="418505"/>
                </a:lnTo>
                <a:lnTo>
                  <a:pt x="630568" y="434074"/>
                </a:lnTo>
                <a:lnTo>
                  <a:pt x="630568" y="449519"/>
                </a:lnTo>
                <a:lnTo>
                  <a:pt x="630568" y="465088"/>
                </a:lnTo>
                <a:lnTo>
                  <a:pt x="615020" y="480533"/>
                </a:lnTo>
                <a:lnTo>
                  <a:pt x="615020" y="499191"/>
                </a:lnTo>
                <a:lnTo>
                  <a:pt x="664380" y="545774"/>
                </a:lnTo>
                <a:lnTo>
                  <a:pt x="676719" y="561096"/>
                </a:lnTo>
                <a:lnTo>
                  <a:pt x="710778" y="595199"/>
                </a:lnTo>
                <a:lnTo>
                  <a:pt x="710778" y="626213"/>
                </a:lnTo>
                <a:lnTo>
                  <a:pt x="726326" y="641782"/>
                </a:lnTo>
                <a:lnTo>
                  <a:pt x="757052" y="675885"/>
                </a:lnTo>
                <a:lnTo>
                  <a:pt x="772724" y="691454"/>
                </a:lnTo>
                <a:lnTo>
                  <a:pt x="822207" y="691454"/>
                </a:lnTo>
                <a:lnTo>
                  <a:pt x="837508" y="722468"/>
                </a:lnTo>
                <a:lnTo>
                  <a:pt x="852810" y="737914"/>
                </a:lnTo>
                <a:lnTo>
                  <a:pt x="868481" y="737914"/>
                </a:lnTo>
                <a:lnTo>
                  <a:pt x="883906" y="772140"/>
                </a:lnTo>
                <a:lnTo>
                  <a:pt x="899208" y="753482"/>
                </a:lnTo>
                <a:lnTo>
                  <a:pt x="979664" y="772140"/>
                </a:lnTo>
                <a:lnTo>
                  <a:pt x="1072337" y="787586"/>
                </a:lnTo>
                <a:lnTo>
                  <a:pt x="1087761" y="787586"/>
                </a:lnTo>
                <a:lnTo>
                  <a:pt x="1152793" y="834169"/>
                </a:lnTo>
                <a:lnTo>
                  <a:pt x="1214492" y="852579"/>
                </a:lnTo>
                <a:lnTo>
                  <a:pt x="1248550" y="883594"/>
                </a:lnTo>
                <a:lnTo>
                  <a:pt x="1263975" y="930177"/>
                </a:lnTo>
                <a:lnTo>
                  <a:pt x="1279523" y="964280"/>
                </a:lnTo>
                <a:lnTo>
                  <a:pt x="1310250" y="979849"/>
                </a:lnTo>
                <a:lnTo>
                  <a:pt x="1341346" y="995294"/>
                </a:lnTo>
                <a:lnTo>
                  <a:pt x="1356648" y="1010863"/>
                </a:lnTo>
                <a:lnTo>
                  <a:pt x="1421679" y="1010863"/>
                </a:lnTo>
                <a:lnTo>
                  <a:pt x="1452776" y="1029274"/>
                </a:lnTo>
                <a:lnTo>
                  <a:pt x="1483502" y="1010863"/>
                </a:lnTo>
                <a:lnTo>
                  <a:pt x="1532862" y="995294"/>
                </a:lnTo>
                <a:lnTo>
                  <a:pt x="1579260" y="1010863"/>
                </a:lnTo>
                <a:lnTo>
                  <a:pt x="1610233" y="1029274"/>
                </a:lnTo>
                <a:lnTo>
                  <a:pt x="1644291" y="1044966"/>
                </a:lnTo>
                <a:lnTo>
                  <a:pt x="1659592" y="1044966"/>
                </a:lnTo>
                <a:lnTo>
                  <a:pt x="1675264" y="1044966"/>
                </a:lnTo>
                <a:lnTo>
                  <a:pt x="1705990" y="1029274"/>
                </a:lnTo>
                <a:lnTo>
                  <a:pt x="1736963" y="1029274"/>
                </a:lnTo>
                <a:lnTo>
                  <a:pt x="1767690" y="1029274"/>
                </a:lnTo>
                <a:lnTo>
                  <a:pt x="1783361" y="1010863"/>
                </a:lnTo>
                <a:lnTo>
                  <a:pt x="1801748" y="1010863"/>
                </a:lnTo>
                <a:lnTo>
                  <a:pt x="1848146" y="995294"/>
                </a:lnTo>
                <a:lnTo>
                  <a:pt x="1879119" y="995294"/>
                </a:lnTo>
                <a:lnTo>
                  <a:pt x="1894544" y="1010863"/>
                </a:lnTo>
                <a:lnTo>
                  <a:pt x="1925517" y="995294"/>
                </a:lnTo>
                <a:lnTo>
                  <a:pt x="1943904" y="1029274"/>
                </a:lnTo>
                <a:lnTo>
                  <a:pt x="1959575" y="1010863"/>
                </a:lnTo>
                <a:lnTo>
                  <a:pt x="1974877" y="1029274"/>
                </a:lnTo>
                <a:lnTo>
                  <a:pt x="1990302" y="1010863"/>
                </a:lnTo>
                <a:lnTo>
                  <a:pt x="2036700" y="1075980"/>
                </a:lnTo>
                <a:lnTo>
                  <a:pt x="2101731" y="1125529"/>
                </a:lnTo>
                <a:lnTo>
                  <a:pt x="2117032" y="1187557"/>
                </a:lnTo>
                <a:lnTo>
                  <a:pt x="2212790" y="1236982"/>
                </a:lnTo>
                <a:lnTo>
                  <a:pt x="2321258" y="1302346"/>
                </a:lnTo>
                <a:lnTo>
                  <a:pt x="2389004" y="1321004"/>
                </a:lnTo>
                <a:lnTo>
                  <a:pt x="2500433" y="1417012"/>
                </a:lnTo>
                <a:lnTo>
                  <a:pt x="2515734" y="1466684"/>
                </a:lnTo>
                <a:lnTo>
                  <a:pt x="2500433" y="1497698"/>
                </a:lnTo>
                <a:lnTo>
                  <a:pt x="2500433" y="1528712"/>
                </a:lnTo>
                <a:lnTo>
                  <a:pt x="2484761" y="1528712"/>
                </a:lnTo>
                <a:lnTo>
                  <a:pt x="2469336" y="1562692"/>
                </a:lnTo>
                <a:lnTo>
                  <a:pt x="2454035" y="1593694"/>
                </a:lnTo>
                <a:lnTo>
                  <a:pt x="2454035" y="1624696"/>
                </a:lnTo>
                <a:lnTo>
                  <a:pt x="2469336" y="1658712"/>
                </a:lnTo>
                <a:lnTo>
                  <a:pt x="2454035" y="1674368"/>
                </a:lnTo>
                <a:lnTo>
                  <a:pt x="2454035" y="1705382"/>
                </a:lnTo>
                <a:lnTo>
                  <a:pt x="2435402" y="1723743"/>
                </a:lnTo>
                <a:lnTo>
                  <a:pt x="2389004" y="1754745"/>
                </a:lnTo>
                <a:lnTo>
                  <a:pt x="2358277" y="1770400"/>
                </a:lnTo>
                <a:lnTo>
                  <a:pt x="2389004" y="1754745"/>
                </a:lnTo>
                <a:lnTo>
                  <a:pt x="2277821" y="1820072"/>
                </a:lnTo>
                <a:lnTo>
                  <a:pt x="2293246" y="1801402"/>
                </a:lnTo>
                <a:lnTo>
                  <a:pt x="2327304" y="1785759"/>
                </a:lnTo>
                <a:lnTo>
                  <a:pt x="2277821" y="1785759"/>
                </a:lnTo>
                <a:lnTo>
                  <a:pt x="2277821" y="1739398"/>
                </a:lnTo>
                <a:lnTo>
                  <a:pt x="2262520" y="1739398"/>
                </a:lnTo>
                <a:lnTo>
                  <a:pt x="2231547" y="1770400"/>
                </a:lnTo>
                <a:lnTo>
                  <a:pt x="2262520" y="1820072"/>
                </a:lnTo>
                <a:lnTo>
                  <a:pt x="2277821" y="1835419"/>
                </a:lnTo>
                <a:lnTo>
                  <a:pt x="2166392" y="1916105"/>
                </a:lnTo>
                <a:lnTo>
                  <a:pt x="2008935" y="1996779"/>
                </a:lnTo>
                <a:lnTo>
                  <a:pt x="1993633" y="2027781"/>
                </a:lnTo>
                <a:lnTo>
                  <a:pt x="1931564" y="2061797"/>
                </a:lnTo>
                <a:lnTo>
                  <a:pt x="1897506" y="2108454"/>
                </a:lnTo>
                <a:lnTo>
                  <a:pt x="1835806" y="2188832"/>
                </a:lnTo>
                <a:lnTo>
                  <a:pt x="1820381" y="2254159"/>
                </a:lnTo>
                <a:lnTo>
                  <a:pt x="1866779" y="2477226"/>
                </a:lnTo>
                <a:lnTo>
                  <a:pt x="1835806" y="2477226"/>
                </a:lnTo>
                <a:lnTo>
                  <a:pt x="1820381" y="2477226"/>
                </a:lnTo>
                <a:lnTo>
                  <a:pt x="1820381" y="2495884"/>
                </a:lnTo>
                <a:lnTo>
                  <a:pt x="1771022" y="2461867"/>
                </a:lnTo>
                <a:lnTo>
                  <a:pt x="1708952" y="2436883"/>
                </a:lnTo>
                <a:lnTo>
                  <a:pt x="1662677" y="2430866"/>
                </a:lnTo>
                <a:lnTo>
                  <a:pt x="1678349" y="2421537"/>
                </a:lnTo>
                <a:lnTo>
                  <a:pt x="1631951" y="2415210"/>
                </a:lnTo>
                <a:lnTo>
                  <a:pt x="1597893" y="2415210"/>
                </a:lnTo>
                <a:lnTo>
                  <a:pt x="1582591" y="2381193"/>
                </a:lnTo>
                <a:lnTo>
                  <a:pt x="1520522" y="2381193"/>
                </a:lnTo>
                <a:lnTo>
                  <a:pt x="1502135" y="2300520"/>
                </a:lnTo>
                <a:lnTo>
                  <a:pt x="1471162" y="2254159"/>
                </a:lnTo>
                <a:lnTo>
                  <a:pt x="1455737" y="2157830"/>
                </a:lnTo>
                <a:lnTo>
                  <a:pt x="1440066" y="2142471"/>
                </a:lnTo>
                <a:lnTo>
                  <a:pt x="1424764" y="2142471"/>
                </a:lnTo>
                <a:lnTo>
                  <a:pt x="1421679" y="2120798"/>
                </a:lnTo>
                <a:lnTo>
                  <a:pt x="1406378" y="2089796"/>
                </a:lnTo>
                <a:lnTo>
                  <a:pt x="1390706" y="2074141"/>
                </a:lnTo>
                <a:lnTo>
                  <a:pt x="1372320" y="2055483"/>
                </a:lnTo>
                <a:lnTo>
                  <a:pt x="1341346" y="2024469"/>
                </a:lnTo>
                <a:lnTo>
                  <a:pt x="1310250" y="1913090"/>
                </a:lnTo>
                <a:lnTo>
                  <a:pt x="1294948" y="1897435"/>
                </a:lnTo>
                <a:lnTo>
                  <a:pt x="1294948" y="1863418"/>
                </a:lnTo>
                <a:lnTo>
                  <a:pt x="1263975" y="1832416"/>
                </a:lnTo>
                <a:lnTo>
                  <a:pt x="1230164" y="1798399"/>
                </a:lnTo>
                <a:lnTo>
                  <a:pt x="1217824" y="1770400"/>
                </a:lnTo>
                <a:lnTo>
                  <a:pt x="1186851" y="1754745"/>
                </a:lnTo>
                <a:lnTo>
                  <a:pt x="1186851" y="1739398"/>
                </a:lnTo>
                <a:lnTo>
                  <a:pt x="1171426" y="1739398"/>
                </a:lnTo>
                <a:lnTo>
                  <a:pt x="1171426" y="1705382"/>
                </a:lnTo>
                <a:lnTo>
                  <a:pt x="1044695" y="1705382"/>
                </a:lnTo>
                <a:lnTo>
                  <a:pt x="1013722" y="1674368"/>
                </a:lnTo>
                <a:lnTo>
                  <a:pt x="998297" y="1705382"/>
                </a:lnTo>
                <a:lnTo>
                  <a:pt x="982996" y="1689726"/>
                </a:lnTo>
                <a:lnTo>
                  <a:pt x="948938" y="1705382"/>
                </a:lnTo>
                <a:lnTo>
                  <a:pt x="905625" y="1785759"/>
                </a:lnTo>
                <a:lnTo>
                  <a:pt x="917964" y="1801402"/>
                </a:lnTo>
                <a:lnTo>
                  <a:pt x="871566" y="1851074"/>
                </a:lnTo>
                <a:lnTo>
                  <a:pt x="840470" y="1835419"/>
                </a:lnTo>
                <a:lnTo>
                  <a:pt x="664380" y="1717726"/>
                </a:lnTo>
                <a:lnTo>
                  <a:pt x="599595" y="1510054"/>
                </a:lnTo>
                <a:lnTo>
                  <a:pt x="534564" y="1460382"/>
                </a:lnTo>
                <a:lnTo>
                  <a:pt x="503838" y="1413676"/>
                </a:lnTo>
                <a:lnTo>
                  <a:pt x="472864" y="1398354"/>
                </a:lnTo>
                <a:lnTo>
                  <a:pt x="361682" y="1252674"/>
                </a:lnTo>
                <a:lnTo>
                  <a:pt x="92796" y="1221660"/>
                </a:lnTo>
                <a:lnTo>
                  <a:pt x="77124" y="1305312"/>
                </a:lnTo>
                <a:lnTo>
                  <a:pt x="46398" y="1305312"/>
                </a:lnTo>
                <a:lnTo>
                  <a:pt x="15424" y="1305312"/>
                </a:lnTo>
                <a:lnTo>
                  <a:pt x="0" y="1302346"/>
                </a:lnTo>
                <a:lnTo>
                  <a:pt x="0" y="1267996"/>
                </a:lnTo>
                <a:close/>
              </a:path>
            </a:pathLst>
          </a:custGeom>
          <a:ln w="24709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9" name="object 599"/>
          <p:cNvSpPr/>
          <p:nvPr/>
        </p:nvSpPr>
        <p:spPr>
          <a:xfrm>
            <a:off x="4509442" y="3654233"/>
            <a:ext cx="2339521" cy="1885041"/>
          </a:xfrm>
          <a:custGeom>
            <a:avLst/>
            <a:gdLst/>
            <a:ahLst/>
            <a:cxnLst/>
            <a:rect l="l" t="t" r="r" b="b"/>
            <a:pathLst>
              <a:path w="2339521" h="1885041">
                <a:moveTo>
                  <a:pt x="1124781" y="1661678"/>
                </a:moveTo>
                <a:lnTo>
                  <a:pt x="1109356" y="1692680"/>
                </a:lnTo>
                <a:lnTo>
                  <a:pt x="1094055" y="1692680"/>
                </a:lnTo>
                <a:lnTo>
                  <a:pt x="1109356" y="1692680"/>
                </a:lnTo>
                <a:lnTo>
                  <a:pt x="1124781" y="1692680"/>
                </a:lnTo>
                <a:lnTo>
                  <a:pt x="1124781" y="1708335"/>
                </a:lnTo>
                <a:lnTo>
                  <a:pt x="1140329" y="1708335"/>
                </a:lnTo>
                <a:lnTo>
                  <a:pt x="1140329" y="1692680"/>
                </a:lnTo>
                <a:lnTo>
                  <a:pt x="1155754" y="1674318"/>
                </a:lnTo>
                <a:lnTo>
                  <a:pt x="1171056" y="1674318"/>
                </a:lnTo>
                <a:lnTo>
                  <a:pt x="1171056" y="1692680"/>
                </a:lnTo>
                <a:lnTo>
                  <a:pt x="1189812" y="1708335"/>
                </a:lnTo>
                <a:lnTo>
                  <a:pt x="1171056" y="1692680"/>
                </a:lnTo>
                <a:lnTo>
                  <a:pt x="1171056" y="1708335"/>
                </a:lnTo>
                <a:lnTo>
                  <a:pt x="1189812" y="1708335"/>
                </a:lnTo>
                <a:lnTo>
                  <a:pt x="1189812" y="1723694"/>
                </a:lnTo>
                <a:lnTo>
                  <a:pt x="1189812" y="1739349"/>
                </a:lnTo>
                <a:lnTo>
                  <a:pt x="1171056" y="1723694"/>
                </a:lnTo>
                <a:lnTo>
                  <a:pt x="1171056" y="1739349"/>
                </a:lnTo>
                <a:lnTo>
                  <a:pt x="1155754" y="1739349"/>
                </a:lnTo>
                <a:lnTo>
                  <a:pt x="1155754" y="1754695"/>
                </a:lnTo>
                <a:lnTo>
                  <a:pt x="1140329" y="1754695"/>
                </a:lnTo>
                <a:lnTo>
                  <a:pt x="1124781" y="1754695"/>
                </a:lnTo>
                <a:lnTo>
                  <a:pt x="1140329" y="1773366"/>
                </a:lnTo>
                <a:lnTo>
                  <a:pt x="1171056" y="1789009"/>
                </a:lnTo>
                <a:lnTo>
                  <a:pt x="1155754" y="1804368"/>
                </a:lnTo>
                <a:lnTo>
                  <a:pt x="1205114" y="1804368"/>
                </a:lnTo>
                <a:lnTo>
                  <a:pt x="1189812" y="1804368"/>
                </a:lnTo>
                <a:lnTo>
                  <a:pt x="1205114" y="1820023"/>
                </a:lnTo>
                <a:lnTo>
                  <a:pt x="1220786" y="1820023"/>
                </a:lnTo>
                <a:lnTo>
                  <a:pt x="1236087" y="1820023"/>
                </a:lnTo>
                <a:lnTo>
                  <a:pt x="1236087" y="1835369"/>
                </a:lnTo>
                <a:lnTo>
                  <a:pt x="1236087" y="1869386"/>
                </a:lnTo>
                <a:lnTo>
                  <a:pt x="1220786" y="1851025"/>
                </a:lnTo>
                <a:lnTo>
                  <a:pt x="1189812" y="1885041"/>
                </a:lnTo>
                <a:lnTo>
                  <a:pt x="1205114" y="1851025"/>
                </a:lnTo>
                <a:lnTo>
                  <a:pt x="1171056" y="1851025"/>
                </a:lnTo>
                <a:lnTo>
                  <a:pt x="1189812" y="1851025"/>
                </a:lnTo>
                <a:lnTo>
                  <a:pt x="1171056" y="1820023"/>
                </a:lnTo>
                <a:lnTo>
                  <a:pt x="1171056" y="1835369"/>
                </a:lnTo>
                <a:lnTo>
                  <a:pt x="1140329" y="1820023"/>
                </a:lnTo>
                <a:lnTo>
                  <a:pt x="1109356" y="1820023"/>
                </a:lnTo>
                <a:lnTo>
                  <a:pt x="1109356" y="1804368"/>
                </a:lnTo>
                <a:lnTo>
                  <a:pt x="1124781" y="1804368"/>
                </a:lnTo>
                <a:lnTo>
                  <a:pt x="1109356" y="1804368"/>
                </a:lnTo>
                <a:lnTo>
                  <a:pt x="1109356" y="1789009"/>
                </a:lnTo>
                <a:lnTo>
                  <a:pt x="1094055" y="1804368"/>
                </a:lnTo>
                <a:lnTo>
                  <a:pt x="1094055" y="1789009"/>
                </a:lnTo>
                <a:lnTo>
                  <a:pt x="1078630" y="1804368"/>
                </a:lnTo>
                <a:lnTo>
                  <a:pt x="1078630" y="1820023"/>
                </a:lnTo>
                <a:lnTo>
                  <a:pt x="1062958" y="1820023"/>
                </a:lnTo>
                <a:lnTo>
                  <a:pt x="1062958" y="1835369"/>
                </a:lnTo>
                <a:lnTo>
                  <a:pt x="1078630" y="1851025"/>
                </a:lnTo>
                <a:lnTo>
                  <a:pt x="1062958" y="1851025"/>
                </a:lnTo>
                <a:lnTo>
                  <a:pt x="1044572" y="1869386"/>
                </a:lnTo>
                <a:lnTo>
                  <a:pt x="1032232" y="1851025"/>
                </a:lnTo>
                <a:lnTo>
                  <a:pt x="1032232" y="1835369"/>
                </a:lnTo>
                <a:lnTo>
                  <a:pt x="998297" y="1851025"/>
                </a:lnTo>
                <a:lnTo>
                  <a:pt x="998297" y="1820023"/>
                </a:lnTo>
                <a:lnTo>
                  <a:pt x="998297" y="1835369"/>
                </a:lnTo>
                <a:lnTo>
                  <a:pt x="982626" y="1835369"/>
                </a:lnTo>
                <a:lnTo>
                  <a:pt x="982626" y="1851025"/>
                </a:lnTo>
                <a:lnTo>
                  <a:pt x="982626" y="1869386"/>
                </a:lnTo>
                <a:lnTo>
                  <a:pt x="967201" y="1851025"/>
                </a:lnTo>
                <a:lnTo>
                  <a:pt x="967201" y="1869386"/>
                </a:lnTo>
                <a:lnTo>
                  <a:pt x="936228" y="1869386"/>
                </a:lnTo>
                <a:lnTo>
                  <a:pt x="920803" y="1851025"/>
                </a:lnTo>
                <a:lnTo>
                  <a:pt x="886868" y="1851025"/>
                </a:lnTo>
                <a:lnTo>
                  <a:pt x="856142" y="1835369"/>
                </a:lnTo>
                <a:lnTo>
                  <a:pt x="856142" y="1820023"/>
                </a:lnTo>
                <a:lnTo>
                  <a:pt x="871443" y="1820023"/>
                </a:lnTo>
                <a:lnTo>
                  <a:pt x="871443" y="1804368"/>
                </a:lnTo>
                <a:lnTo>
                  <a:pt x="840470" y="1789009"/>
                </a:lnTo>
                <a:lnTo>
                  <a:pt x="840470" y="1754695"/>
                </a:lnTo>
                <a:lnTo>
                  <a:pt x="840470" y="1789009"/>
                </a:lnTo>
                <a:lnTo>
                  <a:pt x="825045" y="1804368"/>
                </a:lnTo>
                <a:lnTo>
                  <a:pt x="809744" y="1773366"/>
                </a:lnTo>
                <a:lnTo>
                  <a:pt x="791110" y="1773366"/>
                </a:lnTo>
                <a:lnTo>
                  <a:pt x="809744" y="1773366"/>
                </a:lnTo>
                <a:lnTo>
                  <a:pt x="809744" y="1754695"/>
                </a:lnTo>
                <a:lnTo>
                  <a:pt x="760014" y="1754695"/>
                </a:lnTo>
                <a:lnTo>
                  <a:pt x="760014" y="1739349"/>
                </a:lnTo>
                <a:lnTo>
                  <a:pt x="744712" y="1739349"/>
                </a:lnTo>
                <a:lnTo>
                  <a:pt x="729287" y="1754695"/>
                </a:lnTo>
                <a:lnTo>
                  <a:pt x="713616" y="1754695"/>
                </a:lnTo>
                <a:lnTo>
                  <a:pt x="729287" y="1773366"/>
                </a:lnTo>
                <a:lnTo>
                  <a:pt x="729287" y="1789009"/>
                </a:lnTo>
                <a:lnTo>
                  <a:pt x="744712" y="1773366"/>
                </a:lnTo>
                <a:lnTo>
                  <a:pt x="729287" y="1789009"/>
                </a:lnTo>
                <a:lnTo>
                  <a:pt x="698314" y="1804368"/>
                </a:lnTo>
                <a:lnTo>
                  <a:pt x="682889" y="1789009"/>
                </a:lnTo>
                <a:lnTo>
                  <a:pt x="633530" y="1789009"/>
                </a:lnTo>
                <a:lnTo>
                  <a:pt x="587132" y="1773366"/>
                </a:lnTo>
                <a:lnTo>
                  <a:pt x="540857" y="1754695"/>
                </a:lnTo>
                <a:lnTo>
                  <a:pt x="525186" y="1754695"/>
                </a:lnTo>
                <a:lnTo>
                  <a:pt x="491127" y="1754695"/>
                </a:lnTo>
                <a:lnTo>
                  <a:pt x="460401" y="1754695"/>
                </a:lnTo>
                <a:lnTo>
                  <a:pt x="445100" y="1773366"/>
                </a:lnTo>
                <a:lnTo>
                  <a:pt x="445100" y="1739349"/>
                </a:lnTo>
                <a:lnTo>
                  <a:pt x="460401" y="1723694"/>
                </a:lnTo>
                <a:lnTo>
                  <a:pt x="460401" y="1692680"/>
                </a:lnTo>
                <a:lnTo>
                  <a:pt x="475703" y="1674318"/>
                </a:lnTo>
                <a:lnTo>
                  <a:pt x="460401" y="1643316"/>
                </a:lnTo>
                <a:lnTo>
                  <a:pt x="460401" y="1612302"/>
                </a:lnTo>
                <a:lnTo>
                  <a:pt x="475703" y="1581301"/>
                </a:lnTo>
                <a:lnTo>
                  <a:pt x="491127" y="1547000"/>
                </a:lnTo>
                <a:lnTo>
                  <a:pt x="509761" y="1547000"/>
                </a:lnTo>
                <a:lnTo>
                  <a:pt x="509761" y="1515985"/>
                </a:lnTo>
                <a:lnTo>
                  <a:pt x="525186" y="1484971"/>
                </a:lnTo>
                <a:lnTo>
                  <a:pt x="509761" y="1435299"/>
                </a:lnTo>
                <a:lnTo>
                  <a:pt x="398702" y="1339291"/>
                </a:lnTo>
                <a:lnTo>
                  <a:pt x="330585" y="1320633"/>
                </a:lnTo>
                <a:lnTo>
                  <a:pt x="219156" y="1255640"/>
                </a:lnTo>
                <a:lnTo>
                  <a:pt x="126483" y="1205968"/>
                </a:lnTo>
                <a:lnTo>
                  <a:pt x="108097" y="1143939"/>
                </a:lnTo>
                <a:lnTo>
                  <a:pt x="46274" y="1094514"/>
                </a:lnTo>
                <a:lnTo>
                  <a:pt x="0" y="1029150"/>
                </a:lnTo>
                <a:lnTo>
                  <a:pt x="15301" y="998259"/>
                </a:lnTo>
                <a:lnTo>
                  <a:pt x="92672" y="998259"/>
                </a:lnTo>
                <a:lnTo>
                  <a:pt x="138823" y="1013828"/>
                </a:lnTo>
                <a:lnTo>
                  <a:pt x="203855" y="1029150"/>
                </a:lnTo>
                <a:lnTo>
                  <a:pt x="250253" y="1047931"/>
                </a:lnTo>
                <a:lnTo>
                  <a:pt x="314914" y="1047931"/>
                </a:lnTo>
                <a:lnTo>
                  <a:pt x="346010" y="1063500"/>
                </a:lnTo>
                <a:lnTo>
                  <a:pt x="379945" y="1063500"/>
                </a:lnTo>
                <a:lnTo>
                  <a:pt x="392285" y="1047931"/>
                </a:lnTo>
                <a:lnTo>
                  <a:pt x="426343" y="1029150"/>
                </a:lnTo>
                <a:lnTo>
                  <a:pt x="426343" y="1013828"/>
                </a:lnTo>
                <a:lnTo>
                  <a:pt x="441768" y="982814"/>
                </a:lnTo>
                <a:lnTo>
                  <a:pt x="441768" y="967245"/>
                </a:lnTo>
                <a:lnTo>
                  <a:pt x="441768" y="933142"/>
                </a:lnTo>
                <a:lnTo>
                  <a:pt x="426343" y="917820"/>
                </a:lnTo>
                <a:lnTo>
                  <a:pt x="411041" y="917820"/>
                </a:lnTo>
                <a:lnTo>
                  <a:pt x="411041" y="886806"/>
                </a:lnTo>
                <a:lnTo>
                  <a:pt x="411041" y="871114"/>
                </a:lnTo>
                <a:lnTo>
                  <a:pt x="379945" y="852456"/>
                </a:lnTo>
                <a:lnTo>
                  <a:pt x="379945" y="837134"/>
                </a:lnTo>
                <a:lnTo>
                  <a:pt x="379945" y="821442"/>
                </a:lnTo>
                <a:lnTo>
                  <a:pt x="411041" y="806120"/>
                </a:lnTo>
                <a:lnTo>
                  <a:pt x="426343" y="806120"/>
                </a:lnTo>
                <a:lnTo>
                  <a:pt x="441768" y="806120"/>
                </a:lnTo>
                <a:lnTo>
                  <a:pt x="457440" y="790428"/>
                </a:lnTo>
                <a:lnTo>
                  <a:pt x="488166" y="790428"/>
                </a:lnTo>
                <a:lnTo>
                  <a:pt x="522101" y="790428"/>
                </a:lnTo>
                <a:lnTo>
                  <a:pt x="553197" y="790428"/>
                </a:lnTo>
                <a:lnTo>
                  <a:pt x="568499" y="771770"/>
                </a:lnTo>
                <a:lnTo>
                  <a:pt x="614897" y="790428"/>
                </a:lnTo>
                <a:lnTo>
                  <a:pt x="630198" y="821442"/>
                </a:lnTo>
                <a:lnTo>
                  <a:pt x="661295" y="852456"/>
                </a:lnTo>
                <a:lnTo>
                  <a:pt x="695353" y="852456"/>
                </a:lnTo>
                <a:lnTo>
                  <a:pt x="710654" y="902128"/>
                </a:lnTo>
                <a:lnTo>
                  <a:pt x="725956" y="902128"/>
                </a:lnTo>
                <a:lnTo>
                  <a:pt x="741627" y="902128"/>
                </a:lnTo>
                <a:lnTo>
                  <a:pt x="741627" y="886806"/>
                </a:lnTo>
                <a:lnTo>
                  <a:pt x="725956" y="852456"/>
                </a:lnTo>
                <a:lnTo>
                  <a:pt x="725956" y="821442"/>
                </a:lnTo>
                <a:lnTo>
                  <a:pt x="710654" y="806120"/>
                </a:lnTo>
                <a:lnTo>
                  <a:pt x="695353" y="790428"/>
                </a:lnTo>
                <a:lnTo>
                  <a:pt x="679928" y="771770"/>
                </a:lnTo>
                <a:lnTo>
                  <a:pt x="679928" y="740879"/>
                </a:lnTo>
                <a:lnTo>
                  <a:pt x="695353" y="740879"/>
                </a:lnTo>
                <a:lnTo>
                  <a:pt x="679928" y="725434"/>
                </a:lnTo>
                <a:lnTo>
                  <a:pt x="710654" y="694420"/>
                </a:lnTo>
                <a:lnTo>
                  <a:pt x="725956" y="694420"/>
                </a:lnTo>
                <a:lnTo>
                  <a:pt x="725956" y="709865"/>
                </a:lnTo>
                <a:lnTo>
                  <a:pt x="725956" y="675762"/>
                </a:lnTo>
                <a:lnTo>
                  <a:pt x="710654" y="660440"/>
                </a:lnTo>
                <a:lnTo>
                  <a:pt x="679928" y="660440"/>
                </a:lnTo>
                <a:lnTo>
                  <a:pt x="661295" y="644748"/>
                </a:lnTo>
                <a:lnTo>
                  <a:pt x="630198" y="644748"/>
                </a:lnTo>
                <a:lnTo>
                  <a:pt x="614897" y="644748"/>
                </a:lnTo>
                <a:lnTo>
                  <a:pt x="599472" y="629426"/>
                </a:lnTo>
                <a:lnTo>
                  <a:pt x="583923" y="613733"/>
                </a:lnTo>
                <a:lnTo>
                  <a:pt x="568499" y="613733"/>
                </a:lnTo>
                <a:lnTo>
                  <a:pt x="553197" y="595076"/>
                </a:lnTo>
                <a:lnTo>
                  <a:pt x="392285" y="595076"/>
                </a:lnTo>
                <a:lnTo>
                  <a:pt x="379945" y="579754"/>
                </a:lnTo>
                <a:lnTo>
                  <a:pt x="379945" y="564061"/>
                </a:lnTo>
                <a:lnTo>
                  <a:pt x="392285" y="548740"/>
                </a:lnTo>
                <a:lnTo>
                  <a:pt x="392285" y="517726"/>
                </a:lnTo>
                <a:lnTo>
                  <a:pt x="411041" y="499068"/>
                </a:lnTo>
                <a:lnTo>
                  <a:pt x="426343" y="468054"/>
                </a:lnTo>
                <a:lnTo>
                  <a:pt x="426343" y="437039"/>
                </a:lnTo>
                <a:lnTo>
                  <a:pt x="426343" y="387367"/>
                </a:lnTo>
                <a:lnTo>
                  <a:pt x="441768" y="372046"/>
                </a:lnTo>
                <a:lnTo>
                  <a:pt x="488166" y="341031"/>
                </a:lnTo>
                <a:lnTo>
                  <a:pt x="537525" y="322374"/>
                </a:lnTo>
                <a:lnTo>
                  <a:pt x="568499" y="307052"/>
                </a:lnTo>
                <a:lnTo>
                  <a:pt x="599472" y="322374"/>
                </a:lnTo>
                <a:lnTo>
                  <a:pt x="630198" y="341031"/>
                </a:lnTo>
                <a:lnTo>
                  <a:pt x="661295" y="341031"/>
                </a:lnTo>
                <a:lnTo>
                  <a:pt x="695353" y="341031"/>
                </a:lnTo>
                <a:lnTo>
                  <a:pt x="725956" y="322374"/>
                </a:lnTo>
                <a:lnTo>
                  <a:pt x="725956" y="291359"/>
                </a:lnTo>
                <a:lnTo>
                  <a:pt x="741627" y="276038"/>
                </a:lnTo>
                <a:lnTo>
                  <a:pt x="741627" y="260345"/>
                </a:lnTo>
                <a:lnTo>
                  <a:pt x="741627" y="241687"/>
                </a:lnTo>
                <a:lnTo>
                  <a:pt x="757052" y="241687"/>
                </a:lnTo>
                <a:lnTo>
                  <a:pt x="791110" y="241687"/>
                </a:lnTo>
                <a:lnTo>
                  <a:pt x="822083" y="241687"/>
                </a:lnTo>
                <a:lnTo>
                  <a:pt x="852810" y="226366"/>
                </a:lnTo>
                <a:lnTo>
                  <a:pt x="899208" y="226366"/>
                </a:lnTo>
                <a:lnTo>
                  <a:pt x="899208" y="210673"/>
                </a:lnTo>
                <a:lnTo>
                  <a:pt x="914880" y="195352"/>
                </a:lnTo>
                <a:lnTo>
                  <a:pt x="933143" y="176694"/>
                </a:lnTo>
                <a:lnTo>
                  <a:pt x="994965" y="164337"/>
                </a:lnTo>
                <a:lnTo>
                  <a:pt x="1056912" y="114665"/>
                </a:lnTo>
                <a:lnTo>
                  <a:pt x="1090970" y="64993"/>
                </a:lnTo>
                <a:lnTo>
                  <a:pt x="1137368" y="33979"/>
                </a:lnTo>
                <a:lnTo>
                  <a:pt x="1152669" y="18657"/>
                </a:lnTo>
                <a:lnTo>
                  <a:pt x="1168094" y="0"/>
                </a:lnTo>
                <a:lnTo>
                  <a:pt x="1168094" y="33979"/>
                </a:lnTo>
                <a:lnTo>
                  <a:pt x="1183396" y="64993"/>
                </a:lnTo>
                <a:lnTo>
                  <a:pt x="1202152" y="96007"/>
                </a:lnTo>
                <a:lnTo>
                  <a:pt x="1202152" y="145679"/>
                </a:lnTo>
                <a:lnTo>
                  <a:pt x="1183396" y="176694"/>
                </a:lnTo>
                <a:lnTo>
                  <a:pt x="1168094" y="210673"/>
                </a:lnTo>
                <a:lnTo>
                  <a:pt x="1183396" y="226366"/>
                </a:lnTo>
                <a:lnTo>
                  <a:pt x="1217454" y="276038"/>
                </a:lnTo>
                <a:lnTo>
                  <a:pt x="1263852" y="307052"/>
                </a:lnTo>
                <a:lnTo>
                  <a:pt x="1294825" y="322374"/>
                </a:lnTo>
                <a:lnTo>
                  <a:pt x="1325921" y="372046"/>
                </a:lnTo>
                <a:lnTo>
                  <a:pt x="1325921" y="437039"/>
                </a:lnTo>
                <a:lnTo>
                  <a:pt x="1375281" y="452732"/>
                </a:lnTo>
                <a:lnTo>
                  <a:pt x="1390583" y="483746"/>
                </a:lnTo>
                <a:lnTo>
                  <a:pt x="1421679" y="499068"/>
                </a:lnTo>
                <a:lnTo>
                  <a:pt x="1436981" y="517726"/>
                </a:lnTo>
                <a:lnTo>
                  <a:pt x="1455737" y="533047"/>
                </a:lnTo>
                <a:lnTo>
                  <a:pt x="1502012" y="533047"/>
                </a:lnTo>
                <a:lnTo>
                  <a:pt x="1517437" y="533047"/>
                </a:lnTo>
                <a:lnTo>
                  <a:pt x="1532738" y="548740"/>
                </a:lnTo>
                <a:lnTo>
                  <a:pt x="1563835" y="564061"/>
                </a:lnTo>
                <a:lnTo>
                  <a:pt x="1579136" y="564061"/>
                </a:lnTo>
                <a:lnTo>
                  <a:pt x="1613194" y="548740"/>
                </a:lnTo>
                <a:lnTo>
                  <a:pt x="1628496" y="564061"/>
                </a:lnTo>
                <a:lnTo>
                  <a:pt x="1644167" y="564061"/>
                </a:lnTo>
                <a:lnTo>
                  <a:pt x="1659592" y="564061"/>
                </a:lnTo>
                <a:lnTo>
                  <a:pt x="1721292" y="613733"/>
                </a:lnTo>
                <a:lnTo>
                  <a:pt x="1736963" y="579754"/>
                </a:lnTo>
                <a:lnTo>
                  <a:pt x="1755350" y="564061"/>
                </a:lnTo>
                <a:lnTo>
                  <a:pt x="1770651" y="533047"/>
                </a:lnTo>
                <a:lnTo>
                  <a:pt x="1786323" y="499068"/>
                </a:lnTo>
                <a:lnTo>
                  <a:pt x="1770651" y="483746"/>
                </a:lnTo>
                <a:lnTo>
                  <a:pt x="1770651" y="468054"/>
                </a:lnTo>
                <a:lnTo>
                  <a:pt x="1770651" y="452732"/>
                </a:lnTo>
                <a:lnTo>
                  <a:pt x="1786323" y="452732"/>
                </a:lnTo>
                <a:lnTo>
                  <a:pt x="1801748" y="437039"/>
                </a:lnTo>
                <a:lnTo>
                  <a:pt x="1832721" y="418381"/>
                </a:lnTo>
                <a:lnTo>
                  <a:pt x="1832721" y="437039"/>
                </a:lnTo>
                <a:lnTo>
                  <a:pt x="1879119" y="418381"/>
                </a:lnTo>
                <a:lnTo>
                  <a:pt x="1879119" y="437039"/>
                </a:lnTo>
                <a:lnTo>
                  <a:pt x="1897506" y="437039"/>
                </a:lnTo>
                <a:lnTo>
                  <a:pt x="1913177" y="418381"/>
                </a:lnTo>
                <a:lnTo>
                  <a:pt x="1897506" y="387367"/>
                </a:lnTo>
                <a:lnTo>
                  <a:pt x="1913177" y="372046"/>
                </a:lnTo>
                <a:lnTo>
                  <a:pt x="1943780" y="356353"/>
                </a:lnTo>
                <a:lnTo>
                  <a:pt x="1959452" y="356353"/>
                </a:lnTo>
                <a:lnTo>
                  <a:pt x="2008935" y="322374"/>
                </a:lnTo>
                <a:lnTo>
                  <a:pt x="2055209" y="307052"/>
                </a:lnTo>
                <a:lnTo>
                  <a:pt x="2070634" y="276038"/>
                </a:lnTo>
                <a:lnTo>
                  <a:pt x="2085936" y="260345"/>
                </a:lnTo>
                <a:lnTo>
                  <a:pt x="2085936" y="241687"/>
                </a:lnTo>
                <a:lnTo>
                  <a:pt x="2132334" y="226366"/>
                </a:lnTo>
                <a:lnTo>
                  <a:pt x="2150967" y="241687"/>
                </a:lnTo>
                <a:lnTo>
                  <a:pt x="2166392" y="241687"/>
                </a:lnTo>
                <a:lnTo>
                  <a:pt x="2228091" y="210673"/>
                </a:lnTo>
                <a:lnTo>
                  <a:pt x="2259188" y="176694"/>
                </a:lnTo>
                <a:lnTo>
                  <a:pt x="2308548" y="176694"/>
                </a:lnTo>
                <a:lnTo>
                  <a:pt x="2308548" y="195352"/>
                </a:lnTo>
                <a:lnTo>
                  <a:pt x="2324219" y="195352"/>
                </a:lnTo>
                <a:lnTo>
                  <a:pt x="2324219" y="210673"/>
                </a:lnTo>
                <a:lnTo>
                  <a:pt x="2324219" y="226366"/>
                </a:lnTo>
                <a:lnTo>
                  <a:pt x="2324219" y="241687"/>
                </a:lnTo>
                <a:lnTo>
                  <a:pt x="2339521" y="260345"/>
                </a:lnTo>
                <a:lnTo>
                  <a:pt x="2293123" y="291359"/>
                </a:lnTo>
                <a:lnTo>
                  <a:pt x="2277821" y="307052"/>
                </a:lnTo>
                <a:lnTo>
                  <a:pt x="2293123" y="322374"/>
                </a:lnTo>
                <a:lnTo>
                  <a:pt x="2277821" y="341031"/>
                </a:lnTo>
                <a:lnTo>
                  <a:pt x="2293123" y="372046"/>
                </a:lnTo>
                <a:lnTo>
                  <a:pt x="2259188" y="437039"/>
                </a:lnTo>
                <a:lnTo>
                  <a:pt x="2228091" y="468054"/>
                </a:lnTo>
                <a:lnTo>
                  <a:pt x="2228091" y="483746"/>
                </a:lnTo>
                <a:lnTo>
                  <a:pt x="2197365" y="499068"/>
                </a:lnTo>
                <a:lnTo>
                  <a:pt x="2197365" y="533047"/>
                </a:lnTo>
                <a:lnTo>
                  <a:pt x="2212790" y="548740"/>
                </a:lnTo>
                <a:lnTo>
                  <a:pt x="2197365" y="579754"/>
                </a:lnTo>
                <a:lnTo>
                  <a:pt x="2182064" y="579754"/>
                </a:lnTo>
                <a:lnTo>
                  <a:pt x="2182064" y="613733"/>
                </a:lnTo>
                <a:lnTo>
                  <a:pt x="2166392" y="613733"/>
                </a:lnTo>
                <a:lnTo>
                  <a:pt x="2132334" y="595076"/>
                </a:lnTo>
                <a:lnTo>
                  <a:pt x="2117032" y="579754"/>
                </a:lnTo>
                <a:lnTo>
                  <a:pt x="2101607" y="613733"/>
                </a:lnTo>
                <a:lnTo>
                  <a:pt x="2085936" y="629426"/>
                </a:lnTo>
                <a:lnTo>
                  <a:pt x="2070634" y="660440"/>
                </a:lnTo>
                <a:lnTo>
                  <a:pt x="2055209" y="660440"/>
                </a:lnTo>
                <a:lnTo>
                  <a:pt x="2055209" y="644748"/>
                </a:lnTo>
                <a:lnTo>
                  <a:pt x="2039538" y="660440"/>
                </a:lnTo>
                <a:lnTo>
                  <a:pt x="2024236" y="675762"/>
                </a:lnTo>
                <a:lnTo>
                  <a:pt x="1990178" y="675762"/>
                </a:lnTo>
                <a:lnTo>
                  <a:pt x="1990178" y="694420"/>
                </a:lnTo>
                <a:lnTo>
                  <a:pt x="1974877" y="694420"/>
                </a:lnTo>
                <a:lnTo>
                  <a:pt x="1974877" y="725434"/>
                </a:lnTo>
                <a:lnTo>
                  <a:pt x="1943780" y="725434"/>
                </a:lnTo>
                <a:lnTo>
                  <a:pt x="1928479" y="709865"/>
                </a:lnTo>
                <a:lnTo>
                  <a:pt x="1897506" y="675762"/>
                </a:lnTo>
                <a:lnTo>
                  <a:pt x="1897506" y="660440"/>
                </a:lnTo>
                <a:lnTo>
                  <a:pt x="1848023" y="644748"/>
                </a:lnTo>
                <a:lnTo>
                  <a:pt x="1832721" y="629426"/>
                </a:lnTo>
                <a:lnTo>
                  <a:pt x="1817049" y="660440"/>
                </a:lnTo>
                <a:lnTo>
                  <a:pt x="1817049" y="675762"/>
                </a:lnTo>
                <a:lnTo>
                  <a:pt x="1801748" y="725434"/>
                </a:lnTo>
                <a:lnTo>
                  <a:pt x="1770651" y="725434"/>
                </a:lnTo>
                <a:lnTo>
                  <a:pt x="1755350" y="756448"/>
                </a:lnTo>
                <a:lnTo>
                  <a:pt x="1736963" y="725434"/>
                </a:lnTo>
                <a:lnTo>
                  <a:pt x="1721292" y="756448"/>
                </a:lnTo>
                <a:lnTo>
                  <a:pt x="1705990" y="771770"/>
                </a:lnTo>
                <a:lnTo>
                  <a:pt x="1690565" y="806120"/>
                </a:lnTo>
                <a:lnTo>
                  <a:pt x="1690565" y="821442"/>
                </a:lnTo>
                <a:lnTo>
                  <a:pt x="1674894" y="837134"/>
                </a:lnTo>
                <a:lnTo>
                  <a:pt x="1644167" y="837134"/>
                </a:lnTo>
                <a:lnTo>
                  <a:pt x="1628496" y="837134"/>
                </a:lnTo>
                <a:lnTo>
                  <a:pt x="1597769" y="852456"/>
                </a:lnTo>
                <a:lnTo>
                  <a:pt x="1597769" y="821442"/>
                </a:lnTo>
                <a:lnTo>
                  <a:pt x="1563835" y="837134"/>
                </a:lnTo>
                <a:lnTo>
                  <a:pt x="1548410" y="837134"/>
                </a:lnTo>
                <a:lnTo>
                  <a:pt x="1532738" y="837134"/>
                </a:lnTo>
                <a:lnTo>
                  <a:pt x="1502012" y="821442"/>
                </a:lnTo>
                <a:lnTo>
                  <a:pt x="1468077" y="837134"/>
                </a:lnTo>
                <a:lnTo>
                  <a:pt x="1455737" y="821442"/>
                </a:lnTo>
                <a:lnTo>
                  <a:pt x="1436981" y="821442"/>
                </a:lnTo>
                <a:lnTo>
                  <a:pt x="1436981" y="852456"/>
                </a:lnTo>
                <a:lnTo>
                  <a:pt x="1406007" y="852456"/>
                </a:lnTo>
                <a:lnTo>
                  <a:pt x="1390583" y="871114"/>
                </a:lnTo>
                <a:lnTo>
                  <a:pt x="1375281" y="852456"/>
                </a:lnTo>
                <a:lnTo>
                  <a:pt x="1344308" y="837134"/>
                </a:lnTo>
                <a:lnTo>
                  <a:pt x="1310250" y="821442"/>
                </a:lnTo>
                <a:lnTo>
                  <a:pt x="1310250" y="756448"/>
                </a:lnTo>
                <a:lnTo>
                  <a:pt x="1294825" y="756448"/>
                </a:lnTo>
                <a:lnTo>
                  <a:pt x="1279523" y="771770"/>
                </a:lnTo>
                <a:lnTo>
                  <a:pt x="1248550" y="771770"/>
                </a:lnTo>
                <a:lnTo>
                  <a:pt x="1233125" y="790428"/>
                </a:lnTo>
                <a:lnTo>
                  <a:pt x="1217454" y="821442"/>
                </a:lnTo>
                <a:lnTo>
                  <a:pt x="1202152" y="852456"/>
                </a:lnTo>
                <a:lnTo>
                  <a:pt x="1202152" y="886806"/>
                </a:lnTo>
                <a:lnTo>
                  <a:pt x="1202152" y="917820"/>
                </a:lnTo>
                <a:lnTo>
                  <a:pt x="1217454" y="933142"/>
                </a:lnTo>
                <a:lnTo>
                  <a:pt x="1202152" y="967245"/>
                </a:lnTo>
                <a:lnTo>
                  <a:pt x="1202152" y="982814"/>
                </a:lnTo>
                <a:lnTo>
                  <a:pt x="1202152" y="998259"/>
                </a:lnTo>
                <a:lnTo>
                  <a:pt x="1183396" y="1029150"/>
                </a:lnTo>
                <a:lnTo>
                  <a:pt x="1183396" y="1047931"/>
                </a:lnTo>
                <a:lnTo>
                  <a:pt x="1183396" y="1063500"/>
                </a:lnTo>
                <a:lnTo>
                  <a:pt x="1217454" y="1078822"/>
                </a:lnTo>
                <a:lnTo>
                  <a:pt x="1233125" y="1094514"/>
                </a:lnTo>
                <a:lnTo>
                  <a:pt x="1248550" y="1125529"/>
                </a:lnTo>
                <a:lnTo>
                  <a:pt x="1248550" y="1159508"/>
                </a:lnTo>
                <a:lnTo>
                  <a:pt x="1251512" y="1162597"/>
                </a:lnTo>
                <a:lnTo>
                  <a:pt x="1267184" y="1193611"/>
                </a:lnTo>
                <a:lnTo>
                  <a:pt x="1282485" y="1212269"/>
                </a:lnTo>
                <a:lnTo>
                  <a:pt x="1297910" y="1243283"/>
                </a:lnTo>
                <a:lnTo>
                  <a:pt x="1313582" y="1274298"/>
                </a:lnTo>
                <a:lnTo>
                  <a:pt x="1313582" y="1308277"/>
                </a:lnTo>
                <a:lnTo>
                  <a:pt x="1331968" y="1370306"/>
                </a:lnTo>
                <a:lnTo>
                  <a:pt x="1331968" y="1404656"/>
                </a:lnTo>
                <a:lnTo>
                  <a:pt x="1347270" y="1435299"/>
                </a:lnTo>
                <a:lnTo>
                  <a:pt x="1347270" y="1466313"/>
                </a:lnTo>
                <a:lnTo>
                  <a:pt x="1362941" y="1500664"/>
                </a:lnTo>
                <a:lnTo>
                  <a:pt x="1362941" y="1547000"/>
                </a:lnTo>
                <a:lnTo>
                  <a:pt x="1362941" y="1581301"/>
                </a:lnTo>
                <a:lnTo>
                  <a:pt x="1362941" y="1596659"/>
                </a:lnTo>
                <a:lnTo>
                  <a:pt x="1331968" y="1612302"/>
                </a:lnTo>
                <a:lnTo>
                  <a:pt x="1282485" y="1596659"/>
                </a:lnTo>
                <a:lnTo>
                  <a:pt x="1251512" y="1596659"/>
                </a:lnTo>
                <a:lnTo>
                  <a:pt x="1205114" y="1612302"/>
                </a:lnTo>
                <a:lnTo>
                  <a:pt x="1171056" y="1627661"/>
                </a:lnTo>
                <a:lnTo>
                  <a:pt x="1140329" y="1627661"/>
                </a:lnTo>
                <a:lnTo>
                  <a:pt x="1140329" y="1661678"/>
                </a:lnTo>
                <a:lnTo>
                  <a:pt x="1155754" y="1643316"/>
                </a:lnTo>
                <a:lnTo>
                  <a:pt x="1171056" y="1661678"/>
                </a:lnTo>
                <a:lnTo>
                  <a:pt x="1189812" y="1643316"/>
                </a:lnTo>
                <a:lnTo>
                  <a:pt x="1220786" y="1661678"/>
                </a:lnTo>
                <a:lnTo>
                  <a:pt x="1267184" y="1661678"/>
                </a:lnTo>
                <a:lnTo>
                  <a:pt x="1124781" y="1661678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0" name="object 600"/>
          <p:cNvSpPr/>
          <p:nvPr/>
        </p:nvSpPr>
        <p:spPr>
          <a:xfrm>
            <a:off x="3038033" y="3477539"/>
            <a:ext cx="2213037" cy="1240194"/>
          </a:xfrm>
          <a:custGeom>
            <a:avLst/>
            <a:gdLst/>
            <a:ahLst/>
            <a:cxnLst/>
            <a:rect l="l" t="t" r="r" b="b"/>
            <a:pathLst>
              <a:path w="2213037" h="1240194">
                <a:moveTo>
                  <a:pt x="62069" y="0"/>
                </a:moveTo>
                <a:lnTo>
                  <a:pt x="62069" y="33979"/>
                </a:lnTo>
                <a:lnTo>
                  <a:pt x="62069" y="64993"/>
                </a:lnTo>
                <a:lnTo>
                  <a:pt x="111429" y="129987"/>
                </a:lnTo>
                <a:lnTo>
                  <a:pt x="142155" y="114665"/>
                </a:lnTo>
                <a:lnTo>
                  <a:pt x="157827" y="114665"/>
                </a:lnTo>
                <a:lnTo>
                  <a:pt x="173128" y="114665"/>
                </a:lnTo>
                <a:lnTo>
                  <a:pt x="222488" y="96007"/>
                </a:lnTo>
                <a:lnTo>
                  <a:pt x="238160" y="80686"/>
                </a:lnTo>
                <a:lnTo>
                  <a:pt x="253584" y="64993"/>
                </a:lnTo>
                <a:lnTo>
                  <a:pt x="284558" y="96007"/>
                </a:lnTo>
                <a:lnTo>
                  <a:pt x="315284" y="80686"/>
                </a:lnTo>
                <a:lnTo>
                  <a:pt x="349342" y="80686"/>
                </a:lnTo>
                <a:lnTo>
                  <a:pt x="411041" y="49672"/>
                </a:lnTo>
                <a:lnTo>
                  <a:pt x="442015" y="49672"/>
                </a:lnTo>
                <a:lnTo>
                  <a:pt x="473111" y="64993"/>
                </a:lnTo>
                <a:lnTo>
                  <a:pt x="488413" y="96007"/>
                </a:lnTo>
                <a:lnTo>
                  <a:pt x="553197" y="114665"/>
                </a:lnTo>
                <a:lnTo>
                  <a:pt x="568869" y="129987"/>
                </a:lnTo>
                <a:lnTo>
                  <a:pt x="584170" y="145679"/>
                </a:lnTo>
                <a:lnTo>
                  <a:pt x="584170" y="161001"/>
                </a:lnTo>
                <a:lnTo>
                  <a:pt x="615267" y="176694"/>
                </a:lnTo>
                <a:lnTo>
                  <a:pt x="679928" y="210673"/>
                </a:lnTo>
                <a:lnTo>
                  <a:pt x="741751" y="226366"/>
                </a:lnTo>
                <a:lnTo>
                  <a:pt x="775685" y="241687"/>
                </a:lnTo>
                <a:lnTo>
                  <a:pt x="822083" y="226366"/>
                </a:lnTo>
                <a:lnTo>
                  <a:pt x="899455" y="210673"/>
                </a:lnTo>
                <a:lnTo>
                  <a:pt x="979911" y="226366"/>
                </a:lnTo>
                <a:lnTo>
                  <a:pt x="1026309" y="241687"/>
                </a:lnTo>
                <a:lnTo>
                  <a:pt x="1075668" y="226366"/>
                </a:lnTo>
                <a:lnTo>
                  <a:pt x="1106642" y="226366"/>
                </a:lnTo>
                <a:lnTo>
                  <a:pt x="1122066" y="226366"/>
                </a:lnTo>
                <a:lnTo>
                  <a:pt x="1168464" y="226366"/>
                </a:lnTo>
                <a:lnTo>
                  <a:pt x="1199191" y="226366"/>
                </a:lnTo>
                <a:lnTo>
                  <a:pt x="1248797" y="241687"/>
                </a:lnTo>
                <a:lnTo>
                  <a:pt x="1310497" y="272702"/>
                </a:lnTo>
                <a:lnTo>
                  <a:pt x="1329253" y="272702"/>
                </a:lnTo>
                <a:lnTo>
                  <a:pt x="1344555" y="272702"/>
                </a:lnTo>
                <a:lnTo>
                  <a:pt x="1359980" y="272702"/>
                </a:lnTo>
                <a:lnTo>
                  <a:pt x="1359980" y="257380"/>
                </a:lnTo>
                <a:lnTo>
                  <a:pt x="1375281" y="241687"/>
                </a:lnTo>
                <a:lnTo>
                  <a:pt x="1406378" y="241687"/>
                </a:lnTo>
                <a:lnTo>
                  <a:pt x="1421679" y="226366"/>
                </a:lnTo>
                <a:lnTo>
                  <a:pt x="1452652" y="210673"/>
                </a:lnTo>
                <a:lnTo>
                  <a:pt x="1452652" y="195352"/>
                </a:lnTo>
                <a:lnTo>
                  <a:pt x="1486710" y="195352"/>
                </a:lnTo>
                <a:lnTo>
                  <a:pt x="1502135" y="195352"/>
                </a:lnTo>
                <a:lnTo>
                  <a:pt x="1533108" y="195352"/>
                </a:lnTo>
                <a:lnTo>
                  <a:pt x="1548410" y="210673"/>
                </a:lnTo>
                <a:lnTo>
                  <a:pt x="1548410" y="241687"/>
                </a:lnTo>
                <a:lnTo>
                  <a:pt x="1564082" y="257380"/>
                </a:lnTo>
                <a:lnTo>
                  <a:pt x="1564082" y="272702"/>
                </a:lnTo>
                <a:lnTo>
                  <a:pt x="1597893" y="291359"/>
                </a:lnTo>
                <a:lnTo>
                  <a:pt x="1610233" y="291359"/>
                </a:lnTo>
                <a:lnTo>
                  <a:pt x="1644167" y="291359"/>
                </a:lnTo>
                <a:lnTo>
                  <a:pt x="1644167" y="322374"/>
                </a:lnTo>
                <a:lnTo>
                  <a:pt x="1644167" y="341031"/>
                </a:lnTo>
                <a:lnTo>
                  <a:pt x="1659839" y="322374"/>
                </a:lnTo>
                <a:lnTo>
                  <a:pt x="1675264" y="341031"/>
                </a:lnTo>
                <a:lnTo>
                  <a:pt x="1690565" y="322374"/>
                </a:lnTo>
                <a:lnTo>
                  <a:pt x="1690565" y="341031"/>
                </a:lnTo>
                <a:lnTo>
                  <a:pt x="1675264" y="353388"/>
                </a:lnTo>
                <a:lnTo>
                  <a:pt x="1706237" y="418381"/>
                </a:lnTo>
                <a:lnTo>
                  <a:pt x="1721662" y="418381"/>
                </a:lnTo>
                <a:lnTo>
                  <a:pt x="1740295" y="437039"/>
                </a:lnTo>
                <a:lnTo>
                  <a:pt x="1771022" y="452732"/>
                </a:lnTo>
                <a:lnTo>
                  <a:pt x="1786323" y="468054"/>
                </a:lnTo>
                <a:lnTo>
                  <a:pt x="1801995" y="452732"/>
                </a:lnTo>
                <a:lnTo>
                  <a:pt x="1817420" y="452732"/>
                </a:lnTo>
                <a:lnTo>
                  <a:pt x="1832721" y="437039"/>
                </a:lnTo>
                <a:lnTo>
                  <a:pt x="1851354" y="468054"/>
                </a:lnTo>
                <a:lnTo>
                  <a:pt x="1882451" y="483746"/>
                </a:lnTo>
                <a:lnTo>
                  <a:pt x="1897752" y="499068"/>
                </a:lnTo>
                <a:lnTo>
                  <a:pt x="1928849" y="533047"/>
                </a:lnTo>
                <a:lnTo>
                  <a:pt x="1959575" y="517726"/>
                </a:lnTo>
                <a:lnTo>
                  <a:pt x="1913177" y="548740"/>
                </a:lnTo>
                <a:lnTo>
                  <a:pt x="1897752" y="564061"/>
                </a:lnTo>
                <a:lnTo>
                  <a:pt x="1897752" y="613733"/>
                </a:lnTo>
                <a:lnTo>
                  <a:pt x="1897752" y="644748"/>
                </a:lnTo>
                <a:lnTo>
                  <a:pt x="1882451" y="675762"/>
                </a:lnTo>
                <a:lnTo>
                  <a:pt x="1863694" y="694420"/>
                </a:lnTo>
                <a:lnTo>
                  <a:pt x="1863694" y="725434"/>
                </a:lnTo>
                <a:lnTo>
                  <a:pt x="1851354" y="740756"/>
                </a:lnTo>
                <a:lnTo>
                  <a:pt x="1851354" y="756448"/>
                </a:lnTo>
                <a:lnTo>
                  <a:pt x="1863694" y="771770"/>
                </a:lnTo>
                <a:lnTo>
                  <a:pt x="1897752" y="771770"/>
                </a:lnTo>
                <a:lnTo>
                  <a:pt x="1928849" y="771770"/>
                </a:lnTo>
                <a:lnTo>
                  <a:pt x="1975123" y="771770"/>
                </a:lnTo>
                <a:lnTo>
                  <a:pt x="1993510" y="771770"/>
                </a:lnTo>
                <a:lnTo>
                  <a:pt x="2024606" y="771770"/>
                </a:lnTo>
                <a:lnTo>
                  <a:pt x="2039908" y="790428"/>
                </a:lnTo>
                <a:lnTo>
                  <a:pt x="2055333" y="790428"/>
                </a:lnTo>
                <a:lnTo>
                  <a:pt x="2070881" y="806120"/>
                </a:lnTo>
                <a:lnTo>
                  <a:pt x="2086306" y="821442"/>
                </a:lnTo>
                <a:lnTo>
                  <a:pt x="2101607" y="821442"/>
                </a:lnTo>
                <a:lnTo>
                  <a:pt x="2132704" y="821442"/>
                </a:lnTo>
                <a:lnTo>
                  <a:pt x="2151337" y="837134"/>
                </a:lnTo>
                <a:lnTo>
                  <a:pt x="2182064" y="837134"/>
                </a:lnTo>
                <a:lnTo>
                  <a:pt x="2197365" y="852456"/>
                </a:lnTo>
                <a:lnTo>
                  <a:pt x="2197365" y="886559"/>
                </a:lnTo>
                <a:lnTo>
                  <a:pt x="2182064" y="871114"/>
                </a:lnTo>
                <a:lnTo>
                  <a:pt x="2151337" y="902128"/>
                </a:lnTo>
                <a:lnTo>
                  <a:pt x="2166762" y="917573"/>
                </a:lnTo>
                <a:lnTo>
                  <a:pt x="2151337" y="917573"/>
                </a:lnTo>
                <a:lnTo>
                  <a:pt x="2151337" y="948464"/>
                </a:lnTo>
                <a:lnTo>
                  <a:pt x="2166762" y="967122"/>
                </a:lnTo>
                <a:lnTo>
                  <a:pt x="2182064" y="982814"/>
                </a:lnTo>
                <a:lnTo>
                  <a:pt x="2197365" y="998136"/>
                </a:lnTo>
                <a:lnTo>
                  <a:pt x="2197365" y="1029150"/>
                </a:lnTo>
                <a:lnTo>
                  <a:pt x="2213037" y="1063500"/>
                </a:lnTo>
                <a:lnTo>
                  <a:pt x="2213037" y="1078822"/>
                </a:lnTo>
                <a:lnTo>
                  <a:pt x="2197365" y="1078822"/>
                </a:lnTo>
                <a:lnTo>
                  <a:pt x="2182064" y="1078822"/>
                </a:lnTo>
                <a:lnTo>
                  <a:pt x="2166762" y="1029150"/>
                </a:lnTo>
                <a:lnTo>
                  <a:pt x="2132704" y="1029150"/>
                </a:lnTo>
                <a:lnTo>
                  <a:pt x="2101607" y="998136"/>
                </a:lnTo>
                <a:lnTo>
                  <a:pt x="2086306" y="967122"/>
                </a:lnTo>
                <a:lnTo>
                  <a:pt x="2039908" y="948464"/>
                </a:lnTo>
                <a:lnTo>
                  <a:pt x="2024606" y="967122"/>
                </a:lnTo>
                <a:lnTo>
                  <a:pt x="1993510" y="967122"/>
                </a:lnTo>
                <a:lnTo>
                  <a:pt x="1959575" y="967122"/>
                </a:lnTo>
                <a:lnTo>
                  <a:pt x="1928849" y="967122"/>
                </a:lnTo>
                <a:lnTo>
                  <a:pt x="1913177" y="982814"/>
                </a:lnTo>
                <a:lnTo>
                  <a:pt x="1897752" y="982814"/>
                </a:lnTo>
                <a:lnTo>
                  <a:pt x="1882451" y="982814"/>
                </a:lnTo>
                <a:lnTo>
                  <a:pt x="1851354" y="998136"/>
                </a:lnTo>
                <a:lnTo>
                  <a:pt x="1851354" y="1013828"/>
                </a:lnTo>
                <a:lnTo>
                  <a:pt x="1851354" y="1029150"/>
                </a:lnTo>
                <a:lnTo>
                  <a:pt x="1882451" y="1047808"/>
                </a:lnTo>
                <a:lnTo>
                  <a:pt x="1882451" y="1063500"/>
                </a:lnTo>
                <a:lnTo>
                  <a:pt x="1882451" y="1094514"/>
                </a:lnTo>
                <a:lnTo>
                  <a:pt x="1897752" y="1094514"/>
                </a:lnTo>
                <a:lnTo>
                  <a:pt x="1913177" y="1109836"/>
                </a:lnTo>
                <a:lnTo>
                  <a:pt x="1913177" y="1143939"/>
                </a:lnTo>
                <a:lnTo>
                  <a:pt x="1913177" y="1159508"/>
                </a:lnTo>
                <a:lnTo>
                  <a:pt x="1897752" y="1190522"/>
                </a:lnTo>
                <a:lnTo>
                  <a:pt x="1897752" y="1205844"/>
                </a:lnTo>
                <a:lnTo>
                  <a:pt x="1863694" y="1224626"/>
                </a:lnTo>
                <a:lnTo>
                  <a:pt x="1851354" y="1240194"/>
                </a:lnTo>
                <a:lnTo>
                  <a:pt x="1817420" y="1240194"/>
                </a:lnTo>
                <a:lnTo>
                  <a:pt x="1786323" y="1224626"/>
                </a:lnTo>
                <a:lnTo>
                  <a:pt x="1721662" y="1224626"/>
                </a:lnTo>
                <a:lnTo>
                  <a:pt x="1675264" y="1205844"/>
                </a:lnTo>
                <a:lnTo>
                  <a:pt x="1610233" y="1190522"/>
                </a:lnTo>
                <a:lnTo>
                  <a:pt x="1564082" y="1174953"/>
                </a:lnTo>
                <a:lnTo>
                  <a:pt x="1486710" y="1174953"/>
                </a:lnTo>
                <a:lnTo>
                  <a:pt x="1471409" y="1205844"/>
                </a:lnTo>
                <a:lnTo>
                  <a:pt x="1452652" y="1224626"/>
                </a:lnTo>
                <a:lnTo>
                  <a:pt x="1437351" y="1205844"/>
                </a:lnTo>
                <a:lnTo>
                  <a:pt x="1421679" y="1224626"/>
                </a:lnTo>
                <a:lnTo>
                  <a:pt x="1406378" y="1190522"/>
                </a:lnTo>
                <a:lnTo>
                  <a:pt x="1375281" y="1205844"/>
                </a:lnTo>
                <a:lnTo>
                  <a:pt x="1359980" y="1190522"/>
                </a:lnTo>
                <a:lnTo>
                  <a:pt x="1329253" y="1190522"/>
                </a:lnTo>
                <a:lnTo>
                  <a:pt x="1279523" y="1205844"/>
                </a:lnTo>
                <a:lnTo>
                  <a:pt x="1264222" y="1205844"/>
                </a:lnTo>
                <a:lnTo>
                  <a:pt x="1248797" y="1224626"/>
                </a:lnTo>
                <a:lnTo>
                  <a:pt x="1217824" y="1224626"/>
                </a:lnTo>
                <a:lnTo>
                  <a:pt x="1186727" y="1224626"/>
                </a:lnTo>
                <a:lnTo>
                  <a:pt x="1153040" y="1240194"/>
                </a:lnTo>
                <a:lnTo>
                  <a:pt x="1137368" y="1240194"/>
                </a:lnTo>
                <a:lnTo>
                  <a:pt x="1122066" y="1240194"/>
                </a:lnTo>
                <a:lnTo>
                  <a:pt x="1090970" y="1224626"/>
                </a:lnTo>
                <a:lnTo>
                  <a:pt x="1057035" y="1205844"/>
                </a:lnTo>
                <a:lnTo>
                  <a:pt x="1010637" y="1190522"/>
                </a:lnTo>
                <a:lnTo>
                  <a:pt x="964239" y="1205844"/>
                </a:lnTo>
                <a:lnTo>
                  <a:pt x="933513" y="1224626"/>
                </a:lnTo>
                <a:lnTo>
                  <a:pt x="899455" y="1205844"/>
                </a:lnTo>
                <a:lnTo>
                  <a:pt x="837755" y="1205844"/>
                </a:lnTo>
                <a:lnTo>
                  <a:pt x="822083" y="1190522"/>
                </a:lnTo>
                <a:lnTo>
                  <a:pt x="788025" y="1174953"/>
                </a:lnTo>
                <a:lnTo>
                  <a:pt x="757299" y="1159508"/>
                </a:lnTo>
                <a:lnTo>
                  <a:pt x="741751" y="1125529"/>
                </a:lnTo>
                <a:lnTo>
                  <a:pt x="726326" y="1078822"/>
                </a:lnTo>
                <a:lnTo>
                  <a:pt x="695600" y="1047808"/>
                </a:lnTo>
                <a:lnTo>
                  <a:pt x="630568" y="1029150"/>
                </a:lnTo>
                <a:lnTo>
                  <a:pt x="568869" y="982814"/>
                </a:lnTo>
                <a:lnTo>
                  <a:pt x="553197" y="982814"/>
                </a:lnTo>
                <a:lnTo>
                  <a:pt x="457440" y="967122"/>
                </a:lnTo>
                <a:lnTo>
                  <a:pt x="380315" y="948464"/>
                </a:lnTo>
                <a:lnTo>
                  <a:pt x="364643" y="967122"/>
                </a:lnTo>
                <a:lnTo>
                  <a:pt x="349342" y="933142"/>
                </a:lnTo>
                <a:lnTo>
                  <a:pt x="330585" y="933142"/>
                </a:lnTo>
                <a:lnTo>
                  <a:pt x="315284" y="917573"/>
                </a:lnTo>
                <a:lnTo>
                  <a:pt x="299982" y="886559"/>
                </a:lnTo>
                <a:lnTo>
                  <a:pt x="253584" y="886559"/>
                </a:lnTo>
                <a:lnTo>
                  <a:pt x="238160" y="871114"/>
                </a:lnTo>
                <a:lnTo>
                  <a:pt x="207186" y="837134"/>
                </a:lnTo>
                <a:lnTo>
                  <a:pt x="188553" y="821442"/>
                </a:lnTo>
                <a:lnTo>
                  <a:pt x="188553" y="790428"/>
                </a:lnTo>
                <a:lnTo>
                  <a:pt x="157827" y="756448"/>
                </a:lnTo>
                <a:lnTo>
                  <a:pt x="142155" y="740756"/>
                </a:lnTo>
                <a:lnTo>
                  <a:pt x="95757" y="694420"/>
                </a:lnTo>
                <a:lnTo>
                  <a:pt x="95757" y="675762"/>
                </a:lnTo>
                <a:lnTo>
                  <a:pt x="111429" y="660440"/>
                </a:lnTo>
                <a:lnTo>
                  <a:pt x="111429" y="644748"/>
                </a:lnTo>
                <a:lnTo>
                  <a:pt x="111429" y="629426"/>
                </a:lnTo>
                <a:lnTo>
                  <a:pt x="126730" y="613733"/>
                </a:lnTo>
                <a:lnTo>
                  <a:pt x="126730" y="595076"/>
                </a:lnTo>
                <a:lnTo>
                  <a:pt x="142155" y="579754"/>
                </a:lnTo>
                <a:lnTo>
                  <a:pt x="142155" y="548740"/>
                </a:lnTo>
                <a:lnTo>
                  <a:pt x="157827" y="548740"/>
                </a:lnTo>
                <a:lnTo>
                  <a:pt x="173128" y="452732"/>
                </a:lnTo>
                <a:lnTo>
                  <a:pt x="188553" y="418381"/>
                </a:lnTo>
                <a:lnTo>
                  <a:pt x="173128" y="387367"/>
                </a:lnTo>
                <a:lnTo>
                  <a:pt x="188553" y="372046"/>
                </a:lnTo>
                <a:lnTo>
                  <a:pt x="188553" y="353388"/>
                </a:lnTo>
                <a:lnTo>
                  <a:pt x="173128" y="353388"/>
                </a:lnTo>
                <a:lnTo>
                  <a:pt x="157827" y="341031"/>
                </a:lnTo>
                <a:lnTo>
                  <a:pt x="142155" y="353388"/>
                </a:lnTo>
                <a:lnTo>
                  <a:pt x="142155" y="341031"/>
                </a:lnTo>
                <a:lnTo>
                  <a:pt x="142155" y="306681"/>
                </a:lnTo>
                <a:lnTo>
                  <a:pt x="111429" y="257380"/>
                </a:lnTo>
                <a:lnTo>
                  <a:pt x="111429" y="241687"/>
                </a:lnTo>
                <a:lnTo>
                  <a:pt x="62069" y="195352"/>
                </a:lnTo>
                <a:lnTo>
                  <a:pt x="30973" y="210673"/>
                </a:lnTo>
                <a:lnTo>
                  <a:pt x="30973" y="176694"/>
                </a:lnTo>
                <a:lnTo>
                  <a:pt x="30973" y="161001"/>
                </a:lnTo>
                <a:lnTo>
                  <a:pt x="30973" y="145679"/>
                </a:lnTo>
                <a:lnTo>
                  <a:pt x="15671" y="129987"/>
                </a:lnTo>
                <a:lnTo>
                  <a:pt x="30973" y="114665"/>
                </a:lnTo>
                <a:lnTo>
                  <a:pt x="15671" y="96007"/>
                </a:lnTo>
                <a:lnTo>
                  <a:pt x="30973" y="80686"/>
                </a:lnTo>
                <a:lnTo>
                  <a:pt x="0" y="64993"/>
                </a:lnTo>
                <a:lnTo>
                  <a:pt x="0" y="49672"/>
                </a:lnTo>
                <a:lnTo>
                  <a:pt x="15671" y="33979"/>
                </a:lnTo>
                <a:lnTo>
                  <a:pt x="30973" y="0"/>
                </a:lnTo>
                <a:lnTo>
                  <a:pt x="46398" y="0"/>
                </a:lnTo>
                <a:lnTo>
                  <a:pt x="80332" y="0"/>
                </a:lnTo>
                <a:lnTo>
                  <a:pt x="62069" y="0"/>
                </a:lnTo>
                <a:close/>
              </a:path>
            </a:pathLst>
          </a:custGeom>
          <a:ln w="24718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1" name="object 601"/>
          <p:cNvSpPr/>
          <p:nvPr/>
        </p:nvSpPr>
        <p:spPr>
          <a:xfrm>
            <a:off x="645746" y="1195713"/>
            <a:ext cx="2055654" cy="1705036"/>
          </a:xfrm>
          <a:custGeom>
            <a:avLst/>
            <a:gdLst/>
            <a:ahLst/>
            <a:cxnLst/>
            <a:rect l="l" t="t" r="r" b="b"/>
            <a:pathLst>
              <a:path w="2055654" h="1705036">
                <a:moveTo>
                  <a:pt x="760384" y="86617"/>
                </a:moveTo>
                <a:lnTo>
                  <a:pt x="1013920" y="151734"/>
                </a:lnTo>
                <a:lnTo>
                  <a:pt x="1359930" y="229331"/>
                </a:lnTo>
                <a:lnTo>
                  <a:pt x="1551816" y="263311"/>
                </a:lnTo>
                <a:lnTo>
                  <a:pt x="1675215" y="278756"/>
                </a:lnTo>
                <a:lnTo>
                  <a:pt x="1662875" y="312983"/>
                </a:lnTo>
                <a:lnTo>
                  <a:pt x="1675215" y="343997"/>
                </a:lnTo>
                <a:lnTo>
                  <a:pt x="1693971" y="343997"/>
                </a:lnTo>
                <a:lnTo>
                  <a:pt x="1709273" y="359442"/>
                </a:lnTo>
                <a:lnTo>
                  <a:pt x="1693971" y="375011"/>
                </a:lnTo>
                <a:lnTo>
                  <a:pt x="1724698" y="409114"/>
                </a:lnTo>
                <a:lnTo>
                  <a:pt x="1709273" y="440128"/>
                </a:lnTo>
                <a:lnTo>
                  <a:pt x="1724698" y="455697"/>
                </a:lnTo>
                <a:lnTo>
                  <a:pt x="1740246" y="471019"/>
                </a:lnTo>
                <a:lnTo>
                  <a:pt x="1755671" y="468054"/>
                </a:lnTo>
                <a:lnTo>
                  <a:pt x="1770972" y="468054"/>
                </a:lnTo>
                <a:lnTo>
                  <a:pt x="1770972" y="483375"/>
                </a:lnTo>
                <a:lnTo>
                  <a:pt x="1770972" y="499068"/>
                </a:lnTo>
                <a:lnTo>
                  <a:pt x="1755671" y="499068"/>
                </a:lnTo>
                <a:lnTo>
                  <a:pt x="1755671" y="514389"/>
                </a:lnTo>
                <a:lnTo>
                  <a:pt x="1724698" y="533047"/>
                </a:lnTo>
                <a:lnTo>
                  <a:pt x="1740246" y="548740"/>
                </a:lnTo>
                <a:lnTo>
                  <a:pt x="1724698" y="579754"/>
                </a:lnTo>
                <a:lnTo>
                  <a:pt x="1740246" y="579754"/>
                </a:lnTo>
                <a:lnTo>
                  <a:pt x="1755671" y="610397"/>
                </a:lnTo>
                <a:lnTo>
                  <a:pt x="1770972" y="644748"/>
                </a:lnTo>
                <a:lnTo>
                  <a:pt x="1786644" y="644748"/>
                </a:lnTo>
                <a:lnTo>
                  <a:pt x="1805030" y="660069"/>
                </a:lnTo>
                <a:lnTo>
                  <a:pt x="1820702" y="691083"/>
                </a:lnTo>
                <a:lnTo>
                  <a:pt x="1820702" y="709741"/>
                </a:lnTo>
                <a:lnTo>
                  <a:pt x="1805030" y="709741"/>
                </a:lnTo>
                <a:lnTo>
                  <a:pt x="1770972" y="740756"/>
                </a:lnTo>
                <a:lnTo>
                  <a:pt x="1805030" y="740756"/>
                </a:lnTo>
                <a:lnTo>
                  <a:pt x="1805030" y="771770"/>
                </a:lnTo>
                <a:lnTo>
                  <a:pt x="1786644" y="805873"/>
                </a:lnTo>
                <a:lnTo>
                  <a:pt x="1770972" y="821442"/>
                </a:lnTo>
                <a:lnTo>
                  <a:pt x="1746292" y="864812"/>
                </a:lnTo>
                <a:lnTo>
                  <a:pt x="1761964" y="914484"/>
                </a:lnTo>
                <a:lnTo>
                  <a:pt x="1746292" y="929806"/>
                </a:lnTo>
                <a:lnTo>
                  <a:pt x="1730991" y="945498"/>
                </a:lnTo>
                <a:lnTo>
                  <a:pt x="1715566" y="914484"/>
                </a:lnTo>
                <a:lnTo>
                  <a:pt x="1684593" y="898792"/>
                </a:lnTo>
                <a:lnTo>
                  <a:pt x="1638195" y="849490"/>
                </a:lnTo>
                <a:lnTo>
                  <a:pt x="1619562" y="864812"/>
                </a:lnTo>
                <a:lnTo>
                  <a:pt x="1588835" y="880505"/>
                </a:lnTo>
                <a:lnTo>
                  <a:pt x="1557862" y="898792"/>
                </a:lnTo>
                <a:lnTo>
                  <a:pt x="1542437" y="898792"/>
                </a:lnTo>
                <a:lnTo>
                  <a:pt x="1557862" y="929806"/>
                </a:lnTo>
                <a:lnTo>
                  <a:pt x="1557862" y="995170"/>
                </a:lnTo>
                <a:lnTo>
                  <a:pt x="1573410" y="1041506"/>
                </a:lnTo>
                <a:lnTo>
                  <a:pt x="1573410" y="1075609"/>
                </a:lnTo>
                <a:lnTo>
                  <a:pt x="1588835" y="1091178"/>
                </a:lnTo>
                <a:lnTo>
                  <a:pt x="1604137" y="1091178"/>
                </a:lnTo>
                <a:lnTo>
                  <a:pt x="1619562" y="1122192"/>
                </a:lnTo>
                <a:lnTo>
                  <a:pt x="1619562" y="1137514"/>
                </a:lnTo>
                <a:lnTo>
                  <a:pt x="1619562" y="1171864"/>
                </a:lnTo>
                <a:lnTo>
                  <a:pt x="1638195" y="1187186"/>
                </a:lnTo>
                <a:lnTo>
                  <a:pt x="1650535" y="1171864"/>
                </a:lnTo>
                <a:lnTo>
                  <a:pt x="1715566" y="1187186"/>
                </a:lnTo>
                <a:lnTo>
                  <a:pt x="1715566" y="1171864"/>
                </a:lnTo>
                <a:lnTo>
                  <a:pt x="1746292" y="1171864"/>
                </a:lnTo>
                <a:lnTo>
                  <a:pt x="1761964" y="1171864"/>
                </a:lnTo>
                <a:lnTo>
                  <a:pt x="1795652" y="1187186"/>
                </a:lnTo>
                <a:lnTo>
                  <a:pt x="1811324" y="1187186"/>
                </a:lnTo>
                <a:lnTo>
                  <a:pt x="1826749" y="1187186"/>
                </a:lnTo>
                <a:lnTo>
                  <a:pt x="1826749" y="1171864"/>
                </a:lnTo>
                <a:lnTo>
                  <a:pt x="1826749" y="1153207"/>
                </a:lnTo>
                <a:lnTo>
                  <a:pt x="1857722" y="1153207"/>
                </a:lnTo>
                <a:lnTo>
                  <a:pt x="1873147" y="1202879"/>
                </a:lnTo>
                <a:lnTo>
                  <a:pt x="1891780" y="1218200"/>
                </a:lnTo>
                <a:lnTo>
                  <a:pt x="1928800" y="1239947"/>
                </a:lnTo>
                <a:lnTo>
                  <a:pt x="1947186" y="1205844"/>
                </a:lnTo>
                <a:lnTo>
                  <a:pt x="1978159" y="1239947"/>
                </a:lnTo>
                <a:lnTo>
                  <a:pt x="1993584" y="1255516"/>
                </a:lnTo>
                <a:lnTo>
                  <a:pt x="2009256" y="1270961"/>
                </a:lnTo>
                <a:lnTo>
                  <a:pt x="2024557" y="1301976"/>
                </a:lnTo>
                <a:lnTo>
                  <a:pt x="2055654" y="1336202"/>
                </a:lnTo>
                <a:lnTo>
                  <a:pt x="2055654" y="1351648"/>
                </a:lnTo>
                <a:lnTo>
                  <a:pt x="2009256" y="1367216"/>
                </a:lnTo>
                <a:lnTo>
                  <a:pt x="2024557" y="1367216"/>
                </a:lnTo>
                <a:lnTo>
                  <a:pt x="2009256" y="1382662"/>
                </a:lnTo>
                <a:lnTo>
                  <a:pt x="2039982" y="1432334"/>
                </a:lnTo>
                <a:lnTo>
                  <a:pt x="2009256" y="1416641"/>
                </a:lnTo>
                <a:lnTo>
                  <a:pt x="1978159" y="1432334"/>
                </a:lnTo>
                <a:lnTo>
                  <a:pt x="1993584" y="1447656"/>
                </a:lnTo>
                <a:lnTo>
                  <a:pt x="1978159" y="1494238"/>
                </a:lnTo>
                <a:lnTo>
                  <a:pt x="1916460" y="1494238"/>
                </a:lnTo>
                <a:lnTo>
                  <a:pt x="1897826" y="1574925"/>
                </a:lnTo>
                <a:lnTo>
                  <a:pt x="1882402" y="1574925"/>
                </a:lnTo>
                <a:lnTo>
                  <a:pt x="1851428" y="1574925"/>
                </a:lnTo>
                <a:lnTo>
                  <a:pt x="1836003" y="1574925"/>
                </a:lnTo>
                <a:lnTo>
                  <a:pt x="1820702" y="1593335"/>
                </a:lnTo>
                <a:lnTo>
                  <a:pt x="1805030" y="1559356"/>
                </a:lnTo>
                <a:lnTo>
                  <a:pt x="1786644" y="1543911"/>
                </a:lnTo>
                <a:lnTo>
                  <a:pt x="1770972" y="1512896"/>
                </a:lnTo>
                <a:lnTo>
                  <a:pt x="1755671" y="1543911"/>
                </a:lnTo>
                <a:lnTo>
                  <a:pt x="1709273" y="1559356"/>
                </a:lnTo>
                <a:lnTo>
                  <a:pt x="1709273" y="1574925"/>
                </a:lnTo>
                <a:lnTo>
                  <a:pt x="1693971" y="1574925"/>
                </a:lnTo>
                <a:lnTo>
                  <a:pt x="1675215" y="1574925"/>
                </a:lnTo>
                <a:lnTo>
                  <a:pt x="1662875" y="1543911"/>
                </a:lnTo>
                <a:lnTo>
                  <a:pt x="1644488" y="1543911"/>
                </a:lnTo>
                <a:lnTo>
                  <a:pt x="1628817" y="1559356"/>
                </a:lnTo>
                <a:lnTo>
                  <a:pt x="1613515" y="1543911"/>
                </a:lnTo>
                <a:lnTo>
                  <a:pt x="1567117" y="1593335"/>
                </a:lnTo>
                <a:lnTo>
                  <a:pt x="1536144" y="1609028"/>
                </a:lnTo>
                <a:lnTo>
                  <a:pt x="1517758" y="1624350"/>
                </a:lnTo>
                <a:lnTo>
                  <a:pt x="1486784" y="1624350"/>
                </a:lnTo>
                <a:lnTo>
                  <a:pt x="1471360" y="1640042"/>
                </a:lnTo>
                <a:lnTo>
                  <a:pt x="1440386" y="1640042"/>
                </a:lnTo>
                <a:lnTo>
                  <a:pt x="1424962" y="1624350"/>
                </a:lnTo>
                <a:lnTo>
                  <a:pt x="1424962" y="1640042"/>
                </a:lnTo>
                <a:lnTo>
                  <a:pt x="1409660" y="1640042"/>
                </a:lnTo>
                <a:lnTo>
                  <a:pt x="1393988" y="1640042"/>
                </a:lnTo>
                <a:lnTo>
                  <a:pt x="1375602" y="1655364"/>
                </a:lnTo>
                <a:lnTo>
                  <a:pt x="1375602" y="1609028"/>
                </a:lnTo>
                <a:lnTo>
                  <a:pt x="1359930" y="1624350"/>
                </a:lnTo>
                <a:lnTo>
                  <a:pt x="1344629" y="1655364"/>
                </a:lnTo>
                <a:lnTo>
                  <a:pt x="1329204" y="1655364"/>
                </a:lnTo>
                <a:lnTo>
                  <a:pt x="1298231" y="1671056"/>
                </a:lnTo>
                <a:lnTo>
                  <a:pt x="1251833" y="1655364"/>
                </a:lnTo>
                <a:lnTo>
                  <a:pt x="1233446" y="1640042"/>
                </a:lnTo>
                <a:lnTo>
                  <a:pt x="1217775" y="1624350"/>
                </a:lnTo>
                <a:lnTo>
                  <a:pt x="1217775" y="1609028"/>
                </a:lnTo>
                <a:lnTo>
                  <a:pt x="1187048" y="1671056"/>
                </a:lnTo>
                <a:lnTo>
                  <a:pt x="1171500" y="1624350"/>
                </a:lnTo>
                <a:lnTo>
                  <a:pt x="1140774" y="1640042"/>
                </a:lnTo>
                <a:lnTo>
                  <a:pt x="1140774" y="1609028"/>
                </a:lnTo>
                <a:lnTo>
                  <a:pt x="1106716" y="1671056"/>
                </a:lnTo>
                <a:lnTo>
                  <a:pt x="1091044" y="1671056"/>
                </a:lnTo>
                <a:lnTo>
                  <a:pt x="1075619" y="1705036"/>
                </a:lnTo>
                <a:lnTo>
                  <a:pt x="1060318" y="1705036"/>
                </a:lnTo>
                <a:lnTo>
                  <a:pt x="1075619" y="1671056"/>
                </a:lnTo>
                <a:lnTo>
                  <a:pt x="1060318" y="1640042"/>
                </a:lnTo>
                <a:lnTo>
                  <a:pt x="1029344" y="1640042"/>
                </a:lnTo>
                <a:lnTo>
                  <a:pt x="1029344" y="1624350"/>
                </a:lnTo>
                <a:lnTo>
                  <a:pt x="1013920" y="1609028"/>
                </a:lnTo>
                <a:lnTo>
                  <a:pt x="1013920" y="1574925"/>
                </a:lnTo>
                <a:lnTo>
                  <a:pt x="948901" y="1559356"/>
                </a:lnTo>
                <a:lnTo>
                  <a:pt x="948901" y="1528342"/>
                </a:lnTo>
                <a:lnTo>
                  <a:pt x="948901" y="1494238"/>
                </a:lnTo>
                <a:lnTo>
                  <a:pt x="918174" y="1478670"/>
                </a:lnTo>
                <a:lnTo>
                  <a:pt x="918174" y="1447656"/>
                </a:lnTo>
                <a:lnTo>
                  <a:pt x="902515" y="1432334"/>
                </a:lnTo>
                <a:lnTo>
                  <a:pt x="871801" y="1432334"/>
                </a:lnTo>
                <a:lnTo>
                  <a:pt x="853131" y="1447656"/>
                </a:lnTo>
                <a:lnTo>
                  <a:pt x="822417" y="1447656"/>
                </a:lnTo>
                <a:lnTo>
                  <a:pt x="822417" y="1478670"/>
                </a:lnTo>
                <a:lnTo>
                  <a:pt x="806757" y="1463224"/>
                </a:lnTo>
                <a:lnTo>
                  <a:pt x="791394" y="1478670"/>
                </a:lnTo>
                <a:lnTo>
                  <a:pt x="760384" y="1478670"/>
                </a:lnTo>
                <a:lnTo>
                  <a:pt x="760384" y="1447656"/>
                </a:lnTo>
                <a:lnTo>
                  <a:pt x="776043" y="1398231"/>
                </a:lnTo>
                <a:lnTo>
                  <a:pt x="760384" y="1382662"/>
                </a:lnTo>
                <a:lnTo>
                  <a:pt x="710987" y="1447656"/>
                </a:lnTo>
                <a:lnTo>
                  <a:pt x="568856" y="1494238"/>
                </a:lnTo>
                <a:lnTo>
                  <a:pt x="587527" y="1463224"/>
                </a:lnTo>
                <a:lnTo>
                  <a:pt x="599867" y="1416641"/>
                </a:lnTo>
                <a:lnTo>
                  <a:pt x="553493" y="1382662"/>
                </a:lnTo>
                <a:lnTo>
                  <a:pt x="553493" y="1367216"/>
                </a:lnTo>
                <a:lnTo>
                  <a:pt x="553493" y="1317544"/>
                </a:lnTo>
                <a:lnTo>
                  <a:pt x="507120" y="1301976"/>
                </a:lnTo>
                <a:lnTo>
                  <a:pt x="507120" y="1270961"/>
                </a:lnTo>
                <a:lnTo>
                  <a:pt x="507120" y="1255516"/>
                </a:lnTo>
                <a:lnTo>
                  <a:pt x="507120" y="1221289"/>
                </a:lnTo>
                <a:lnTo>
                  <a:pt x="476097" y="1205844"/>
                </a:lnTo>
                <a:lnTo>
                  <a:pt x="476097" y="1190275"/>
                </a:lnTo>
                <a:lnTo>
                  <a:pt x="457427" y="1190275"/>
                </a:lnTo>
                <a:lnTo>
                  <a:pt x="457427" y="1140850"/>
                </a:lnTo>
                <a:lnTo>
                  <a:pt x="426713" y="1094267"/>
                </a:lnTo>
                <a:lnTo>
                  <a:pt x="364977" y="1094267"/>
                </a:lnTo>
                <a:lnTo>
                  <a:pt x="364977" y="1109836"/>
                </a:lnTo>
                <a:lnTo>
                  <a:pt x="349317" y="1125281"/>
                </a:lnTo>
                <a:lnTo>
                  <a:pt x="333966" y="1140850"/>
                </a:lnTo>
                <a:lnTo>
                  <a:pt x="333966" y="1159261"/>
                </a:lnTo>
                <a:lnTo>
                  <a:pt x="333966" y="1190275"/>
                </a:lnTo>
                <a:lnTo>
                  <a:pt x="299933" y="1221289"/>
                </a:lnTo>
                <a:lnTo>
                  <a:pt x="284570" y="1255516"/>
                </a:lnTo>
                <a:lnTo>
                  <a:pt x="268911" y="1255516"/>
                </a:lnTo>
                <a:lnTo>
                  <a:pt x="253560" y="1270961"/>
                </a:lnTo>
                <a:lnTo>
                  <a:pt x="238197" y="1301976"/>
                </a:lnTo>
                <a:lnTo>
                  <a:pt x="222537" y="1286530"/>
                </a:lnTo>
                <a:lnTo>
                  <a:pt x="176460" y="1301976"/>
                </a:lnTo>
                <a:lnTo>
                  <a:pt x="126780" y="1286530"/>
                </a:lnTo>
                <a:lnTo>
                  <a:pt x="111416" y="1270961"/>
                </a:lnTo>
                <a:lnTo>
                  <a:pt x="80406" y="1286530"/>
                </a:lnTo>
                <a:lnTo>
                  <a:pt x="65043" y="1255516"/>
                </a:lnTo>
                <a:lnTo>
                  <a:pt x="65043" y="1239947"/>
                </a:lnTo>
                <a:lnTo>
                  <a:pt x="46373" y="1221289"/>
                </a:lnTo>
                <a:lnTo>
                  <a:pt x="15659" y="1255516"/>
                </a:lnTo>
                <a:lnTo>
                  <a:pt x="0" y="1255516"/>
                </a:lnTo>
                <a:lnTo>
                  <a:pt x="0" y="1221289"/>
                </a:lnTo>
                <a:lnTo>
                  <a:pt x="0" y="1190275"/>
                </a:lnTo>
                <a:lnTo>
                  <a:pt x="0" y="1159261"/>
                </a:lnTo>
                <a:lnTo>
                  <a:pt x="15659" y="1159261"/>
                </a:lnTo>
                <a:lnTo>
                  <a:pt x="0" y="1140850"/>
                </a:lnTo>
                <a:lnTo>
                  <a:pt x="15659" y="1140850"/>
                </a:lnTo>
                <a:lnTo>
                  <a:pt x="15659" y="1125281"/>
                </a:lnTo>
                <a:lnTo>
                  <a:pt x="15659" y="1109836"/>
                </a:lnTo>
                <a:lnTo>
                  <a:pt x="15659" y="1094267"/>
                </a:lnTo>
                <a:lnTo>
                  <a:pt x="0" y="1078822"/>
                </a:lnTo>
                <a:lnTo>
                  <a:pt x="15659" y="1063253"/>
                </a:lnTo>
                <a:lnTo>
                  <a:pt x="46373" y="1029150"/>
                </a:lnTo>
                <a:lnTo>
                  <a:pt x="65043" y="982567"/>
                </a:lnTo>
                <a:lnTo>
                  <a:pt x="65043" y="1013581"/>
                </a:lnTo>
                <a:lnTo>
                  <a:pt x="80406" y="982567"/>
                </a:lnTo>
                <a:lnTo>
                  <a:pt x="96066" y="998136"/>
                </a:lnTo>
                <a:lnTo>
                  <a:pt x="96066" y="964156"/>
                </a:lnTo>
                <a:lnTo>
                  <a:pt x="65043" y="982567"/>
                </a:lnTo>
                <a:lnTo>
                  <a:pt x="111416" y="933142"/>
                </a:lnTo>
                <a:lnTo>
                  <a:pt x="126780" y="933142"/>
                </a:lnTo>
                <a:lnTo>
                  <a:pt x="142439" y="933142"/>
                </a:lnTo>
                <a:lnTo>
                  <a:pt x="126780" y="933142"/>
                </a:lnTo>
                <a:lnTo>
                  <a:pt x="111416" y="917450"/>
                </a:lnTo>
                <a:lnTo>
                  <a:pt x="111416" y="933142"/>
                </a:lnTo>
                <a:lnTo>
                  <a:pt x="126780" y="886559"/>
                </a:lnTo>
                <a:lnTo>
                  <a:pt x="126780" y="867901"/>
                </a:lnTo>
                <a:lnTo>
                  <a:pt x="142439" y="836887"/>
                </a:lnTo>
                <a:lnTo>
                  <a:pt x="157790" y="787462"/>
                </a:lnTo>
                <a:lnTo>
                  <a:pt x="176460" y="756448"/>
                </a:lnTo>
                <a:lnTo>
                  <a:pt x="176460" y="771770"/>
                </a:lnTo>
                <a:lnTo>
                  <a:pt x="176460" y="756448"/>
                </a:lnTo>
                <a:lnTo>
                  <a:pt x="188812" y="740756"/>
                </a:lnTo>
                <a:lnTo>
                  <a:pt x="176460" y="725434"/>
                </a:lnTo>
                <a:lnTo>
                  <a:pt x="188812" y="709741"/>
                </a:lnTo>
                <a:lnTo>
                  <a:pt x="207186" y="675762"/>
                </a:lnTo>
                <a:lnTo>
                  <a:pt x="222537" y="644748"/>
                </a:lnTo>
                <a:lnTo>
                  <a:pt x="222537" y="629179"/>
                </a:lnTo>
                <a:lnTo>
                  <a:pt x="238197" y="610397"/>
                </a:lnTo>
                <a:lnTo>
                  <a:pt x="253560" y="564061"/>
                </a:lnTo>
                <a:lnTo>
                  <a:pt x="253560" y="548740"/>
                </a:lnTo>
                <a:lnTo>
                  <a:pt x="268911" y="514389"/>
                </a:lnTo>
                <a:lnTo>
                  <a:pt x="268911" y="468054"/>
                </a:lnTo>
                <a:lnTo>
                  <a:pt x="268911" y="452361"/>
                </a:lnTo>
                <a:lnTo>
                  <a:pt x="299933" y="387367"/>
                </a:lnTo>
                <a:lnTo>
                  <a:pt x="284570" y="433703"/>
                </a:lnTo>
                <a:lnTo>
                  <a:pt x="299933" y="433703"/>
                </a:lnTo>
                <a:lnTo>
                  <a:pt x="299933" y="418381"/>
                </a:lnTo>
                <a:lnTo>
                  <a:pt x="299933" y="387367"/>
                </a:lnTo>
                <a:lnTo>
                  <a:pt x="318603" y="402689"/>
                </a:lnTo>
                <a:lnTo>
                  <a:pt x="318603" y="387367"/>
                </a:lnTo>
                <a:lnTo>
                  <a:pt x="333966" y="387367"/>
                </a:lnTo>
                <a:lnTo>
                  <a:pt x="318603" y="371798"/>
                </a:lnTo>
                <a:lnTo>
                  <a:pt x="299933" y="371798"/>
                </a:lnTo>
                <a:lnTo>
                  <a:pt x="299933" y="337695"/>
                </a:lnTo>
                <a:lnTo>
                  <a:pt x="318603" y="356353"/>
                </a:lnTo>
                <a:lnTo>
                  <a:pt x="318603" y="337695"/>
                </a:lnTo>
                <a:lnTo>
                  <a:pt x="333966" y="337695"/>
                </a:lnTo>
                <a:lnTo>
                  <a:pt x="318603" y="322374"/>
                </a:lnTo>
                <a:lnTo>
                  <a:pt x="318603" y="306681"/>
                </a:lnTo>
                <a:lnTo>
                  <a:pt x="299933" y="306681"/>
                </a:lnTo>
                <a:lnTo>
                  <a:pt x="299933" y="322374"/>
                </a:lnTo>
                <a:lnTo>
                  <a:pt x="299933" y="257009"/>
                </a:lnTo>
                <a:lnTo>
                  <a:pt x="299933" y="241687"/>
                </a:lnTo>
                <a:lnTo>
                  <a:pt x="287593" y="235386"/>
                </a:lnTo>
                <a:lnTo>
                  <a:pt x="306263" y="185714"/>
                </a:lnTo>
                <a:lnTo>
                  <a:pt x="287593" y="170392"/>
                </a:lnTo>
                <a:lnTo>
                  <a:pt x="287593" y="154700"/>
                </a:lnTo>
                <a:lnTo>
                  <a:pt x="287593" y="108364"/>
                </a:lnTo>
                <a:lnTo>
                  <a:pt x="287593" y="89706"/>
                </a:lnTo>
                <a:lnTo>
                  <a:pt x="306263" y="74260"/>
                </a:lnTo>
                <a:lnTo>
                  <a:pt x="306263" y="58692"/>
                </a:lnTo>
                <a:lnTo>
                  <a:pt x="383351" y="139378"/>
                </a:lnTo>
                <a:lnTo>
                  <a:pt x="408043" y="170392"/>
                </a:lnTo>
                <a:lnTo>
                  <a:pt x="426713" y="170392"/>
                </a:lnTo>
                <a:lnTo>
                  <a:pt x="454416" y="145679"/>
                </a:lnTo>
                <a:lnTo>
                  <a:pt x="485439" y="192015"/>
                </a:lnTo>
                <a:lnTo>
                  <a:pt x="500802" y="173357"/>
                </a:lnTo>
                <a:lnTo>
                  <a:pt x="516153" y="223029"/>
                </a:lnTo>
                <a:lnTo>
                  <a:pt x="516153" y="238722"/>
                </a:lnTo>
                <a:lnTo>
                  <a:pt x="500802" y="288023"/>
                </a:lnTo>
                <a:lnTo>
                  <a:pt x="500802" y="319037"/>
                </a:lnTo>
                <a:lnTo>
                  <a:pt x="516153" y="319037"/>
                </a:lnTo>
                <a:lnTo>
                  <a:pt x="485439" y="334730"/>
                </a:lnTo>
                <a:lnTo>
                  <a:pt x="500802" y="350052"/>
                </a:lnTo>
                <a:lnTo>
                  <a:pt x="500802" y="334730"/>
                </a:lnTo>
                <a:lnTo>
                  <a:pt x="516153" y="334730"/>
                </a:lnTo>
                <a:lnTo>
                  <a:pt x="531812" y="269736"/>
                </a:lnTo>
                <a:lnTo>
                  <a:pt x="531812" y="254044"/>
                </a:lnTo>
                <a:lnTo>
                  <a:pt x="562526" y="204372"/>
                </a:lnTo>
                <a:lnTo>
                  <a:pt x="550186" y="173357"/>
                </a:lnTo>
                <a:lnTo>
                  <a:pt x="550186" y="204372"/>
                </a:lnTo>
                <a:lnTo>
                  <a:pt x="531812" y="192015"/>
                </a:lnTo>
                <a:lnTo>
                  <a:pt x="531812" y="158036"/>
                </a:lnTo>
                <a:lnTo>
                  <a:pt x="550186" y="158036"/>
                </a:lnTo>
                <a:lnTo>
                  <a:pt x="562526" y="158036"/>
                </a:lnTo>
                <a:lnTo>
                  <a:pt x="550186" y="127022"/>
                </a:lnTo>
                <a:lnTo>
                  <a:pt x="531812" y="142343"/>
                </a:lnTo>
                <a:lnTo>
                  <a:pt x="550186" y="158036"/>
                </a:lnTo>
                <a:lnTo>
                  <a:pt x="516153" y="158036"/>
                </a:lnTo>
                <a:lnTo>
                  <a:pt x="531812" y="192015"/>
                </a:lnTo>
                <a:lnTo>
                  <a:pt x="550186" y="204372"/>
                </a:lnTo>
                <a:lnTo>
                  <a:pt x="531812" y="223029"/>
                </a:lnTo>
                <a:lnTo>
                  <a:pt x="500802" y="158036"/>
                </a:lnTo>
                <a:lnTo>
                  <a:pt x="531812" y="127022"/>
                </a:lnTo>
                <a:lnTo>
                  <a:pt x="568856" y="83651"/>
                </a:lnTo>
                <a:lnTo>
                  <a:pt x="550186" y="127022"/>
                </a:lnTo>
                <a:lnTo>
                  <a:pt x="587527" y="83651"/>
                </a:lnTo>
                <a:lnTo>
                  <a:pt x="599867" y="83651"/>
                </a:lnTo>
                <a:lnTo>
                  <a:pt x="599867" y="49301"/>
                </a:lnTo>
                <a:lnTo>
                  <a:pt x="587527" y="83651"/>
                </a:lnTo>
                <a:lnTo>
                  <a:pt x="568856" y="49301"/>
                </a:lnTo>
                <a:lnTo>
                  <a:pt x="587527" y="0"/>
                </a:lnTo>
                <a:lnTo>
                  <a:pt x="760384" y="86617"/>
                </a:lnTo>
                <a:close/>
              </a:path>
            </a:pathLst>
          </a:custGeom>
          <a:ln w="24712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2" name="object 602"/>
          <p:cNvSpPr/>
          <p:nvPr/>
        </p:nvSpPr>
        <p:spPr>
          <a:xfrm>
            <a:off x="537636" y="2289981"/>
            <a:ext cx="1437314" cy="2297394"/>
          </a:xfrm>
          <a:custGeom>
            <a:avLst/>
            <a:gdLst/>
            <a:ahLst/>
            <a:cxnLst/>
            <a:rect l="l" t="t" r="r" b="b"/>
            <a:pathLst>
              <a:path w="1437314" h="2297394">
                <a:moveTo>
                  <a:pt x="253560" y="1705283"/>
                </a:moveTo>
                <a:lnTo>
                  <a:pt x="238197" y="1686625"/>
                </a:lnTo>
                <a:lnTo>
                  <a:pt x="253560" y="1655611"/>
                </a:lnTo>
                <a:lnTo>
                  <a:pt x="238197" y="1655611"/>
                </a:lnTo>
                <a:lnTo>
                  <a:pt x="253560" y="1640289"/>
                </a:lnTo>
                <a:lnTo>
                  <a:pt x="238197" y="1624597"/>
                </a:lnTo>
                <a:lnTo>
                  <a:pt x="253560" y="1590617"/>
                </a:lnTo>
                <a:lnTo>
                  <a:pt x="253560" y="1574925"/>
                </a:lnTo>
                <a:lnTo>
                  <a:pt x="238197" y="1574925"/>
                </a:lnTo>
                <a:lnTo>
                  <a:pt x="238197" y="1543911"/>
                </a:lnTo>
                <a:lnTo>
                  <a:pt x="238197" y="1528589"/>
                </a:lnTo>
                <a:lnTo>
                  <a:pt x="238197" y="1543911"/>
                </a:lnTo>
                <a:lnTo>
                  <a:pt x="238197" y="1528589"/>
                </a:lnTo>
                <a:lnTo>
                  <a:pt x="238197" y="1509931"/>
                </a:lnTo>
                <a:lnTo>
                  <a:pt x="204175" y="1494238"/>
                </a:lnTo>
                <a:lnTo>
                  <a:pt x="204175" y="1478917"/>
                </a:lnTo>
                <a:lnTo>
                  <a:pt x="204175" y="1463224"/>
                </a:lnTo>
                <a:lnTo>
                  <a:pt x="188516" y="1447903"/>
                </a:lnTo>
                <a:lnTo>
                  <a:pt x="188516" y="1429245"/>
                </a:lnTo>
                <a:lnTo>
                  <a:pt x="173153" y="1398231"/>
                </a:lnTo>
                <a:lnTo>
                  <a:pt x="173153" y="1382909"/>
                </a:lnTo>
                <a:lnTo>
                  <a:pt x="157790" y="1367216"/>
                </a:lnTo>
                <a:lnTo>
                  <a:pt x="142130" y="1333237"/>
                </a:lnTo>
                <a:lnTo>
                  <a:pt x="126780" y="1302223"/>
                </a:lnTo>
                <a:lnTo>
                  <a:pt x="126780" y="1271209"/>
                </a:lnTo>
                <a:lnTo>
                  <a:pt x="142130" y="1252551"/>
                </a:lnTo>
                <a:lnTo>
                  <a:pt x="126780" y="1252551"/>
                </a:lnTo>
                <a:lnTo>
                  <a:pt x="142130" y="1237229"/>
                </a:lnTo>
                <a:lnTo>
                  <a:pt x="157790" y="1252551"/>
                </a:lnTo>
                <a:lnTo>
                  <a:pt x="157790" y="1237229"/>
                </a:lnTo>
                <a:lnTo>
                  <a:pt x="173153" y="1221536"/>
                </a:lnTo>
                <a:lnTo>
                  <a:pt x="173153" y="1206215"/>
                </a:lnTo>
                <a:lnTo>
                  <a:pt x="157790" y="1190522"/>
                </a:lnTo>
                <a:lnTo>
                  <a:pt x="157790" y="1175201"/>
                </a:lnTo>
                <a:lnTo>
                  <a:pt x="142130" y="1190522"/>
                </a:lnTo>
                <a:lnTo>
                  <a:pt x="126780" y="1175201"/>
                </a:lnTo>
                <a:lnTo>
                  <a:pt x="126780" y="1156543"/>
                </a:lnTo>
                <a:lnTo>
                  <a:pt x="111416" y="1140850"/>
                </a:lnTo>
                <a:lnTo>
                  <a:pt x="92746" y="1109836"/>
                </a:lnTo>
                <a:lnTo>
                  <a:pt x="111416" y="1060535"/>
                </a:lnTo>
                <a:lnTo>
                  <a:pt x="111416" y="1044842"/>
                </a:lnTo>
                <a:lnTo>
                  <a:pt x="126780" y="1013828"/>
                </a:lnTo>
                <a:lnTo>
                  <a:pt x="142130" y="1013828"/>
                </a:lnTo>
                <a:lnTo>
                  <a:pt x="142130" y="1029521"/>
                </a:lnTo>
                <a:lnTo>
                  <a:pt x="126780" y="1029521"/>
                </a:lnTo>
                <a:lnTo>
                  <a:pt x="142130" y="1044842"/>
                </a:lnTo>
                <a:lnTo>
                  <a:pt x="157790" y="1060535"/>
                </a:lnTo>
                <a:lnTo>
                  <a:pt x="157790" y="1075857"/>
                </a:lnTo>
                <a:lnTo>
                  <a:pt x="157790" y="1029521"/>
                </a:lnTo>
                <a:lnTo>
                  <a:pt x="142130" y="1013828"/>
                </a:lnTo>
                <a:lnTo>
                  <a:pt x="142130" y="998507"/>
                </a:lnTo>
                <a:lnTo>
                  <a:pt x="142130" y="979849"/>
                </a:lnTo>
                <a:lnTo>
                  <a:pt x="173153" y="964156"/>
                </a:lnTo>
                <a:lnTo>
                  <a:pt x="188516" y="979849"/>
                </a:lnTo>
                <a:lnTo>
                  <a:pt x="204175" y="979849"/>
                </a:lnTo>
                <a:lnTo>
                  <a:pt x="238197" y="998507"/>
                </a:lnTo>
                <a:lnTo>
                  <a:pt x="238197" y="979849"/>
                </a:lnTo>
                <a:lnTo>
                  <a:pt x="222537" y="979849"/>
                </a:lnTo>
                <a:lnTo>
                  <a:pt x="204175" y="979849"/>
                </a:lnTo>
                <a:lnTo>
                  <a:pt x="222537" y="964156"/>
                </a:lnTo>
                <a:lnTo>
                  <a:pt x="204175" y="964156"/>
                </a:lnTo>
                <a:lnTo>
                  <a:pt x="173153" y="964156"/>
                </a:lnTo>
                <a:lnTo>
                  <a:pt x="173153" y="948834"/>
                </a:lnTo>
                <a:lnTo>
                  <a:pt x="173153" y="964156"/>
                </a:lnTo>
                <a:lnTo>
                  <a:pt x="157790" y="948834"/>
                </a:lnTo>
                <a:lnTo>
                  <a:pt x="142130" y="948834"/>
                </a:lnTo>
                <a:lnTo>
                  <a:pt x="142130" y="964156"/>
                </a:lnTo>
                <a:lnTo>
                  <a:pt x="126780" y="979849"/>
                </a:lnTo>
                <a:lnTo>
                  <a:pt x="142130" y="979849"/>
                </a:lnTo>
                <a:lnTo>
                  <a:pt x="126780" y="979849"/>
                </a:lnTo>
                <a:lnTo>
                  <a:pt x="126780" y="998507"/>
                </a:lnTo>
                <a:lnTo>
                  <a:pt x="111416" y="964156"/>
                </a:lnTo>
                <a:lnTo>
                  <a:pt x="92746" y="979849"/>
                </a:lnTo>
                <a:lnTo>
                  <a:pt x="62032" y="933142"/>
                </a:lnTo>
                <a:lnTo>
                  <a:pt x="62032" y="948834"/>
                </a:lnTo>
                <a:lnTo>
                  <a:pt x="80406" y="917820"/>
                </a:lnTo>
                <a:lnTo>
                  <a:pt x="80406" y="899162"/>
                </a:lnTo>
                <a:lnTo>
                  <a:pt x="92746" y="933142"/>
                </a:lnTo>
                <a:lnTo>
                  <a:pt x="62032" y="883841"/>
                </a:lnTo>
                <a:lnTo>
                  <a:pt x="62032" y="868148"/>
                </a:lnTo>
                <a:lnTo>
                  <a:pt x="46373" y="821812"/>
                </a:lnTo>
                <a:lnTo>
                  <a:pt x="31010" y="803155"/>
                </a:lnTo>
                <a:lnTo>
                  <a:pt x="31010" y="787462"/>
                </a:lnTo>
                <a:lnTo>
                  <a:pt x="0" y="741126"/>
                </a:lnTo>
                <a:lnTo>
                  <a:pt x="15659" y="722468"/>
                </a:lnTo>
                <a:lnTo>
                  <a:pt x="15659" y="706776"/>
                </a:lnTo>
                <a:lnTo>
                  <a:pt x="15659" y="675762"/>
                </a:lnTo>
                <a:lnTo>
                  <a:pt x="15659" y="644748"/>
                </a:lnTo>
                <a:lnTo>
                  <a:pt x="31010" y="626337"/>
                </a:lnTo>
                <a:lnTo>
                  <a:pt x="31010" y="610768"/>
                </a:lnTo>
                <a:lnTo>
                  <a:pt x="31010" y="595446"/>
                </a:lnTo>
                <a:lnTo>
                  <a:pt x="46373" y="576788"/>
                </a:lnTo>
                <a:lnTo>
                  <a:pt x="31010" y="545774"/>
                </a:lnTo>
                <a:lnTo>
                  <a:pt x="15659" y="514760"/>
                </a:lnTo>
                <a:lnTo>
                  <a:pt x="15659" y="499068"/>
                </a:lnTo>
                <a:lnTo>
                  <a:pt x="0" y="480657"/>
                </a:lnTo>
                <a:lnTo>
                  <a:pt x="0" y="465088"/>
                </a:lnTo>
                <a:lnTo>
                  <a:pt x="0" y="449643"/>
                </a:lnTo>
                <a:lnTo>
                  <a:pt x="0" y="434074"/>
                </a:lnTo>
                <a:lnTo>
                  <a:pt x="0" y="418629"/>
                </a:lnTo>
                <a:lnTo>
                  <a:pt x="31010" y="368957"/>
                </a:lnTo>
                <a:lnTo>
                  <a:pt x="31010" y="384402"/>
                </a:lnTo>
                <a:lnTo>
                  <a:pt x="46373" y="384402"/>
                </a:lnTo>
                <a:lnTo>
                  <a:pt x="46373" y="368957"/>
                </a:lnTo>
                <a:lnTo>
                  <a:pt x="62032" y="368957"/>
                </a:lnTo>
                <a:lnTo>
                  <a:pt x="46373" y="368957"/>
                </a:lnTo>
                <a:lnTo>
                  <a:pt x="80406" y="322374"/>
                </a:lnTo>
                <a:lnTo>
                  <a:pt x="62032" y="322374"/>
                </a:lnTo>
                <a:lnTo>
                  <a:pt x="62032" y="303963"/>
                </a:lnTo>
                <a:lnTo>
                  <a:pt x="92746" y="272949"/>
                </a:lnTo>
                <a:lnTo>
                  <a:pt x="111416" y="241935"/>
                </a:lnTo>
                <a:lnTo>
                  <a:pt x="111416" y="192262"/>
                </a:lnTo>
                <a:lnTo>
                  <a:pt x="92746" y="176694"/>
                </a:lnTo>
                <a:lnTo>
                  <a:pt x="111416" y="161248"/>
                </a:lnTo>
                <a:lnTo>
                  <a:pt x="126780" y="161248"/>
                </a:lnTo>
                <a:lnTo>
                  <a:pt x="157790" y="127022"/>
                </a:lnTo>
                <a:lnTo>
                  <a:pt x="173153" y="145679"/>
                </a:lnTo>
                <a:lnTo>
                  <a:pt x="173153" y="161248"/>
                </a:lnTo>
                <a:lnTo>
                  <a:pt x="188516" y="192262"/>
                </a:lnTo>
                <a:lnTo>
                  <a:pt x="222537" y="176694"/>
                </a:lnTo>
                <a:lnTo>
                  <a:pt x="238197" y="192262"/>
                </a:lnTo>
                <a:lnTo>
                  <a:pt x="284570" y="207708"/>
                </a:lnTo>
                <a:lnTo>
                  <a:pt x="330647" y="192262"/>
                </a:lnTo>
                <a:lnTo>
                  <a:pt x="346306" y="207708"/>
                </a:lnTo>
                <a:lnTo>
                  <a:pt x="361670" y="176694"/>
                </a:lnTo>
                <a:lnTo>
                  <a:pt x="380340" y="161248"/>
                </a:lnTo>
                <a:lnTo>
                  <a:pt x="395703" y="161248"/>
                </a:lnTo>
                <a:lnTo>
                  <a:pt x="411054" y="127022"/>
                </a:lnTo>
                <a:lnTo>
                  <a:pt x="442076" y="96007"/>
                </a:lnTo>
                <a:lnTo>
                  <a:pt x="442076" y="64993"/>
                </a:lnTo>
                <a:lnTo>
                  <a:pt x="442076" y="46582"/>
                </a:lnTo>
                <a:lnTo>
                  <a:pt x="457427" y="31014"/>
                </a:lnTo>
                <a:lnTo>
                  <a:pt x="473086" y="15568"/>
                </a:lnTo>
                <a:lnTo>
                  <a:pt x="473086" y="0"/>
                </a:lnTo>
                <a:lnTo>
                  <a:pt x="537834" y="0"/>
                </a:lnTo>
                <a:lnTo>
                  <a:pt x="568856" y="46582"/>
                </a:lnTo>
                <a:lnTo>
                  <a:pt x="568856" y="96007"/>
                </a:lnTo>
                <a:lnTo>
                  <a:pt x="584207" y="96007"/>
                </a:lnTo>
                <a:lnTo>
                  <a:pt x="584207" y="111576"/>
                </a:lnTo>
                <a:lnTo>
                  <a:pt x="615230" y="127022"/>
                </a:lnTo>
                <a:lnTo>
                  <a:pt x="615230" y="161248"/>
                </a:lnTo>
                <a:lnTo>
                  <a:pt x="615230" y="176694"/>
                </a:lnTo>
                <a:lnTo>
                  <a:pt x="615230" y="207708"/>
                </a:lnTo>
                <a:lnTo>
                  <a:pt x="664614" y="223277"/>
                </a:lnTo>
                <a:lnTo>
                  <a:pt x="664614" y="272949"/>
                </a:lnTo>
                <a:lnTo>
                  <a:pt x="664614" y="288394"/>
                </a:lnTo>
                <a:lnTo>
                  <a:pt x="710987" y="322374"/>
                </a:lnTo>
                <a:lnTo>
                  <a:pt x="695637" y="368957"/>
                </a:lnTo>
                <a:lnTo>
                  <a:pt x="679977" y="399971"/>
                </a:lnTo>
                <a:lnTo>
                  <a:pt x="822120" y="353388"/>
                </a:lnTo>
                <a:lnTo>
                  <a:pt x="868494" y="288394"/>
                </a:lnTo>
                <a:lnTo>
                  <a:pt x="884153" y="303963"/>
                </a:lnTo>
                <a:lnTo>
                  <a:pt x="868494" y="353388"/>
                </a:lnTo>
                <a:lnTo>
                  <a:pt x="868494" y="384402"/>
                </a:lnTo>
                <a:lnTo>
                  <a:pt x="902515" y="384402"/>
                </a:lnTo>
                <a:lnTo>
                  <a:pt x="914867" y="368957"/>
                </a:lnTo>
                <a:lnTo>
                  <a:pt x="933537" y="384402"/>
                </a:lnTo>
                <a:lnTo>
                  <a:pt x="933537" y="353388"/>
                </a:lnTo>
                <a:lnTo>
                  <a:pt x="964251" y="353388"/>
                </a:lnTo>
                <a:lnTo>
                  <a:pt x="979911" y="338066"/>
                </a:lnTo>
                <a:lnTo>
                  <a:pt x="1010625" y="338066"/>
                </a:lnTo>
                <a:lnTo>
                  <a:pt x="1026284" y="353388"/>
                </a:lnTo>
                <a:lnTo>
                  <a:pt x="1026284" y="384402"/>
                </a:lnTo>
                <a:lnTo>
                  <a:pt x="1060318" y="399971"/>
                </a:lnTo>
                <a:lnTo>
                  <a:pt x="1060318" y="434074"/>
                </a:lnTo>
                <a:lnTo>
                  <a:pt x="1060318" y="465088"/>
                </a:lnTo>
                <a:lnTo>
                  <a:pt x="1122029" y="480657"/>
                </a:lnTo>
                <a:lnTo>
                  <a:pt x="1122029" y="514760"/>
                </a:lnTo>
                <a:lnTo>
                  <a:pt x="1137454" y="530082"/>
                </a:lnTo>
                <a:lnTo>
                  <a:pt x="1137454" y="545774"/>
                </a:lnTo>
                <a:lnTo>
                  <a:pt x="1168427" y="545774"/>
                </a:lnTo>
                <a:lnTo>
                  <a:pt x="1186814" y="576788"/>
                </a:lnTo>
                <a:lnTo>
                  <a:pt x="1168427" y="610768"/>
                </a:lnTo>
                <a:lnTo>
                  <a:pt x="1186814" y="610768"/>
                </a:lnTo>
                <a:lnTo>
                  <a:pt x="1202485" y="576788"/>
                </a:lnTo>
                <a:lnTo>
                  <a:pt x="1217787" y="576788"/>
                </a:lnTo>
                <a:lnTo>
                  <a:pt x="1248884" y="514760"/>
                </a:lnTo>
                <a:lnTo>
                  <a:pt x="1248884" y="545774"/>
                </a:lnTo>
                <a:lnTo>
                  <a:pt x="1279610" y="530082"/>
                </a:lnTo>
                <a:lnTo>
                  <a:pt x="1298243" y="576788"/>
                </a:lnTo>
                <a:lnTo>
                  <a:pt x="1329216" y="514760"/>
                </a:lnTo>
                <a:lnTo>
                  <a:pt x="1329216" y="530082"/>
                </a:lnTo>
                <a:lnTo>
                  <a:pt x="1344641" y="545774"/>
                </a:lnTo>
                <a:lnTo>
                  <a:pt x="1359943" y="561096"/>
                </a:lnTo>
                <a:lnTo>
                  <a:pt x="1406341" y="576788"/>
                </a:lnTo>
                <a:lnTo>
                  <a:pt x="1437314" y="626337"/>
                </a:lnTo>
                <a:lnTo>
                  <a:pt x="1421642" y="868148"/>
                </a:lnTo>
                <a:lnTo>
                  <a:pt x="1390916" y="1029521"/>
                </a:lnTo>
                <a:lnTo>
                  <a:pt x="1359943" y="1175201"/>
                </a:lnTo>
                <a:lnTo>
                  <a:pt x="1329216" y="1206215"/>
                </a:lnTo>
                <a:lnTo>
                  <a:pt x="1313545" y="1190522"/>
                </a:lnTo>
                <a:lnTo>
                  <a:pt x="1298243" y="1221536"/>
                </a:lnTo>
                <a:lnTo>
                  <a:pt x="1298243" y="1252551"/>
                </a:lnTo>
                <a:lnTo>
                  <a:pt x="1298243" y="1286530"/>
                </a:lnTo>
                <a:lnTo>
                  <a:pt x="1279610" y="1317544"/>
                </a:lnTo>
                <a:lnTo>
                  <a:pt x="1264185" y="1333237"/>
                </a:lnTo>
                <a:lnTo>
                  <a:pt x="1233212" y="1398231"/>
                </a:lnTo>
                <a:lnTo>
                  <a:pt x="1217787" y="1382909"/>
                </a:lnTo>
                <a:lnTo>
                  <a:pt x="1202485" y="1367216"/>
                </a:lnTo>
                <a:lnTo>
                  <a:pt x="1202485" y="1333237"/>
                </a:lnTo>
                <a:lnTo>
                  <a:pt x="1217787" y="1302223"/>
                </a:lnTo>
                <a:lnTo>
                  <a:pt x="1248884" y="1271209"/>
                </a:lnTo>
                <a:lnTo>
                  <a:pt x="1248884" y="1237229"/>
                </a:lnTo>
                <a:lnTo>
                  <a:pt x="1264185" y="1190522"/>
                </a:lnTo>
                <a:lnTo>
                  <a:pt x="1264185" y="1156543"/>
                </a:lnTo>
                <a:lnTo>
                  <a:pt x="1279610" y="1125529"/>
                </a:lnTo>
                <a:lnTo>
                  <a:pt x="1279610" y="1094514"/>
                </a:lnTo>
                <a:lnTo>
                  <a:pt x="1279610" y="1044842"/>
                </a:lnTo>
                <a:lnTo>
                  <a:pt x="1279610" y="1029521"/>
                </a:lnTo>
                <a:lnTo>
                  <a:pt x="1279610" y="1013828"/>
                </a:lnTo>
                <a:lnTo>
                  <a:pt x="1264185" y="998507"/>
                </a:lnTo>
                <a:lnTo>
                  <a:pt x="1233212" y="1013828"/>
                </a:lnTo>
                <a:lnTo>
                  <a:pt x="1217787" y="1013828"/>
                </a:lnTo>
                <a:lnTo>
                  <a:pt x="1186814" y="1044842"/>
                </a:lnTo>
                <a:lnTo>
                  <a:pt x="1202485" y="1060535"/>
                </a:lnTo>
                <a:lnTo>
                  <a:pt x="1217787" y="1094514"/>
                </a:lnTo>
                <a:lnTo>
                  <a:pt x="1202485" y="1125529"/>
                </a:lnTo>
                <a:lnTo>
                  <a:pt x="1186814" y="1140850"/>
                </a:lnTo>
                <a:lnTo>
                  <a:pt x="1217787" y="1237229"/>
                </a:lnTo>
                <a:lnTo>
                  <a:pt x="1202485" y="1271209"/>
                </a:lnTo>
                <a:lnTo>
                  <a:pt x="1168427" y="1302223"/>
                </a:lnTo>
                <a:lnTo>
                  <a:pt x="1152756" y="1333237"/>
                </a:lnTo>
                <a:lnTo>
                  <a:pt x="1168427" y="1382909"/>
                </a:lnTo>
                <a:lnTo>
                  <a:pt x="1186814" y="1413923"/>
                </a:lnTo>
                <a:lnTo>
                  <a:pt x="1152756" y="1478917"/>
                </a:lnTo>
                <a:lnTo>
                  <a:pt x="1106728" y="1463224"/>
                </a:lnTo>
                <a:lnTo>
                  <a:pt x="1075681" y="1494238"/>
                </a:lnTo>
                <a:lnTo>
                  <a:pt x="1044658" y="1509931"/>
                </a:lnTo>
                <a:lnTo>
                  <a:pt x="1044658" y="1543911"/>
                </a:lnTo>
                <a:lnTo>
                  <a:pt x="1060318" y="1574925"/>
                </a:lnTo>
                <a:lnTo>
                  <a:pt x="1044658" y="1590617"/>
                </a:lnTo>
                <a:lnTo>
                  <a:pt x="1075681" y="1605939"/>
                </a:lnTo>
                <a:lnTo>
                  <a:pt x="1075681" y="1624597"/>
                </a:lnTo>
                <a:lnTo>
                  <a:pt x="1106728" y="1624597"/>
                </a:lnTo>
                <a:lnTo>
                  <a:pt x="1122029" y="1640289"/>
                </a:lnTo>
                <a:lnTo>
                  <a:pt x="1137454" y="1624597"/>
                </a:lnTo>
                <a:lnTo>
                  <a:pt x="1186814" y="1655611"/>
                </a:lnTo>
                <a:lnTo>
                  <a:pt x="1152756" y="1686625"/>
                </a:lnTo>
                <a:lnTo>
                  <a:pt x="1152756" y="1736297"/>
                </a:lnTo>
                <a:lnTo>
                  <a:pt x="1122029" y="1705283"/>
                </a:lnTo>
                <a:lnTo>
                  <a:pt x="1106728" y="1705283"/>
                </a:lnTo>
                <a:lnTo>
                  <a:pt x="1075681" y="1720605"/>
                </a:lnTo>
                <a:lnTo>
                  <a:pt x="1060318" y="1736297"/>
                </a:lnTo>
                <a:lnTo>
                  <a:pt x="1060318" y="1751619"/>
                </a:lnTo>
                <a:lnTo>
                  <a:pt x="1075681" y="1767311"/>
                </a:lnTo>
                <a:lnTo>
                  <a:pt x="1091056" y="1767311"/>
                </a:lnTo>
                <a:lnTo>
                  <a:pt x="1106728" y="1816983"/>
                </a:lnTo>
                <a:lnTo>
                  <a:pt x="1122029" y="1847997"/>
                </a:lnTo>
                <a:lnTo>
                  <a:pt x="1122029" y="1863319"/>
                </a:lnTo>
                <a:lnTo>
                  <a:pt x="1122029" y="1912991"/>
                </a:lnTo>
                <a:lnTo>
                  <a:pt x="1106728" y="1944005"/>
                </a:lnTo>
                <a:lnTo>
                  <a:pt x="1122029" y="2008999"/>
                </a:lnTo>
                <a:lnTo>
                  <a:pt x="1122029" y="2024691"/>
                </a:lnTo>
                <a:lnTo>
                  <a:pt x="1091056" y="2024691"/>
                </a:lnTo>
                <a:lnTo>
                  <a:pt x="1075681" y="2040013"/>
                </a:lnTo>
                <a:lnTo>
                  <a:pt x="1075681" y="2089685"/>
                </a:lnTo>
                <a:lnTo>
                  <a:pt x="1060318" y="2120699"/>
                </a:lnTo>
                <a:lnTo>
                  <a:pt x="1026284" y="2120699"/>
                </a:lnTo>
                <a:lnTo>
                  <a:pt x="1010625" y="2089685"/>
                </a:lnTo>
                <a:lnTo>
                  <a:pt x="995274" y="2105131"/>
                </a:lnTo>
                <a:lnTo>
                  <a:pt x="1010625" y="2136021"/>
                </a:lnTo>
                <a:lnTo>
                  <a:pt x="1010625" y="2167035"/>
                </a:lnTo>
                <a:lnTo>
                  <a:pt x="1060318" y="2185693"/>
                </a:lnTo>
                <a:lnTo>
                  <a:pt x="1060318" y="2266379"/>
                </a:lnTo>
                <a:lnTo>
                  <a:pt x="1044658" y="2266379"/>
                </a:lnTo>
                <a:lnTo>
                  <a:pt x="1044658" y="2297394"/>
                </a:lnTo>
                <a:lnTo>
                  <a:pt x="1060318" y="2247721"/>
                </a:lnTo>
                <a:lnTo>
                  <a:pt x="679977" y="2201386"/>
                </a:lnTo>
                <a:lnTo>
                  <a:pt x="649263" y="2040013"/>
                </a:lnTo>
                <a:lnTo>
                  <a:pt x="584207" y="1944005"/>
                </a:lnTo>
                <a:lnTo>
                  <a:pt x="522483" y="1928313"/>
                </a:lnTo>
                <a:lnTo>
                  <a:pt x="522483" y="1881977"/>
                </a:lnTo>
                <a:lnTo>
                  <a:pt x="491461" y="1863319"/>
                </a:lnTo>
                <a:lnTo>
                  <a:pt x="473086" y="1863319"/>
                </a:lnTo>
                <a:lnTo>
                  <a:pt x="442076" y="1832305"/>
                </a:lnTo>
                <a:lnTo>
                  <a:pt x="380340" y="1751619"/>
                </a:lnTo>
                <a:lnTo>
                  <a:pt x="315296" y="1736297"/>
                </a:lnTo>
                <a:lnTo>
                  <a:pt x="253560" y="1705283"/>
                </a:lnTo>
                <a:close/>
              </a:path>
            </a:pathLst>
          </a:custGeom>
          <a:ln w="24702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3" name="object 603"/>
          <p:cNvSpPr/>
          <p:nvPr/>
        </p:nvSpPr>
        <p:spPr>
          <a:xfrm>
            <a:off x="3603570" y="1632753"/>
            <a:ext cx="2883710" cy="2266503"/>
          </a:xfrm>
          <a:custGeom>
            <a:avLst/>
            <a:gdLst/>
            <a:ahLst/>
            <a:cxnLst/>
            <a:rect l="l" t="t" r="r" b="b"/>
            <a:pathLst>
              <a:path w="2883710" h="2266503">
                <a:moveTo>
                  <a:pt x="0" y="15321"/>
                </a:moveTo>
                <a:lnTo>
                  <a:pt x="646240" y="64993"/>
                </a:lnTo>
                <a:lnTo>
                  <a:pt x="1097387" y="64993"/>
                </a:lnTo>
                <a:lnTo>
                  <a:pt x="1097387" y="0"/>
                </a:lnTo>
                <a:lnTo>
                  <a:pt x="1112688" y="0"/>
                </a:lnTo>
                <a:lnTo>
                  <a:pt x="1128360" y="0"/>
                </a:lnTo>
                <a:lnTo>
                  <a:pt x="1159086" y="111700"/>
                </a:lnTo>
                <a:lnTo>
                  <a:pt x="1174758" y="127022"/>
                </a:lnTo>
                <a:lnTo>
                  <a:pt x="1254844" y="127022"/>
                </a:lnTo>
                <a:lnTo>
                  <a:pt x="1270515" y="161125"/>
                </a:lnTo>
                <a:lnTo>
                  <a:pt x="1381574" y="127022"/>
                </a:lnTo>
                <a:lnTo>
                  <a:pt x="1412671" y="142714"/>
                </a:lnTo>
                <a:lnTo>
                  <a:pt x="1412671" y="161125"/>
                </a:lnTo>
                <a:lnTo>
                  <a:pt x="1443397" y="176694"/>
                </a:lnTo>
                <a:lnTo>
                  <a:pt x="1462031" y="207708"/>
                </a:lnTo>
                <a:lnTo>
                  <a:pt x="1462031" y="176694"/>
                </a:lnTo>
                <a:lnTo>
                  <a:pt x="1493004" y="176694"/>
                </a:lnTo>
                <a:lnTo>
                  <a:pt x="1554827" y="241811"/>
                </a:lnTo>
                <a:lnTo>
                  <a:pt x="1650584" y="192139"/>
                </a:lnTo>
                <a:lnTo>
                  <a:pt x="1665886" y="223029"/>
                </a:lnTo>
                <a:lnTo>
                  <a:pt x="1743257" y="207708"/>
                </a:lnTo>
                <a:lnTo>
                  <a:pt x="1777315" y="241811"/>
                </a:lnTo>
                <a:lnTo>
                  <a:pt x="1792740" y="223029"/>
                </a:lnTo>
                <a:lnTo>
                  <a:pt x="1823713" y="223029"/>
                </a:lnTo>
                <a:lnTo>
                  <a:pt x="1665886" y="319408"/>
                </a:lnTo>
                <a:lnTo>
                  <a:pt x="1493004" y="480410"/>
                </a:lnTo>
                <a:lnTo>
                  <a:pt x="1508429" y="496102"/>
                </a:lnTo>
                <a:lnTo>
                  <a:pt x="1539402" y="496102"/>
                </a:lnTo>
                <a:lnTo>
                  <a:pt x="1665886" y="434074"/>
                </a:lnTo>
                <a:lnTo>
                  <a:pt x="1681557" y="449519"/>
                </a:lnTo>
                <a:lnTo>
                  <a:pt x="1650584" y="514513"/>
                </a:lnTo>
                <a:lnTo>
                  <a:pt x="1681557" y="496102"/>
                </a:lnTo>
                <a:lnTo>
                  <a:pt x="1727955" y="514513"/>
                </a:lnTo>
                <a:lnTo>
                  <a:pt x="1808411" y="465088"/>
                </a:lnTo>
                <a:lnTo>
                  <a:pt x="1854439" y="449519"/>
                </a:lnTo>
                <a:lnTo>
                  <a:pt x="1900837" y="418505"/>
                </a:lnTo>
                <a:lnTo>
                  <a:pt x="1919471" y="399847"/>
                </a:lnTo>
                <a:lnTo>
                  <a:pt x="1950444" y="368833"/>
                </a:lnTo>
                <a:lnTo>
                  <a:pt x="1981170" y="337819"/>
                </a:lnTo>
                <a:lnTo>
                  <a:pt x="2027568" y="319408"/>
                </a:lnTo>
                <a:lnTo>
                  <a:pt x="2058541" y="337819"/>
                </a:lnTo>
                <a:lnTo>
                  <a:pt x="2027568" y="337819"/>
                </a:lnTo>
                <a:lnTo>
                  <a:pt x="1996842" y="368833"/>
                </a:lnTo>
                <a:lnTo>
                  <a:pt x="1981170" y="418505"/>
                </a:lnTo>
                <a:lnTo>
                  <a:pt x="1981170" y="449519"/>
                </a:lnTo>
                <a:lnTo>
                  <a:pt x="1981170" y="434074"/>
                </a:lnTo>
                <a:lnTo>
                  <a:pt x="2012267" y="418505"/>
                </a:lnTo>
                <a:lnTo>
                  <a:pt x="2012267" y="434074"/>
                </a:lnTo>
                <a:lnTo>
                  <a:pt x="2058541" y="434074"/>
                </a:lnTo>
                <a:lnTo>
                  <a:pt x="2123326" y="496102"/>
                </a:lnTo>
                <a:lnTo>
                  <a:pt x="2154422" y="496102"/>
                </a:lnTo>
                <a:lnTo>
                  <a:pt x="2169724" y="480410"/>
                </a:lnTo>
                <a:lnTo>
                  <a:pt x="2203782" y="480410"/>
                </a:lnTo>
                <a:lnTo>
                  <a:pt x="2219453" y="480410"/>
                </a:lnTo>
                <a:lnTo>
                  <a:pt x="2234755" y="496102"/>
                </a:lnTo>
                <a:lnTo>
                  <a:pt x="2281153" y="449519"/>
                </a:lnTo>
                <a:lnTo>
                  <a:pt x="2407884" y="418505"/>
                </a:lnTo>
                <a:lnTo>
                  <a:pt x="2438610" y="418505"/>
                </a:lnTo>
                <a:lnTo>
                  <a:pt x="2438610" y="465088"/>
                </a:lnTo>
                <a:lnTo>
                  <a:pt x="2488093" y="465088"/>
                </a:lnTo>
                <a:lnTo>
                  <a:pt x="2503641" y="480410"/>
                </a:lnTo>
                <a:lnTo>
                  <a:pt x="2550039" y="449519"/>
                </a:lnTo>
                <a:lnTo>
                  <a:pt x="2565464" y="496102"/>
                </a:lnTo>
                <a:lnTo>
                  <a:pt x="2599399" y="530082"/>
                </a:lnTo>
                <a:lnTo>
                  <a:pt x="2614824" y="530082"/>
                </a:lnTo>
                <a:lnTo>
                  <a:pt x="2645797" y="530082"/>
                </a:lnTo>
                <a:lnTo>
                  <a:pt x="2645797" y="564185"/>
                </a:lnTo>
                <a:lnTo>
                  <a:pt x="2565464" y="545527"/>
                </a:lnTo>
                <a:lnTo>
                  <a:pt x="2534368" y="564185"/>
                </a:lnTo>
                <a:lnTo>
                  <a:pt x="2519066" y="564185"/>
                </a:lnTo>
                <a:lnTo>
                  <a:pt x="2519066" y="545527"/>
                </a:lnTo>
                <a:lnTo>
                  <a:pt x="2503641" y="545527"/>
                </a:lnTo>
                <a:lnTo>
                  <a:pt x="2488093" y="564185"/>
                </a:lnTo>
                <a:lnTo>
                  <a:pt x="2488093" y="595199"/>
                </a:lnTo>
                <a:lnTo>
                  <a:pt x="2457367" y="564185"/>
                </a:lnTo>
                <a:lnTo>
                  <a:pt x="2376911" y="545527"/>
                </a:lnTo>
                <a:lnTo>
                  <a:pt x="2361609" y="576541"/>
                </a:lnTo>
                <a:lnTo>
                  <a:pt x="2330513" y="576541"/>
                </a:lnTo>
                <a:lnTo>
                  <a:pt x="2281153" y="595199"/>
                </a:lnTo>
                <a:lnTo>
                  <a:pt x="2250180" y="660193"/>
                </a:lnTo>
                <a:lnTo>
                  <a:pt x="2234755" y="641782"/>
                </a:lnTo>
                <a:lnTo>
                  <a:pt x="2250180" y="626213"/>
                </a:lnTo>
                <a:lnTo>
                  <a:pt x="2250180" y="610768"/>
                </a:lnTo>
                <a:lnTo>
                  <a:pt x="2219453" y="610768"/>
                </a:lnTo>
                <a:lnTo>
                  <a:pt x="2203782" y="660193"/>
                </a:lnTo>
                <a:lnTo>
                  <a:pt x="2188357" y="626213"/>
                </a:lnTo>
                <a:lnTo>
                  <a:pt x="2123326" y="771893"/>
                </a:lnTo>
                <a:lnTo>
                  <a:pt x="2076928" y="852579"/>
                </a:lnTo>
                <a:lnTo>
                  <a:pt x="2092599" y="883594"/>
                </a:lnTo>
                <a:lnTo>
                  <a:pt x="2108024" y="868148"/>
                </a:lnTo>
                <a:lnTo>
                  <a:pt x="2123326" y="818476"/>
                </a:lnTo>
                <a:lnTo>
                  <a:pt x="2154422" y="818476"/>
                </a:lnTo>
                <a:lnTo>
                  <a:pt x="2154422" y="802907"/>
                </a:lnTo>
                <a:lnTo>
                  <a:pt x="2188357" y="722221"/>
                </a:lnTo>
                <a:lnTo>
                  <a:pt x="2203782" y="722221"/>
                </a:lnTo>
                <a:lnTo>
                  <a:pt x="2203782" y="740879"/>
                </a:lnTo>
                <a:lnTo>
                  <a:pt x="2188357" y="740879"/>
                </a:lnTo>
                <a:lnTo>
                  <a:pt x="2188357" y="771893"/>
                </a:lnTo>
                <a:lnTo>
                  <a:pt x="2169724" y="802907"/>
                </a:lnTo>
                <a:lnTo>
                  <a:pt x="2154422" y="868148"/>
                </a:lnTo>
                <a:lnTo>
                  <a:pt x="2138997" y="948587"/>
                </a:lnTo>
                <a:lnTo>
                  <a:pt x="2123326" y="995294"/>
                </a:lnTo>
                <a:lnTo>
                  <a:pt x="2123326" y="1044966"/>
                </a:lnTo>
                <a:lnTo>
                  <a:pt x="2108024" y="1125281"/>
                </a:lnTo>
                <a:lnTo>
                  <a:pt x="2138997" y="1221660"/>
                </a:lnTo>
                <a:lnTo>
                  <a:pt x="2138997" y="1270961"/>
                </a:lnTo>
                <a:lnTo>
                  <a:pt x="2138997" y="1332990"/>
                </a:lnTo>
                <a:lnTo>
                  <a:pt x="2188357" y="1429368"/>
                </a:lnTo>
                <a:lnTo>
                  <a:pt x="2234755" y="1448026"/>
                </a:lnTo>
                <a:lnTo>
                  <a:pt x="2281153" y="1413676"/>
                </a:lnTo>
                <a:lnTo>
                  <a:pt x="2311879" y="1367340"/>
                </a:lnTo>
                <a:lnTo>
                  <a:pt x="2361609" y="1236982"/>
                </a:lnTo>
                <a:lnTo>
                  <a:pt x="2345937" y="1156296"/>
                </a:lnTo>
                <a:lnTo>
                  <a:pt x="2281153" y="1044966"/>
                </a:lnTo>
                <a:lnTo>
                  <a:pt x="2299539" y="995294"/>
                </a:lnTo>
                <a:lnTo>
                  <a:pt x="2281153" y="964280"/>
                </a:lnTo>
                <a:lnTo>
                  <a:pt x="2311879" y="899162"/>
                </a:lnTo>
                <a:lnTo>
                  <a:pt x="2311879" y="837134"/>
                </a:lnTo>
                <a:lnTo>
                  <a:pt x="2330513" y="818476"/>
                </a:lnTo>
                <a:lnTo>
                  <a:pt x="2330513" y="787586"/>
                </a:lnTo>
                <a:lnTo>
                  <a:pt x="2361609" y="771893"/>
                </a:lnTo>
                <a:lnTo>
                  <a:pt x="2392212" y="722221"/>
                </a:lnTo>
                <a:lnTo>
                  <a:pt x="2392212" y="740879"/>
                </a:lnTo>
                <a:lnTo>
                  <a:pt x="2392212" y="756572"/>
                </a:lnTo>
                <a:lnTo>
                  <a:pt x="2392212" y="771893"/>
                </a:lnTo>
                <a:lnTo>
                  <a:pt x="2392212" y="802907"/>
                </a:lnTo>
                <a:lnTo>
                  <a:pt x="2407884" y="771893"/>
                </a:lnTo>
                <a:lnTo>
                  <a:pt x="2407884" y="802907"/>
                </a:lnTo>
                <a:lnTo>
                  <a:pt x="2423309" y="706899"/>
                </a:lnTo>
                <a:lnTo>
                  <a:pt x="2472668" y="675885"/>
                </a:lnTo>
                <a:lnTo>
                  <a:pt x="2457367" y="660193"/>
                </a:lnTo>
                <a:lnTo>
                  <a:pt x="2438610" y="641782"/>
                </a:lnTo>
                <a:lnTo>
                  <a:pt x="2472668" y="610768"/>
                </a:lnTo>
                <a:lnTo>
                  <a:pt x="2438610" y="610768"/>
                </a:lnTo>
                <a:lnTo>
                  <a:pt x="2488093" y="595199"/>
                </a:lnTo>
                <a:lnTo>
                  <a:pt x="2565464" y="626213"/>
                </a:lnTo>
                <a:lnTo>
                  <a:pt x="2580766" y="641782"/>
                </a:lnTo>
                <a:lnTo>
                  <a:pt x="2614824" y="641782"/>
                </a:lnTo>
                <a:lnTo>
                  <a:pt x="2645797" y="660193"/>
                </a:lnTo>
                <a:lnTo>
                  <a:pt x="2661222" y="660193"/>
                </a:lnTo>
                <a:lnTo>
                  <a:pt x="2692195" y="675885"/>
                </a:lnTo>
                <a:lnTo>
                  <a:pt x="2676523" y="691207"/>
                </a:lnTo>
                <a:lnTo>
                  <a:pt x="2710581" y="722221"/>
                </a:lnTo>
                <a:lnTo>
                  <a:pt x="2676523" y="722221"/>
                </a:lnTo>
                <a:lnTo>
                  <a:pt x="2692195" y="740879"/>
                </a:lnTo>
                <a:lnTo>
                  <a:pt x="2710581" y="756572"/>
                </a:lnTo>
                <a:lnTo>
                  <a:pt x="2710581" y="787586"/>
                </a:lnTo>
                <a:lnTo>
                  <a:pt x="2710581" y="852579"/>
                </a:lnTo>
                <a:lnTo>
                  <a:pt x="2692195" y="883594"/>
                </a:lnTo>
                <a:lnTo>
                  <a:pt x="2692195" y="917573"/>
                </a:lnTo>
                <a:lnTo>
                  <a:pt x="2645797" y="933266"/>
                </a:lnTo>
                <a:lnTo>
                  <a:pt x="2661222" y="995294"/>
                </a:lnTo>
                <a:lnTo>
                  <a:pt x="2692195" y="995294"/>
                </a:lnTo>
                <a:lnTo>
                  <a:pt x="2710581" y="979601"/>
                </a:lnTo>
                <a:lnTo>
                  <a:pt x="2710581" y="948587"/>
                </a:lnTo>
                <a:lnTo>
                  <a:pt x="2772651" y="899162"/>
                </a:lnTo>
                <a:lnTo>
                  <a:pt x="2803377" y="899162"/>
                </a:lnTo>
                <a:lnTo>
                  <a:pt x="2819049" y="933266"/>
                </a:lnTo>
                <a:lnTo>
                  <a:pt x="2883710" y="1094267"/>
                </a:lnTo>
                <a:lnTo>
                  <a:pt x="2868409" y="1171988"/>
                </a:lnTo>
                <a:lnTo>
                  <a:pt x="2852984" y="1190646"/>
                </a:lnTo>
                <a:lnTo>
                  <a:pt x="2852984" y="1156296"/>
                </a:lnTo>
                <a:lnTo>
                  <a:pt x="2834351" y="1171988"/>
                </a:lnTo>
                <a:lnTo>
                  <a:pt x="2819049" y="1221660"/>
                </a:lnTo>
                <a:lnTo>
                  <a:pt x="2803377" y="1252674"/>
                </a:lnTo>
                <a:lnTo>
                  <a:pt x="2803377" y="1286654"/>
                </a:lnTo>
                <a:lnTo>
                  <a:pt x="2775613" y="1270961"/>
                </a:lnTo>
                <a:lnTo>
                  <a:pt x="2756979" y="1270961"/>
                </a:lnTo>
                <a:lnTo>
                  <a:pt x="2707620" y="1267996"/>
                </a:lnTo>
                <a:lnTo>
                  <a:pt x="2645797" y="1286654"/>
                </a:lnTo>
                <a:lnTo>
                  <a:pt x="2661222" y="1274298"/>
                </a:lnTo>
                <a:lnTo>
                  <a:pt x="2642835" y="1289619"/>
                </a:lnTo>
                <a:lnTo>
                  <a:pt x="2642835" y="1305312"/>
                </a:lnTo>
                <a:lnTo>
                  <a:pt x="2655175" y="1317668"/>
                </a:lnTo>
                <a:lnTo>
                  <a:pt x="2639504" y="1332990"/>
                </a:lnTo>
                <a:lnTo>
                  <a:pt x="2624202" y="1332990"/>
                </a:lnTo>
                <a:lnTo>
                  <a:pt x="2624202" y="1348682"/>
                </a:lnTo>
                <a:lnTo>
                  <a:pt x="2639504" y="1348682"/>
                </a:lnTo>
                <a:lnTo>
                  <a:pt x="2639504" y="1367340"/>
                </a:lnTo>
                <a:lnTo>
                  <a:pt x="2624202" y="1348682"/>
                </a:lnTo>
                <a:lnTo>
                  <a:pt x="2605445" y="1348682"/>
                </a:lnTo>
                <a:lnTo>
                  <a:pt x="2605445" y="1367340"/>
                </a:lnTo>
                <a:lnTo>
                  <a:pt x="2590144" y="1382662"/>
                </a:lnTo>
                <a:lnTo>
                  <a:pt x="2590144" y="1398354"/>
                </a:lnTo>
                <a:lnTo>
                  <a:pt x="2605445" y="1398354"/>
                </a:lnTo>
                <a:lnTo>
                  <a:pt x="2590144" y="1413676"/>
                </a:lnTo>
                <a:lnTo>
                  <a:pt x="2574719" y="1413676"/>
                </a:lnTo>
                <a:lnTo>
                  <a:pt x="2528445" y="1463348"/>
                </a:lnTo>
                <a:lnTo>
                  <a:pt x="2482046" y="1479040"/>
                </a:lnTo>
                <a:lnTo>
                  <a:pt x="2432563" y="1479040"/>
                </a:lnTo>
                <a:lnTo>
                  <a:pt x="2417015" y="1494362"/>
                </a:lnTo>
                <a:lnTo>
                  <a:pt x="2401590" y="1510054"/>
                </a:lnTo>
                <a:lnTo>
                  <a:pt x="2370617" y="1510054"/>
                </a:lnTo>
                <a:lnTo>
                  <a:pt x="2336806" y="1525376"/>
                </a:lnTo>
                <a:lnTo>
                  <a:pt x="2324219" y="1510054"/>
                </a:lnTo>
                <a:lnTo>
                  <a:pt x="2305833" y="1525376"/>
                </a:lnTo>
                <a:lnTo>
                  <a:pt x="2305833" y="1559356"/>
                </a:lnTo>
                <a:lnTo>
                  <a:pt x="2290531" y="1590370"/>
                </a:lnTo>
                <a:lnTo>
                  <a:pt x="2259435" y="1640042"/>
                </a:lnTo>
                <a:lnTo>
                  <a:pt x="2244133" y="1655734"/>
                </a:lnTo>
                <a:lnTo>
                  <a:pt x="2213037" y="1655734"/>
                </a:lnTo>
                <a:lnTo>
                  <a:pt x="2194403" y="1671056"/>
                </a:lnTo>
                <a:lnTo>
                  <a:pt x="2179102" y="1686749"/>
                </a:lnTo>
                <a:lnTo>
                  <a:pt x="2148005" y="1686749"/>
                </a:lnTo>
                <a:lnTo>
                  <a:pt x="2132704" y="1655734"/>
                </a:lnTo>
                <a:lnTo>
                  <a:pt x="2117279" y="1655734"/>
                </a:lnTo>
                <a:lnTo>
                  <a:pt x="2117279" y="1686749"/>
                </a:lnTo>
                <a:lnTo>
                  <a:pt x="2132704" y="1702070"/>
                </a:lnTo>
                <a:lnTo>
                  <a:pt x="2132704" y="1751742"/>
                </a:lnTo>
                <a:lnTo>
                  <a:pt x="2132704" y="1782756"/>
                </a:lnTo>
                <a:lnTo>
                  <a:pt x="2117279" y="1801414"/>
                </a:lnTo>
                <a:lnTo>
                  <a:pt x="2132704" y="1816736"/>
                </a:lnTo>
                <a:lnTo>
                  <a:pt x="2132704" y="1847750"/>
                </a:lnTo>
                <a:lnTo>
                  <a:pt x="2101978" y="1863443"/>
                </a:lnTo>
                <a:lnTo>
                  <a:pt x="2083344" y="1897422"/>
                </a:lnTo>
                <a:lnTo>
                  <a:pt x="2083344" y="1928436"/>
                </a:lnTo>
                <a:lnTo>
                  <a:pt x="2071005" y="1959451"/>
                </a:lnTo>
                <a:lnTo>
                  <a:pt x="2083344" y="1978108"/>
                </a:lnTo>
                <a:lnTo>
                  <a:pt x="2071005" y="2009123"/>
                </a:lnTo>
                <a:lnTo>
                  <a:pt x="2071005" y="2024444"/>
                </a:lnTo>
                <a:lnTo>
                  <a:pt x="2036946" y="2055459"/>
                </a:lnTo>
                <a:lnTo>
                  <a:pt x="1990548" y="2089438"/>
                </a:lnTo>
                <a:lnTo>
                  <a:pt x="1959575" y="2136145"/>
                </a:lnTo>
                <a:lnTo>
                  <a:pt x="1894791" y="2185817"/>
                </a:lnTo>
                <a:lnTo>
                  <a:pt x="1833091" y="2201138"/>
                </a:lnTo>
                <a:lnTo>
                  <a:pt x="1817420" y="2216831"/>
                </a:lnTo>
                <a:lnTo>
                  <a:pt x="1801995" y="2232153"/>
                </a:lnTo>
                <a:lnTo>
                  <a:pt x="1801995" y="2250811"/>
                </a:lnTo>
                <a:lnTo>
                  <a:pt x="1736963" y="2250811"/>
                </a:lnTo>
                <a:lnTo>
                  <a:pt x="1690936" y="2266503"/>
                </a:lnTo>
                <a:lnTo>
                  <a:pt x="1644538" y="2266503"/>
                </a:lnTo>
                <a:lnTo>
                  <a:pt x="1644538" y="2216831"/>
                </a:lnTo>
                <a:lnTo>
                  <a:pt x="1644538" y="2185817"/>
                </a:lnTo>
                <a:lnTo>
                  <a:pt x="1628866" y="2185817"/>
                </a:lnTo>
                <a:lnTo>
                  <a:pt x="1644538" y="2136145"/>
                </a:lnTo>
                <a:lnTo>
                  <a:pt x="1690936" y="2105131"/>
                </a:lnTo>
                <a:lnTo>
                  <a:pt x="1752635" y="2089438"/>
                </a:lnTo>
                <a:lnTo>
                  <a:pt x="1801995" y="2074116"/>
                </a:lnTo>
                <a:lnTo>
                  <a:pt x="1848393" y="2040137"/>
                </a:lnTo>
                <a:lnTo>
                  <a:pt x="1879366" y="2009123"/>
                </a:lnTo>
                <a:lnTo>
                  <a:pt x="1833091" y="2009123"/>
                </a:lnTo>
                <a:lnTo>
                  <a:pt x="1817420" y="2009123"/>
                </a:lnTo>
                <a:lnTo>
                  <a:pt x="1801995" y="2024444"/>
                </a:lnTo>
                <a:lnTo>
                  <a:pt x="1768060" y="2040137"/>
                </a:lnTo>
                <a:lnTo>
                  <a:pt x="1736963" y="2055459"/>
                </a:lnTo>
                <a:lnTo>
                  <a:pt x="1706237" y="2040137"/>
                </a:lnTo>
                <a:lnTo>
                  <a:pt x="1690936" y="2024444"/>
                </a:lnTo>
                <a:lnTo>
                  <a:pt x="1659839" y="2009123"/>
                </a:lnTo>
                <a:lnTo>
                  <a:pt x="1659839" y="1978108"/>
                </a:lnTo>
                <a:lnTo>
                  <a:pt x="1628866" y="1978108"/>
                </a:lnTo>
                <a:lnTo>
                  <a:pt x="1594808" y="1993430"/>
                </a:lnTo>
                <a:lnTo>
                  <a:pt x="1579506" y="1959451"/>
                </a:lnTo>
                <a:lnTo>
                  <a:pt x="1533108" y="1943758"/>
                </a:lnTo>
                <a:lnTo>
                  <a:pt x="1517807" y="1897422"/>
                </a:lnTo>
                <a:lnTo>
                  <a:pt x="1502135" y="1847750"/>
                </a:lnTo>
                <a:lnTo>
                  <a:pt x="1517807" y="1816736"/>
                </a:lnTo>
                <a:lnTo>
                  <a:pt x="1517807" y="1801414"/>
                </a:lnTo>
                <a:lnTo>
                  <a:pt x="1486710" y="1751742"/>
                </a:lnTo>
                <a:lnTo>
                  <a:pt x="1486710" y="1720728"/>
                </a:lnTo>
                <a:lnTo>
                  <a:pt x="1486710" y="1686749"/>
                </a:lnTo>
                <a:lnTo>
                  <a:pt x="1452652" y="1640042"/>
                </a:lnTo>
                <a:lnTo>
                  <a:pt x="1437351" y="1624720"/>
                </a:lnTo>
                <a:lnTo>
                  <a:pt x="1390953" y="1606062"/>
                </a:lnTo>
                <a:lnTo>
                  <a:pt x="1375651" y="1606062"/>
                </a:lnTo>
                <a:lnTo>
                  <a:pt x="1341593" y="1624720"/>
                </a:lnTo>
                <a:lnTo>
                  <a:pt x="1310620" y="1624720"/>
                </a:lnTo>
                <a:lnTo>
                  <a:pt x="1279523" y="1590370"/>
                </a:lnTo>
                <a:lnTo>
                  <a:pt x="1248797" y="1575048"/>
                </a:lnTo>
                <a:lnTo>
                  <a:pt x="1233496" y="1544034"/>
                </a:lnTo>
                <a:lnTo>
                  <a:pt x="1214862" y="1525376"/>
                </a:lnTo>
                <a:lnTo>
                  <a:pt x="1183766" y="1494362"/>
                </a:lnTo>
                <a:lnTo>
                  <a:pt x="1168464" y="1448026"/>
                </a:lnTo>
                <a:lnTo>
                  <a:pt x="1137368" y="1398354"/>
                </a:lnTo>
                <a:lnTo>
                  <a:pt x="1122066" y="1382662"/>
                </a:lnTo>
                <a:lnTo>
                  <a:pt x="1137368" y="1348682"/>
                </a:lnTo>
                <a:lnTo>
                  <a:pt x="1122066" y="1317668"/>
                </a:lnTo>
                <a:lnTo>
                  <a:pt x="1106642" y="1286654"/>
                </a:lnTo>
                <a:lnTo>
                  <a:pt x="1122066" y="1252674"/>
                </a:lnTo>
                <a:lnTo>
                  <a:pt x="1137368" y="1236982"/>
                </a:lnTo>
                <a:lnTo>
                  <a:pt x="1153040" y="1190646"/>
                </a:lnTo>
                <a:lnTo>
                  <a:pt x="1168464" y="1190646"/>
                </a:lnTo>
                <a:lnTo>
                  <a:pt x="1153040" y="1125281"/>
                </a:lnTo>
                <a:lnTo>
                  <a:pt x="1122066" y="1094267"/>
                </a:lnTo>
                <a:lnTo>
                  <a:pt x="1075668" y="1094267"/>
                </a:lnTo>
                <a:lnTo>
                  <a:pt x="1057282" y="1094267"/>
                </a:lnTo>
                <a:lnTo>
                  <a:pt x="1026309" y="1060288"/>
                </a:lnTo>
                <a:lnTo>
                  <a:pt x="995212" y="1013952"/>
                </a:lnTo>
                <a:lnTo>
                  <a:pt x="979911" y="995294"/>
                </a:lnTo>
                <a:lnTo>
                  <a:pt x="979911" y="964280"/>
                </a:lnTo>
                <a:lnTo>
                  <a:pt x="914880" y="917573"/>
                </a:lnTo>
                <a:lnTo>
                  <a:pt x="914880" y="899162"/>
                </a:lnTo>
                <a:lnTo>
                  <a:pt x="930551" y="868148"/>
                </a:lnTo>
                <a:lnTo>
                  <a:pt x="914880" y="852579"/>
                </a:lnTo>
                <a:lnTo>
                  <a:pt x="899455" y="837134"/>
                </a:lnTo>
                <a:lnTo>
                  <a:pt x="868481" y="802907"/>
                </a:lnTo>
                <a:lnTo>
                  <a:pt x="868481" y="787586"/>
                </a:lnTo>
                <a:lnTo>
                  <a:pt x="853180" y="771893"/>
                </a:lnTo>
                <a:lnTo>
                  <a:pt x="853180" y="740879"/>
                </a:lnTo>
                <a:lnTo>
                  <a:pt x="868481" y="706899"/>
                </a:lnTo>
                <a:lnTo>
                  <a:pt x="837755" y="675885"/>
                </a:lnTo>
                <a:lnTo>
                  <a:pt x="822454" y="675885"/>
                </a:lnTo>
                <a:lnTo>
                  <a:pt x="772724" y="675885"/>
                </a:lnTo>
                <a:lnTo>
                  <a:pt x="757422" y="660193"/>
                </a:lnTo>
                <a:lnTo>
                  <a:pt x="726326" y="641782"/>
                </a:lnTo>
                <a:lnTo>
                  <a:pt x="726326" y="595199"/>
                </a:lnTo>
                <a:lnTo>
                  <a:pt x="741998" y="564185"/>
                </a:lnTo>
                <a:lnTo>
                  <a:pt x="741998" y="530082"/>
                </a:lnTo>
                <a:lnTo>
                  <a:pt x="711024" y="514513"/>
                </a:lnTo>
                <a:lnTo>
                  <a:pt x="692268" y="496102"/>
                </a:lnTo>
                <a:lnTo>
                  <a:pt x="679928" y="449519"/>
                </a:lnTo>
                <a:lnTo>
                  <a:pt x="679928" y="418505"/>
                </a:lnTo>
                <a:lnTo>
                  <a:pt x="661541" y="399847"/>
                </a:lnTo>
                <a:lnTo>
                  <a:pt x="646240" y="368833"/>
                </a:lnTo>
                <a:lnTo>
                  <a:pt x="646240" y="337819"/>
                </a:lnTo>
                <a:lnTo>
                  <a:pt x="646240" y="319408"/>
                </a:lnTo>
                <a:lnTo>
                  <a:pt x="615267" y="303716"/>
                </a:lnTo>
                <a:lnTo>
                  <a:pt x="599842" y="288394"/>
                </a:lnTo>
                <a:lnTo>
                  <a:pt x="519509" y="288394"/>
                </a:lnTo>
                <a:lnTo>
                  <a:pt x="503838" y="288394"/>
                </a:lnTo>
                <a:lnTo>
                  <a:pt x="473111" y="319408"/>
                </a:lnTo>
                <a:lnTo>
                  <a:pt x="457440" y="353388"/>
                </a:lnTo>
                <a:lnTo>
                  <a:pt x="442015" y="353388"/>
                </a:lnTo>
                <a:lnTo>
                  <a:pt x="411041" y="303716"/>
                </a:lnTo>
                <a:lnTo>
                  <a:pt x="377354" y="272702"/>
                </a:lnTo>
                <a:lnTo>
                  <a:pt x="330956" y="272702"/>
                </a:lnTo>
                <a:lnTo>
                  <a:pt x="315284" y="241811"/>
                </a:lnTo>
                <a:lnTo>
                  <a:pt x="281226" y="207708"/>
                </a:lnTo>
                <a:lnTo>
                  <a:pt x="250499" y="176694"/>
                </a:lnTo>
                <a:lnTo>
                  <a:pt x="219526" y="111700"/>
                </a:lnTo>
                <a:lnTo>
                  <a:pt x="188800" y="111700"/>
                </a:lnTo>
                <a:lnTo>
                  <a:pt x="157827" y="96007"/>
                </a:lnTo>
                <a:lnTo>
                  <a:pt x="123769" y="80686"/>
                </a:lnTo>
                <a:lnTo>
                  <a:pt x="108344" y="64993"/>
                </a:lnTo>
                <a:lnTo>
                  <a:pt x="46398" y="80686"/>
                </a:lnTo>
                <a:lnTo>
                  <a:pt x="0" y="46335"/>
                </a:lnTo>
                <a:lnTo>
                  <a:pt x="0" y="15321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4" name="object 604"/>
          <p:cNvSpPr/>
          <p:nvPr/>
        </p:nvSpPr>
        <p:spPr>
          <a:xfrm>
            <a:off x="7018760" y="1493128"/>
            <a:ext cx="1468077" cy="1509931"/>
          </a:xfrm>
          <a:custGeom>
            <a:avLst/>
            <a:gdLst/>
            <a:ahLst/>
            <a:cxnLst/>
            <a:rect l="l" t="t" r="r" b="b"/>
            <a:pathLst>
              <a:path w="1468077" h="1509931">
                <a:moveTo>
                  <a:pt x="1011007" y="1255516"/>
                </a:moveTo>
                <a:lnTo>
                  <a:pt x="992374" y="1255516"/>
                </a:lnTo>
                <a:lnTo>
                  <a:pt x="961278" y="1286530"/>
                </a:lnTo>
                <a:lnTo>
                  <a:pt x="914880" y="1302223"/>
                </a:lnTo>
                <a:lnTo>
                  <a:pt x="868605" y="1336202"/>
                </a:lnTo>
                <a:lnTo>
                  <a:pt x="726449" y="1463595"/>
                </a:lnTo>
                <a:lnTo>
                  <a:pt x="726449" y="1447903"/>
                </a:lnTo>
                <a:lnTo>
                  <a:pt x="726449" y="1382909"/>
                </a:lnTo>
                <a:lnTo>
                  <a:pt x="704731" y="1379573"/>
                </a:lnTo>
                <a:lnTo>
                  <a:pt x="674005" y="1348559"/>
                </a:lnTo>
                <a:lnTo>
                  <a:pt x="643032" y="1395265"/>
                </a:lnTo>
                <a:lnTo>
                  <a:pt x="608973" y="1460259"/>
                </a:lnTo>
                <a:lnTo>
                  <a:pt x="562575" y="1509931"/>
                </a:lnTo>
                <a:lnTo>
                  <a:pt x="578247" y="1460259"/>
                </a:lnTo>
                <a:lnTo>
                  <a:pt x="531849" y="1460259"/>
                </a:lnTo>
                <a:lnTo>
                  <a:pt x="547274" y="1379573"/>
                </a:lnTo>
                <a:lnTo>
                  <a:pt x="531849" y="1395265"/>
                </a:lnTo>
                <a:lnTo>
                  <a:pt x="547274" y="1333237"/>
                </a:lnTo>
                <a:lnTo>
                  <a:pt x="547274" y="1299257"/>
                </a:lnTo>
                <a:lnTo>
                  <a:pt x="531849" y="1252551"/>
                </a:lnTo>
                <a:lnTo>
                  <a:pt x="516177" y="1252551"/>
                </a:lnTo>
                <a:lnTo>
                  <a:pt x="531849" y="1171864"/>
                </a:lnTo>
                <a:lnTo>
                  <a:pt x="516177" y="1122563"/>
                </a:lnTo>
                <a:lnTo>
                  <a:pt x="485451" y="1122563"/>
                </a:lnTo>
                <a:lnTo>
                  <a:pt x="436091" y="1122563"/>
                </a:lnTo>
                <a:lnTo>
                  <a:pt x="374022" y="1187557"/>
                </a:lnTo>
                <a:lnTo>
                  <a:pt x="340087" y="1252551"/>
                </a:lnTo>
                <a:lnTo>
                  <a:pt x="309361" y="1314579"/>
                </a:lnTo>
                <a:lnTo>
                  <a:pt x="262963" y="1314579"/>
                </a:lnTo>
                <a:lnTo>
                  <a:pt x="247291" y="1333237"/>
                </a:lnTo>
                <a:lnTo>
                  <a:pt x="216565" y="1299257"/>
                </a:lnTo>
                <a:lnTo>
                  <a:pt x="197931" y="1283565"/>
                </a:lnTo>
                <a:lnTo>
                  <a:pt x="182507" y="1299257"/>
                </a:lnTo>
                <a:lnTo>
                  <a:pt x="179545" y="1345593"/>
                </a:lnTo>
                <a:lnTo>
                  <a:pt x="182507" y="1299257"/>
                </a:lnTo>
                <a:lnTo>
                  <a:pt x="182507" y="1348559"/>
                </a:lnTo>
                <a:lnTo>
                  <a:pt x="86749" y="1314579"/>
                </a:lnTo>
                <a:lnTo>
                  <a:pt x="86749" y="1283565"/>
                </a:lnTo>
                <a:lnTo>
                  <a:pt x="74409" y="1283565"/>
                </a:lnTo>
                <a:lnTo>
                  <a:pt x="40474" y="1252551"/>
                </a:lnTo>
                <a:lnTo>
                  <a:pt x="25049" y="1252551"/>
                </a:lnTo>
                <a:lnTo>
                  <a:pt x="52814" y="1140850"/>
                </a:lnTo>
                <a:lnTo>
                  <a:pt x="0" y="1075857"/>
                </a:lnTo>
                <a:lnTo>
                  <a:pt x="28011" y="1063500"/>
                </a:lnTo>
                <a:lnTo>
                  <a:pt x="12463" y="1063500"/>
                </a:lnTo>
                <a:lnTo>
                  <a:pt x="108467" y="1063500"/>
                </a:lnTo>
                <a:lnTo>
                  <a:pt x="139194" y="1063500"/>
                </a:lnTo>
                <a:lnTo>
                  <a:pt x="234951" y="1029521"/>
                </a:lnTo>
                <a:lnTo>
                  <a:pt x="297021" y="982814"/>
                </a:lnTo>
                <a:lnTo>
                  <a:pt x="281349" y="917820"/>
                </a:lnTo>
                <a:lnTo>
                  <a:pt x="297021" y="902128"/>
                </a:lnTo>
                <a:lnTo>
                  <a:pt x="265924" y="886806"/>
                </a:lnTo>
                <a:lnTo>
                  <a:pt x="265924" y="852827"/>
                </a:lnTo>
                <a:lnTo>
                  <a:pt x="281349" y="852827"/>
                </a:lnTo>
                <a:lnTo>
                  <a:pt x="281349" y="837134"/>
                </a:lnTo>
                <a:lnTo>
                  <a:pt x="315407" y="803155"/>
                </a:lnTo>
                <a:lnTo>
                  <a:pt x="377354" y="707147"/>
                </a:lnTo>
                <a:lnTo>
                  <a:pt x="423505" y="660440"/>
                </a:lnTo>
                <a:lnTo>
                  <a:pt x="630692" y="610768"/>
                </a:lnTo>
                <a:lnTo>
                  <a:pt x="868605" y="548740"/>
                </a:lnTo>
                <a:lnTo>
                  <a:pt x="884153" y="483746"/>
                </a:lnTo>
                <a:lnTo>
                  <a:pt x="899578" y="499068"/>
                </a:lnTo>
                <a:lnTo>
                  <a:pt x="914880" y="468054"/>
                </a:lnTo>
                <a:lnTo>
                  <a:pt x="930551" y="468054"/>
                </a:lnTo>
                <a:lnTo>
                  <a:pt x="945976" y="483746"/>
                </a:lnTo>
                <a:lnTo>
                  <a:pt x="945976" y="449766"/>
                </a:lnTo>
                <a:lnTo>
                  <a:pt x="961278" y="449766"/>
                </a:lnTo>
                <a:lnTo>
                  <a:pt x="945976" y="434074"/>
                </a:lnTo>
                <a:lnTo>
                  <a:pt x="945976" y="418752"/>
                </a:lnTo>
                <a:lnTo>
                  <a:pt x="945976" y="403060"/>
                </a:lnTo>
                <a:lnTo>
                  <a:pt x="976949" y="387738"/>
                </a:lnTo>
                <a:lnTo>
                  <a:pt x="976949" y="372046"/>
                </a:lnTo>
                <a:lnTo>
                  <a:pt x="976949" y="353388"/>
                </a:lnTo>
                <a:lnTo>
                  <a:pt x="976949" y="307052"/>
                </a:lnTo>
                <a:lnTo>
                  <a:pt x="961278" y="307052"/>
                </a:lnTo>
                <a:lnTo>
                  <a:pt x="976949" y="272949"/>
                </a:lnTo>
                <a:lnTo>
                  <a:pt x="992374" y="242058"/>
                </a:lnTo>
                <a:lnTo>
                  <a:pt x="976949" y="176694"/>
                </a:lnTo>
                <a:lnTo>
                  <a:pt x="1041734" y="0"/>
                </a:lnTo>
                <a:lnTo>
                  <a:pt x="1072707" y="18657"/>
                </a:lnTo>
                <a:lnTo>
                  <a:pt x="1072707" y="34226"/>
                </a:lnTo>
                <a:lnTo>
                  <a:pt x="1088132" y="49672"/>
                </a:lnTo>
                <a:lnTo>
                  <a:pt x="1149831" y="18657"/>
                </a:lnTo>
                <a:lnTo>
                  <a:pt x="1149831" y="0"/>
                </a:lnTo>
                <a:lnTo>
                  <a:pt x="1168464" y="0"/>
                </a:lnTo>
                <a:lnTo>
                  <a:pt x="1233249" y="34226"/>
                </a:lnTo>
                <a:lnTo>
                  <a:pt x="1298280" y="226366"/>
                </a:lnTo>
                <a:lnTo>
                  <a:pt x="1298280" y="242058"/>
                </a:lnTo>
                <a:lnTo>
                  <a:pt x="1313582" y="272949"/>
                </a:lnTo>
                <a:lnTo>
                  <a:pt x="1298280" y="272949"/>
                </a:lnTo>
                <a:lnTo>
                  <a:pt x="1298280" y="291359"/>
                </a:lnTo>
                <a:lnTo>
                  <a:pt x="1344678" y="291359"/>
                </a:lnTo>
                <a:lnTo>
                  <a:pt x="1359980" y="291359"/>
                </a:lnTo>
                <a:lnTo>
                  <a:pt x="1359980" y="307052"/>
                </a:lnTo>
                <a:lnTo>
                  <a:pt x="1375651" y="338066"/>
                </a:lnTo>
                <a:lnTo>
                  <a:pt x="1375651" y="353388"/>
                </a:lnTo>
                <a:lnTo>
                  <a:pt x="1391076" y="372046"/>
                </a:lnTo>
                <a:lnTo>
                  <a:pt x="1409463" y="372046"/>
                </a:lnTo>
                <a:lnTo>
                  <a:pt x="1391076" y="353388"/>
                </a:lnTo>
                <a:lnTo>
                  <a:pt x="1425011" y="353388"/>
                </a:lnTo>
                <a:lnTo>
                  <a:pt x="1440436" y="387738"/>
                </a:lnTo>
                <a:lnTo>
                  <a:pt x="1455737" y="403060"/>
                </a:lnTo>
                <a:lnTo>
                  <a:pt x="1468077" y="418752"/>
                </a:lnTo>
                <a:lnTo>
                  <a:pt x="1459069" y="406025"/>
                </a:lnTo>
                <a:lnTo>
                  <a:pt x="1468077" y="434074"/>
                </a:lnTo>
                <a:lnTo>
                  <a:pt x="1468077" y="449766"/>
                </a:lnTo>
                <a:lnTo>
                  <a:pt x="1452776" y="468054"/>
                </a:lnTo>
                <a:lnTo>
                  <a:pt x="1452776" y="449766"/>
                </a:lnTo>
                <a:lnTo>
                  <a:pt x="1437351" y="468054"/>
                </a:lnTo>
                <a:lnTo>
                  <a:pt x="1422049" y="483746"/>
                </a:lnTo>
                <a:lnTo>
                  <a:pt x="1422049" y="468054"/>
                </a:lnTo>
                <a:lnTo>
                  <a:pt x="1422049" y="499068"/>
                </a:lnTo>
                <a:lnTo>
                  <a:pt x="1403416" y="499068"/>
                </a:lnTo>
                <a:lnTo>
                  <a:pt x="1387991" y="499068"/>
                </a:lnTo>
                <a:lnTo>
                  <a:pt x="1387991" y="514760"/>
                </a:lnTo>
                <a:lnTo>
                  <a:pt x="1372320" y="499068"/>
                </a:lnTo>
                <a:lnTo>
                  <a:pt x="1387991" y="514760"/>
                </a:lnTo>
                <a:lnTo>
                  <a:pt x="1372320" y="514760"/>
                </a:lnTo>
                <a:lnTo>
                  <a:pt x="1372320" y="530082"/>
                </a:lnTo>
                <a:lnTo>
                  <a:pt x="1372320" y="514760"/>
                </a:lnTo>
                <a:lnTo>
                  <a:pt x="1357018" y="514760"/>
                </a:lnTo>
                <a:lnTo>
                  <a:pt x="1372320" y="530082"/>
                </a:lnTo>
                <a:lnTo>
                  <a:pt x="1357018" y="548740"/>
                </a:lnTo>
                <a:lnTo>
                  <a:pt x="1341593" y="530082"/>
                </a:lnTo>
                <a:lnTo>
                  <a:pt x="1326045" y="530082"/>
                </a:lnTo>
                <a:lnTo>
                  <a:pt x="1310620" y="548740"/>
                </a:lnTo>
                <a:lnTo>
                  <a:pt x="1295319" y="530082"/>
                </a:lnTo>
                <a:lnTo>
                  <a:pt x="1310620" y="564432"/>
                </a:lnTo>
                <a:lnTo>
                  <a:pt x="1310620" y="579754"/>
                </a:lnTo>
                <a:lnTo>
                  <a:pt x="1310620" y="595446"/>
                </a:lnTo>
                <a:lnTo>
                  <a:pt x="1295319" y="595446"/>
                </a:lnTo>
                <a:lnTo>
                  <a:pt x="1279647" y="595446"/>
                </a:lnTo>
                <a:lnTo>
                  <a:pt x="1279647" y="579754"/>
                </a:lnTo>
                <a:lnTo>
                  <a:pt x="1261260" y="579754"/>
                </a:lnTo>
                <a:lnTo>
                  <a:pt x="1261260" y="564432"/>
                </a:lnTo>
                <a:lnTo>
                  <a:pt x="1279647" y="564432"/>
                </a:lnTo>
                <a:lnTo>
                  <a:pt x="1261260" y="564432"/>
                </a:lnTo>
                <a:lnTo>
                  <a:pt x="1261260" y="548740"/>
                </a:lnTo>
                <a:lnTo>
                  <a:pt x="1261260" y="579754"/>
                </a:lnTo>
                <a:lnTo>
                  <a:pt x="1261260" y="564432"/>
                </a:lnTo>
                <a:lnTo>
                  <a:pt x="1261260" y="548740"/>
                </a:lnTo>
                <a:lnTo>
                  <a:pt x="1245836" y="548740"/>
                </a:lnTo>
                <a:lnTo>
                  <a:pt x="1245836" y="564432"/>
                </a:lnTo>
                <a:lnTo>
                  <a:pt x="1230287" y="579754"/>
                </a:lnTo>
                <a:lnTo>
                  <a:pt x="1245836" y="595446"/>
                </a:lnTo>
                <a:lnTo>
                  <a:pt x="1230287" y="626460"/>
                </a:lnTo>
                <a:lnTo>
                  <a:pt x="1245836" y="626460"/>
                </a:lnTo>
                <a:lnTo>
                  <a:pt x="1230287" y="645118"/>
                </a:lnTo>
                <a:lnTo>
                  <a:pt x="1245836" y="645118"/>
                </a:lnTo>
                <a:lnTo>
                  <a:pt x="1230287" y="645118"/>
                </a:lnTo>
                <a:lnTo>
                  <a:pt x="1230287" y="660440"/>
                </a:lnTo>
                <a:lnTo>
                  <a:pt x="1230287" y="676132"/>
                </a:lnTo>
                <a:lnTo>
                  <a:pt x="1230287" y="660440"/>
                </a:lnTo>
                <a:lnTo>
                  <a:pt x="1214862" y="676132"/>
                </a:lnTo>
                <a:lnTo>
                  <a:pt x="1214862" y="660440"/>
                </a:lnTo>
                <a:lnTo>
                  <a:pt x="1214862" y="676132"/>
                </a:lnTo>
                <a:lnTo>
                  <a:pt x="1199561" y="660440"/>
                </a:lnTo>
                <a:lnTo>
                  <a:pt x="1199561" y="676132"/>
                </a:lnTo>
                <a:lnTo>
                  <a:pt x="1199561" y="691454"/>
                </a:lnTo>
                <a:lnTo>
                  <a:pt x="1199561" y="707147"/>
                </a:lnTo>
                <a:lnTo>
                  <a:pt x="1183889" y="691454"/>
                </a:lnTo>
                <a:lnTo>
                  <a:pt x="1183889" y="676132"/>
                </a:lnTo>
                <a:lnTo>
                  <a:pt x="1183889" y="707147"/>
                </a:lnTo>
                <a:lnTo>
                  <a:pt x="1168464" y="707147"/>
                </a:lnTo>
                <a:lnTo>
                  <a:pt x="1168464" y="725434"/>
                </a:lnTo>
                <a:lnTo>
                  <a:pt x="1168464" y="707147"/>
                </a:lnTo>
                <a:lnTo>
                  <a:pt x="1149831" y="707147"/>
                </a:lnTo>
                <a:lnTo>
                  <a:pt x="1168464" y="725434"/>
                </a:lnTo>
                <a:lnTo>
                  <a:pt x="1149831" y="741126"/>
                </a:lnTo>
                <a:lnTo>
                  <a:pt x="1149831" y="725434"/>
                </a:lnTo>
                <a:lnTo>
                  <a:pt x="1137491" y="725434"/>
                </a:lnTo>
                <a:lnTo>
                  <a:pt x="1137491" y="741126"/>
                </a:lnTo>
                <a:lnTo>
                  <a:pt x="1137491" y="707147"/>
                </a:lnTo>
                <a:lnTo>
                  <a:pt x="1119105" y="725434"/>
                </a:lnTo>
                <a:lnTo>
                  <a:pt x="1119105" y="741126"/>
                </a:lnTo>
                <a:lnTo>
                  <a:pt x="1103433" y="741126"/>
                </a:lnTo>
                <a:lnTo>
                  <a:pt x="1103433" y="756448"/>
                </a:lnTo>
                <a:lnTo>
                  <a:pt x="1119105" y="756448"/>
                </a:lnTo>
                <a:lnTo>
                  <a:pt x="1119105" y="772140"/>
                </a:lnTo>
                <a:lnTo>
                  <a:pt x="1103433" y="787462"/>
                </a:lnTo>
                <a:lnTo>
                  <a:pt x="1103433" y="803155"/>
                </a:lnTo>
                <a:lnTo>
                  <a:pt x="1088132" y="821812"/>
                </a:lnTo>
                <a:lnTo>
                  <a:pt x="1088132" y="837134"/>
                </a:lnTo>
                <a:lnTo>
                  <a:pt x="1072707" y="852827"/>
                </a:lnTo>
                <a:lnTo>
                  <a:pt x="1088132" y="852827"/>
                </a:lnTo>
                <a:lnTo>
                  <a:pt x="1088132" y="871114"/>
                </a:lnTo>
                <a:lnTo>
                  <a:pt x="1072707" y="902128"/>
                </a:lnTo>
                <a:lnTo>
                  <a:pt x="1072707" y="917820"/>
                </a:lnTo>
                <a:lnTo>
                  <a:pt x="1072707" y="948834"/>
                </a:lnTo>
                <a:lnTo>
                  <a:pt x="1072707" y="967492"/>
                </a:lnTo>
                <a:lnTo>
                  <a:pt x="1088132" y="967492"/>
                </a:lnTo>
                <a:lnTo>
                  <a:pt x="1103433" y="967492"/>
                </a:lnTo>
                <a:lnTo>
                  <a:pt x="1103433" y="982814"/>
                </a:lnTo>
                <a:lnTo>
                  <a:pt x="1072707" y="998507"/>
                </a:lnTo>
                <a:lnTo>
                  <a:pt x="1088132" y="1013828"/>
                </a:lnTo>
                <a:lnTo>
                  <a:pt x="1072707" y="1013828"/>
                </a:lnTo>
                <a:lnTo>
                  <a:pt x="1072707" y="1029521"/>
                </a:lnTo>
                <a:lnTo>
                  <a:pt x="1072707" y="1047808"/>
                </a:lnTo>
                <a:lnTo>
                  <a:pt x="1057035" y="1029521"/>
                </a:lnTo>
                <a:lnTo>
                  <a:pt x="1072707" y="1047808"/>
                </a:lnTo>
                <a:lnTo>
                  <a:pt x="1057035" y="1047808"/>
                </a:lnTo>
                <a:lnTo>
                  <a:pt x="1072707" y="1047808"/>
                </a:lnTo>
                <a:lnTo>
                  <a:pt x="1088132" y="1047808"/>
                </a:lnTo>
                <a:lnTo>
                  <a:pt x="1072707" y="1063500"/>
                </a:lnTo>
                <a:lnTo>
                  <a:pt x="1088132" y="1047808"/>
                </a:lnTo>
                <a:lnTo>
                  <a:pt x="1103433" y="1047808"/>
                </a:lnTo>
                <a:lnTo>
                  <a:pt x="1119105" y="1063500"/>
                </a:lnTo>
                <a:lnTo>
                  <a:pt x="1149831" y="1094514"/>
                </a:lnTo>
                <a:lnTo>
                  <a:pt x="1137491" y="1078822"/>
                </a:lnTo>
                <a:lnTo>
                  <a:pt x="1137491" y="1094514"/>
                </a:lnTo>
                <a:lnTo>
                  <a:pt x="1149831" y="1109836"/>
                </a:lnTo>
                <a:lnTo>
                  <a:pt x="1168464" y="1125529"/>
                </a:lnTo>
                <a:lnTo>
                  <a:pt x="1183889" y="1125529"/>
                </a:lnTo>
                <a:lnTo>
                  <a:pt x="1199561" y="1125529"/>
                </a:lnTo>
                <a:lnTo>
                  <a:pt x="1214862" y="1125529"/>
                </a:lnTo>
                <a:lnTo>
                  <a:pt x="1214862" y="1109836"/>
                </a:lnTo>
                <a:lnTo>
                  <a:pt x="1230287" y="1109836"/>
                </a:lnTo>
                <a:lnTo>
                  <a:pt x="1230287" y="1078822"/>
                </a:lnTo>
                <a:lnTo>
                  <a:pt x="1230287" y="1094514"/>
                </a:lnTo>
                <a:lnTo>
                  <a:pt x="1214862" y="1078822"/>
                </a:lnTo>
                <a:lnTo>
                  <a:pt x="1214862" y="1063500"/>
                </a:lnTo>
                <a:lnTo>
                  <a:pt x="1199561" y="1063500"/>
                </a:lnTo>
                <a:lnTo>
                  <a:pt x="1199561" y="1078822"/>
                </a:lnTo>
                <a:lnTo>
                  <a:pt x="1199561" y="1063500"/>
                </a:lnTo>
                <a:lnTo>
                  <a:pt x="1214862" y="1063500"/>
                </a:lnTo>
                <a:lnTo>
                  <a:pt x="1230287" y="1078822"/>
                </a:lnTo>
                <a:lnTo>
                  <a:pt x="1245836" y="1094514"/>
                </a:lnTo>
                <a:lnTo>
                  <a:pt x="1245836" y="1109836"/>
                </a:lnTo>
                <a:lnTo>
                  <a:pt x="1245836" y="1125529"/>
                </a:lnTo>
                <a:lnTo>
                  <a:pt x="1230287" y="1125529"/>
                </a:lnTo>
                <a:lnTo>
                  <a:pt x="1230287" y="1144186"/>
                </a:lnTo>
                <a:lnTo>
                  <a:pt x="1214862" y="1144186"/>
                </a:lnTo>
                <a:lnTo>
                  <a:pt x="1199561" y="1144186"/>
                </a:lnTo>
                <a:lnTo>
                  <a:pt x="1199561" y="1159508"/>
                </a:lnTo>
                <a:lnTo>
                  <a:pt x="1183889" y="1159508"/>
                </a:lnTo>
                <a:lnTo>
                  <a:pt x="1183889" y="1175201"/>
                </a:lnTo>
                <a:lnTo>
                  <a:pt x="1168464" y="1175201"/>
                </a:lnTo>
                <a:lnTo>
                  <a:pt x="1149831" y="1159508"/>
                </a:lnTo>
                <a:lnTo>
                  <a:pt x="1149831" y="1144186"/>
                </a:lnTo>
                <a:lnTo>
                  <a:pt x="1137491" y="1144186"/>
                </a:lnTo>
                <a:lnTo>
                  <a:pt x="1137491" y="1159508"/>
                </a:lnTo>
                <a:lnTo>
                  <a:pt x="1137491" y="1144186"/>
                </a:lnTo>
                <a:lnTo>
                  <a:pt x="1137491" y="1159508"/>
                </a:lnTo>
                <a:lnTo>
                  <a:pt x="1137491" y="1175201"/>
                </a:lnTo>
                <a:lnTo>
                  <a:pt x="1119105" y="1175201"/>
                </a:lnTo>
                <a:lnTo>
                  <a:pt x="1119105" y="1190522"/>
                </a:lnTo>
                <a:lnTo>
                  <a:pt x="1103433" y="1190522"/>
                </a:lnTo>
                <a:lnTo>
                  <a:pt x="1119105" y="1190522"/>
                </a:lnTo>
                <a:lnTo>
                  <a:pt x="1103433" y="1206215"/>
                </a:lnTo>
                <a:lnTo>
                  <a:pt x="1103433" y="1190522"/>
                </a:lnTo>
                <a:lnTo>
                  <a:pt x="1088132" y="1190522"/>
                </a:lnTo>
                <a:lnTo>
                  <a:pt x="1103433" y="1206215"/>
                </a:lnTo>
                <a:lnTo>
                  <a:pt x="1088132" y="1206215"/>
                </a:lnTo>
                <a:lnTo>
                  <a:pt x="1088132" y="1190522"/>
                </a:lnTo>
                <a:lnTo>
                  <a:pt x="1072707" y="1175201"/>
                </a:lnTo>
                <a:lnTo>
                  <a:pt x="1057035" y="1175201"/>
                </a:lnTo>
                <a:lnTo>
                  <a:pt x="1041734" y="1159508"/>
                </a:lnTo>
                <a:lnTo>
                  <a:pt x="1057035" y="1175201"/>
                </a:lnTo>
                <a:lnTo>
                  <a:pt x="1041734" y="1190522"/>
                </a:lnTo>
                <a:lnTo>
                  <a:pt x="1057035" y="1190522"/>
                </a:lnTo>
                <a:lnTo>
                  <a:pt x="1041734" y="1206215"/>
                </a:lnTo>
                <a:lnTo>
                  <a:pt x="1057035" y="1206215"/>
                </a:lnTo>
                <a:lnTo>
                  <a:pt x="1057035" y="1224873"/>
                </a:lnTo>
                <a:lnTo>
                  <a:pt x="1057035" y="1240194"/>
                </a:lnTo>
                <a:lnTo>
                  <a:pt x="1041734" y="1240194"/>
                </a:lnTo>
                <a:lnTo>
                  <a:pt x="1026309" y="1255516"/>
                </a:lnTo>
                <a:lnTo>
                  <a:pt x="1011007" y="1255516"/>
                </a:lnTo>
                <a:lnTo>
                  <a:pt x="1011007" y="1271209"/>
                </a:lnTo>
                <a:lnTo>
                  <a:pt x="1011007" y="1255516"/>
                </a:lnTo>
                <a:close/>
              </a:path>
            </a:pathLst>
          </a:custGeom>
          <a:ln w="24709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5" name="object 605"/>
          <p:cNvSpPr/>
          <p:nvPr/>
        </p:nvSpPr>
        <p:spPr>
          <a:xfrm>
            <a:off x="6935343" y="2615692"/>
            <a:ext cx="843802" cy="1187186"/>
          </a:xfrm>
          <a:custGeom>
            <a:avLst/>
            <a:gdLst/>
            <a:ahLst/>
            <a:cxnLst/>
            <a:rect l="l" t="t" r="r" b="b"/>
            <a:pathLst>
              <a:path w="843802" h="1187186">
                <a:moveTo>
                  <a:pt x="701769" y="1143939"/>
                </a:moveTo>
                <a:lnTo>
                  <a:pt x="667711" y="1143939"/>
                </a:lnTo>
                <a:lnTo>
                  <a:pt x="652286" y="1159508"/>
                </a:lnTo>
                <a:lnTo>
                  <a:pt x="636985" y="1159508"/>
                </a:lnTo>
                <a:lnTo>
                  <a:pt x="621313" y="1143939"/>
                </a:lnTo>
                <a:lnTo>
                  <a:pt x="606012" y="1174830"/>
                </a:lnTo>
                <a:lnTo>
                  <a:pt x="590587" y="1159508"/>
                </a:lnTo>
                <a:lnTo>
                  <a:pt x="559614" y="1159508"/>
                </a:lnTo>
                <a:lnTo>
                  <a:pt x="559614" y="1143939"/>
                </a:lnTo>
                <a:lnTo>
                  <a:pt x="574915" y="1143939"/>
                </a:lnTo>
                <a:lnTo>
                  <a:pt x="574915" y="1125158"/>
                </a:lnTo>
                <a:lnTo>
                  <a:pt x="559614" y="1094267"/>
                </a:lnTo>
                <a:lnTo>
                  <a:pt x="540857" y="1094267"/>
                </a:lnTo>
                <a:lnTo>
                  <a:pt x="522594" y="1106500"/>
                </a:lnTo>
                <a:lnTo>
                  <a:pt x="506922" y="1091178"/>
                </a:lnTo>
                <a:lnTo>
                  <a:pt x="476196" y="1091178"/>
                </a:lnTo>
                <a:lnTo>
                  <a:pt x="460771" y="1106500"/>
                </a:lnTo>
                <a:lnTo>
                  <a:pt x="426837" y="1106500"/>
                </a:lnTo>
                <a:lnTo>
                  <a:pt x="395740" y="1137514"/>
                </a:lnTo>
                <a:lnTo>
                  <a:pt x="380439" y="1137514"/>
                </a:lnTo>
                <a:lnTo>
                  <a:pt x="349342" y="1137514"/>
                </a:lnTo>
                <a:lnTo>
                  <a:pt x="334041" y="1137514"/>
                </a:lnTo>
                <a:lnTo>
                  <a:pt x="318369" y="1156172"/>
                </a:lnTo>
                <a:lnTo>
                  <a:pt x="303067" y="1156172"/>
                </a:lnTo>
                <a:lnTo>
                  <a:pt x="284681" y="1137514"/>
                </a:lnTo>
                <a:lnTo>
                  <a:pt x="269009" y="1122192"/>
                </a:lnTo>
                <a:lnTo>
                  <a:pt x="238283" y="1122192"/>
                </a:lnTo>
                <a:lnTo>
                  <a:pt x="191885" y="1137514"/>
                </a:lnTo>
                <a:lnTo>
                  <a:pt x="173252" y="1106500"/>
                </a:lnTo>
                <a:lnTo>
                  <a:pt x="160912" y="1106500"/>
                </a:lnTo>
                <a:lnTo>
                  <a:pt x="142155" y="1106500"/>
                </a:lnTo>
                <a:lnTo>
                  <a:pt x="111429" y="1122192"/>
                </a:lnTo>
                <a:lnTo>
                  <a:pt x="80456" y="1137514"/>
                </a:lnTo>
                <a:lnTo>
                  <a:pt x="65154" y="1156172"/>
                </a:lnTo>
                <a:lnTo>
                  <a:pt x="49729" y="1156172"/>
                </a:lnTo>
                <a:lnTo>
                  <a:pt x="15671" y="1187186"/>
                </a:lnTo>
                <a:lnTo>
                  <a:pt x="0" y="1171864"/>
                </a:lnTo>
                <a:lnTo>
                  <a:pt x="15671" y="1156172"/>
                </a:lnTo>
                <a:lnTo>
                  <a:pt x="34058" y="1137514"/>
                </a:lnTo>
                <a:lnTo>
                  <a:pt x="15671" y="1156172"/>
                </a:lnTo>
                <a:lnTo>
                  <a:pt x="0" y="1171864"/>
                </a:lnTo>
                <a:lnTo>
                  <a:pt x="0" y="1137514"/>
                </a:lnTo>
                <a:lnTo>
                  <a:pt x="15671" y="1122192"/>
                </a:lnTo>
                <a:lnTo>
                  <a:pt x="49729" y="1041506"/>
                </a:lnTo>
                <a:lnTo>
                  <a:pt x="65154" y="1010492"/>
                </a:lnTo>
                <a:lnTo>
                  <a:pt x="65154" y="979478"/>
                </a:lnTo>
                <a:lnTo>
                  <a:pt x="80456" y="960820"/>
                </a:lnTo>
                <a:lnTo>
                  <a:pt x="80456" y="945498"/>
                </a:lnTo>
                <a:lnTo>
                  <a:pt x="95881" y="929806"/>
                </a:lnTo>
                <a:lnTo>
                  <a:pt x="95881" y="898792"/>
                </a:lnTo>
                <a:lnTo>
                  <a:pt x="111429" y="833798"/>
                </a:lnTo>
                <a:lnTo>
                  <a:pt x="111429" y="802784"/>
                </a:lnTo>
                <a:lnTo>
                  <a:pt x="95881" y="784126"/>
                </a:lnTo>
                <a:lnTo>
                  <a:pt x="95881" y="768804"/>
                </a:lnTo>
                <a:lnTo>
                  <a:pt x="111429" y="753112"/>
                </a:lnTo>
                <a:lnTo>
                  <a:pt x="126854" y="737790"/>
                </a:lnTo>
                <a:lnTo>
                  <a:pt x="126854" y="706776"/>
                </a:lnTo>
                <a:lnTo>
                  <a:pt x="160912" y="672796"/>
                </a:lnTo>
                <a:lnTo>
                  <a:pt x="142155" y="641782"/>
                </a:lnTo>
                <a:lnTo>
                  <a:pt x="160912" y="626090"/>
                </a:lnTo>
                <a:lnTo>
                  <a:pt x="160912" y="607432"/>
                </a:lnTo>
                <a:lnTo>
                  <a:pt x="173252" y="592110"/>
                </a:lnTo>
                <a:lnTo>
                  <a:pt x="191885" y="561096"/>
                </a:lnTo>
                <a:lnTo>
                  <a:pt x="173252" y="530082"/>
                </a:lnTo>
                <a:lnTo>
                  <a:pt x="160912" y="496102"/>
                </a:lnTo>
                <a:lnTo>
                  <a:pt x="142155" y="496102"/>
                </a:lnTo>
                <a:lnTo>
                  <a:pt x="142155" y="465088"/>
                </a:lnTo>
                <a:lnTo>
                  <a:pt x="126854" y="449396"/>
                </a:lnTo>
                <a:lnTo>
                  <a:pt x="142155" y="430738"/>
                </a:lnTo>
                <a:lnTo>
                  <a:pt x="160912" y="415416"/>
                </a:lnTo>
                <a:lnTo>
                  <a:pt x="142155" y="368709"/>
                </a:lnTo>
                <a:lnTo>
                  <a:pt x="160912" y="334730"/>
                </a:lnTo>
                <a:lnTo>
                  <a:pt x="160912" y="303716"/>
                </a:lnTo>
                <a:lnTo>
                  <a:pt x="173252" y="288023"/>
                </a:lnTo>
                <a:lnTo>
                  <a:pt x="191885" y="272702"/>
                </a:lnTo>
                <a:lnTo>
                  <a:pt x="222611" y="272702"/>
                </a:lnTo>
                <a:lnTo>
                  <a:pt x="238283" y="238722"/>
                </a:lnTo>
                <a:lnTo>
                  <a:pt x="269009" y="223029"/>
                </a:lnTo>
                <a:lnTo>
                  <a:pt x="269009" y="176694"/>
                </a:lnTo>
                <a:lnTo>
                  <a:pt x="269009" y="223029"/>
                </a:lnTo>
                <a:lnTo>
                  <a:pt x="269009" y="176694"/>
                </a:lnTo>
                <a:lnTo>
                  <a:pt x="284681" y="158036"/>
                </a:lnTo>
                <a:lnTo>
                  <a:pt x="303067" y="176694"/>
                </a:lnTo>
                <a:lnTo>
                  <a:pt x="334041" y="207708"/>
                </a:lnTo>
                <a:lnTo>
                  <a:pt x="349342" y="192015"/>
                </a:lnTo>
                <a:lnTo>
                  <a:pt x="395740" y="192015"/>
                </a:lnTo>
                <a:lnTo>
                  <a:pt x="426837" y="127022"/>
                </a:lnTo>
                <a:lnTo>
                  <a:pt x="460771" y="62028"/>
                </a:lnTo>
                <a:lnTo>
                  <a:pt x="460771" y="46335"/>
                </a:lnTo>
                <a:lnTo>
                  <a:pt x="463856" y="67959"/>
                </a:lnTo>
                <a:lnTo>
                  <a:pt x="497791" y="27677"/>
                </a:lnTo>
                <a:lnTo>
                  <a:pt x="522594" y="0"/>
                </a:lnTo>
                <a:lnTo>
                  <a:pt x="571954" y="0"/>
                </a:lnTo>
                <a:lnTo>
                  <a:pt x="602927" y="0"/>
                </a:lnTo>
                <a:lnTo>
                  <a:pt x="618352" y="46335"/>
                </a:lnTo>
                <a:lnTo>
                  <a:pt x="602927" y="127022"/>
                </a:lnTo>
                <a:lnTo>
                  <a:pt x="618352" y="127022"/>
                </a:lnTo>
                <a:lnTo>
                  <a:pt x="633653" y="176694"/>
                </a:lnTo>
                <a:lnTo>
                  <a:pt x="633653" y="207708"/>
                </a:lnTo>
                <a:lnTo>
                  <a:pt x="618352" y="272702"/>
                </a:lnTo>
                <a:lnTo>
                  <a:pt x="633653" y="254044"/>
                </a:lnTo>
                <a:lnTo>
                  <a:pt x="618352" y="334730"/>
                </a:lnTo>
                <a:lnTo>
                  <a:pt x="664626" y="334730"/>
                </a:lnTo>
                <a:lnTo>
                  <a:pt x="649325" y="384402"/>
                </a:lnTo>
                <a:lnTo>
                  <a:pt x="695723" y="334730"/>
                </a:lnTo>
                <a:lnTo>
                  <a:pt x="729411" y="272702"/>
                </a:lnTo>
                <a:lnTo>
                  <a:pt x="760384" y="223029"/>
                </a:lnTo>
                <a:lnTo>
                  <a:pt x="791481" y="254044"/>
                </a:lnTo>
                <a:lnTo>
                  <a:pt x="813199" y="260345"/>
                </a:lnTo>
                <a:lnTo>
                  <a:pt x="813199" y="322374"/>
                </a:lnTo>
                <a:lnTo>
                  <a:pt x="813199" y="341031"/>
                </a:lnTo>
                <a:lnTo>
                  <a:pt x="794442" y="372046"/>
                </a:lnTo>
                <a:lnTo>
                  <a:pt x="779141" y="372046"/>
                </a:lnTo>
                <a:lnTo>
                  <a:pt x="794442" y="372046"/>
                </a:lnTo>
                <a:lnTo>
                  <a:pt x="813199" y="372046"/>
                </a:lnTo>
                <a:lnTo>
                  <a:pt x="825539" y="372046"/>
                </a:lnTo>
                <a:lnTo>
                  <a:pt x="843802" y="387367"/>
                </a:lnTo>
                <a:lnTo>
                  <a:pt x="843802" y="499068"/>
                </a:lnTo>
                <a:lnTo>
                  <a:pt x="825539" y="452361"/>
                </a:lnTo>
                <a:lnTo>
                  <a:pt x="825539" y="468054"/>
                </a:lnTo>
                <a:lnTo>
                  <a:pt x="825539" y="517726"/>
                </a:lnTo>
                <a:lnTo>
                  <a:pt x="825539" y="533047"/>
                </a:lnTo>
                <a:lnTo>
                  <a:pt x="825539" y="548740"/>
                </a:lnTo>
                <a:lnTo>
                  <a:pt x="825539" y="564061"/>
                </a:lnTo>
                <a:lnTo>
                  <a:pt x="813199" y="564061"/>
                </a:lnTo>
                <a:lnTo>
                  <a:pt x="813199" y="579754"/>
                </a:lnTo>
                <a:lnTo>
                  <a:pt x="813199" y="595076"/>
                </a:lnTo>
                <a:lnTo>
                  <a:pt x="794442" y="595076"/>
                </a:lnTo>
                <a:lnTo>
                  <a:pt x="794442" y="613733"/>
                </a:lnTo>
                <a:lnTo>
                  <a:pt x="779141" y="613733"/>
                </a:lnTo>
                <a:lnTo>
                  <a:pt x="794442" y="613733"/>
                </a:lnTo>
                <a:lnTo>
                  <a:pt x="779141" y="629055"/>
                </a:lnTo>
                <a:lnTo>
                  <a:pt x="794442" y="613733"/>
                </a:lnTo>
                <a:lnTo>
                  <a:pt x="779141" y="675762"/>
                </a:lnTo>
                <a:lnTo>
                  <a:pt x="763469" y="675762"/>
                </a:lnTo>
                <a:lnTo>
                  <a:pt x="763469" y="694420"/>
                </a:lnTo>
                <a:lnTo>
                  <a:pt x="748044" y="694420"/>
                </a:lnTo>
                <a:lnTo>
                  <a:pt x="748044" y="660069"/>
                </a:lnTo>
                <a:lnTo>
                  <a:pt x="732743" y="644748"/>
                </a:lnTo>
                <a:lnTo>
                  <a:pt x="717071" y="644748"/>
                </a:lnTo>
                <a:lnTo>
                  <a:pt x="701769" y="644748"/>
                </a:lnTo>
                <a:lnTo>
                  <a:pt x="683383" y="644748"/>
                </a:lnTo>
                <a:lnTo>
                  <a:pt x="667711" y="629055"/>
                </a:lnTo>
                <a:lnTo>
                  <a:pt x="652286" y="613733"/>
                </a:lnTo>
                <a:lnTo>
                  <a:pt x="636985" y="595076"/>
                </a:lnTo>
                <a:lnTo>
                  <a:pt x="636985" y="579754"/>
                </a:lnTo>
                <a:lnTo>
                  <a:pt x="636985" y="595076"/>
                </a:lnTo>
                <a:lnTo>
                  <a:pt x="636985" y="613733"/>
                </a:lnTo>
                <a:lnTo>
                  <a:pt x="652286" y="629055"/>
                </a:lnTo>
                <a:lnTo>
                  <a:pt x="667711" y="629055"/>
                </a:lnTo>
                <a:lnTo>
                  <a:pt x="667711" y="644748"/>
                </a:lnTo>
                <a:lnTo>
                  <a:pt x="683383" y="675762"/>
                </a:lnTo>
                <a:lnTo>
                  <a:pt x="701769" y="694420"/>
                </a:lnTo>
                <a:lnTo>
                  <a:pt x="717071" y="709741"/>
                </a:lnTo>
                <a:lnTo>
                  <a:pt x="732743" y="725434"/>
                </a:lnTo>
                <a:lnTo>
                  <a:pt x="748044" y="756448"/>
                </a:lnTo>
                <a:lnTo>
                  <a:pt x="763469" y="771770"/>
                </a:lnTo>
                <a:lnTo>
                  <a:pt x="763469" y="805873"/>
                </a:lnTo>
                <a:lnTo>
                  <a:pt x="748044" y="852456"/>
                </a:lnTo>
                <a:lnTo>
                  <a:pt x="748044" y="886436"/>
                </a:lnTo>
                <a:lnTo>
                  <a:pt x="732743" y="917450"/>
                </a:lnTo>
                <a:lnTo>
                  <a:pt x="732743" y="886436"/>
                </a:lnTo>
                <a:lnTo>
                  <a:pt x="748044" y="871114"/>
                </a:lnTo>
                <a:lnTo>
                  <a:pt x="748044" y="836887"/>
                </a:lnTo>
                <a:lnTo>
                  <a:pt x="748044" y="821442"/>
                </a:lnTo>
                <a:lnTo>
                  <a:pt x="748044" y="836887"/>
                </a:lnTo>
                <a:lnTo>
                  <a:pt x="748044" y="821442"/>
                </a:lnTo>
                <a:lnTo>
                  <a:pt x="732743" y="852456"/>
                </a:lnTo>
                <a:lnTo>
                  <a:pt x="732743" y="871114"/>
                </a:lnTo>
                <a:lnTo>
                  <a:pt x="717071" y="902128"/>
                </a:lnTo>
                <a:lnTo>
                  <a:pt x="717071" y="933142"/>
                </a:lnTo>
                <a:lnTo>
                  <a:pt x="717071" y="948464"/>
                </a:lnTo>
                <a:lnTo>
                  <a:pt x="717071" y="933142"/>
                </a:lnTo>
                <a:lnTo>
                  <a:pt x="717071" y="948464"/>
                </a:lnTo>
                <a:lnTo>
                  <a:pt x="717071" y="967122"/>
                </a:lnTo>
                <a:lnTo>
                  <a:pt x="717071" y="982814"/>
                </a:lnTo>
                <a:lnTo>
                  <a:pt x="717071" y="967122"/>
                </a:lnTo>
                <a:lnTo>
                  <a:pt x="717071" y="998136"/>
                </a:lnTo>
                <a:lnTo>
                  <a:pt x="701769" y="998136"/>
                </a:lnTo>
                <a:lnTo>
                  <a:pt x="717071" y="998136"/>
                </a:lnTo>
                <a:lnTo>
                  <a:pt x="717071" y="1013828"/>
                </a:lnTo>
                <a:lnTo>
                  <a:pt x="717071" y="998136"/>
                </a:lnTo>
                <a:lnTo>
                  <a:pt x="717071" y="1013828"/>
                </a:lnTo>
                <a:lnTo>
                  <a:pt x="701769" y="1029150"/>
                </a:lnTo>
                <a:lnTo>
                  <a:pt x="683383" y="1063253"/>
                </a:lnTo>
                <a:lnTo>
                  <a:pt x="683383" y="1078822"/>
                </a:lnTo>
                <a:lnTo>
                  <a:pt x="667711" y="1047808"/>
                </a:lnTo>
                <a:lnTo>
                  <a:pt x="667711" y="1029150"/>
                </a:lnTo>
                <a:lnTo>
                  <a:pt x="667711" y="1013828"/>
                </a:lnTo>
                <a:lnTo>
                  <a:pt x="667711" y="998136"/>
                </a:lnTo>
                <a:lnTo>
                  <a:pt x="667711" y="982814"/>
                </a:lnTo>
                <a:lnTo>
                  <a:pt x="683383" y="967122"/>
                </a:lnTo>
                <a:lnTo>
                  <a:pt x="667711" y="967122"/>
                </a:lnTo>
                <a:lnTo>
                  <a:pt x="683383" y="967122"/>
                </a:lnTo>
                <a:lnTo>
                  <a:pt x="667711" y="948464"/>
                </a:lnTo>
                <a:lnTo>
                  <a:pt x="683383" y="948464"/>
                </a:lnTo>
                <a:lnTo>
                  <a:pt x="683383" y="933142"/>
                </a:lnTo>
                <a:lnTo>
                  <a:pt x="683383" y="917450"/>
                </a:lnTo>
                <a:lnTo>
                  <a:pt x="683383" y="902128"/>
                </a:lnTo>
                <a:lnTo>
                  <a:pt x="667711" y="917450"/>
                </a:lnTo>
                <a:lnTo>
                  <a:pt x="652286" y="917450"/>
                </a:lnTo>
                <a:lnTo>
                  <a:pt x="667711" y="902128"/>
                </a:lnTo>
                <a:lnTo>
                  <a:pt x="652286" y="917450"/>
                </a:lnTo>
                <a:lnTo>
                  <a:pt x="667711" y="902128"/>
                </a:lnTo>
                <a:lnTo>
                  <a:pt x="652286" y="902128"/>
                </a:lnTo>
                <a:lnTo>
                  <a:pt x="667711" y="886436"/>
                </a:lnTo>
                <a:lnTo>
                  <a:pt x="652286" y="886436"/>
                </a:lnTo>
                <a:lnTo>
                  <a:pt x="652286" y="871114"/>
                </a:lnTo>
                <a:lnTo>
                  <a:pt x="667711" y="871114"/>
                </a:lnTo>
                <a:lnTo>
                  <a:pt x="636985" y="871114"/>
                </a:lnTo>
                <a:lnTo>
                  <a:pt x="652286" y="852456"/>
                </a:lnTo>
                <a:lnTo>
                  <a:pt x="636985" y="852456"/>
                </a:lnTo>
                <a:lnTo>
                  <a:pt x="636985" y="836887"/>
                </a:lnTo>
                <a:lnTo>
                  <a:pt x="652286" y="821442"/>
                </a:lnTo>
                <a:lnTo>
                  <a:pt x="636985" y="836887"/>
                </a:lnTo>
                <a:lnTo>
                  <a:pt x="636985" y="852456"/>
                </a:lnTo>
                <a:lnTo>
                  <a:pt x="621313" y="836887"/>
                </a:lnTo>
                <a:lnTo>
                  <a:pt x="621313" y="852456"/>
                </a:lnTo>
                <a:lnTo>
                  <a:pt x="621313" y="871114"/>
                </a:lnTo>
                <a:lnTo>
                  <a:pt x="606012" y="871114"/>
                </a:lnTo>
                <a:lnTo>
                  <a:pt x="606012" y="852456"/>
                </a:lnTo>
                <a:lnTo>
                  <a:pt x="590587" y="836887"/>
                </a:lnTo>
                <a:lnTo>
                  <a:pt x="606012" y="852456"/>
                </a:lnTo>
                <a:lnTo>
                  <a:pt x="606012" y="871114"/>
                </a:lnTo>
                <a:lnTo>
                  <a:pt x="590587" y="836887"/>
                </a:lnTo>
                <a:lnTo>
                  <a:pt x="559614" y="821442"/>
                </a:lnTo>
                <a:lnTo>
                  <a:pt x="574915" y="821442"/>
                </a:lnTo>
                <a:lnTo>
                  <a:pt x="590587" y="805873"/>
                </a:lnTo>
                <a:lnTo>
                  <a:pt x="574915" y="805873"/>
                </a:lnTo>
                <a:lnTo>
                  <a:pt x="574915" y="790428"/>
                </a:lnTo>
                <a:lnTo>
                  <a:pt x="590587" y="790428"/>
                </a:lnTo>
                <a:lnTo>
                  <a:pt x="606012" y="790428"/>
                </a:lnTo>
                <a:lnTo>
                  <a:pt x="606012" y="805873"/>
                </a:lnTo>
                <a:lnTo>
                  <a:pt x="621313" y="790428"/>
                </a:lnTo>
                <a:lnTo>
                  <a:pt x="621313" y="771770"/>
                </a:lnTo>
                <a:lnTo>
                  <a:pt x="606012" y="790428"/>
                </a:lnTo>
                <a:lnTo>
                  <a:pt x="590587" y="771770"/>
                </a:lnTo>
                <a:lnTo>
                  <a:pt x="590587" y="756448"/>
                </a:lnTo>
                <a:lnTo>
                  <a:pt x="574915" y="771770"/>
                </a:lnTo>
                <a:lnTo>
                  <a:pt x="574915" y="756448"/>
                </a:lnTo>
                <a:lnTo>
                  <a:pt x="574915" y="771770"/>
                </a:lnTo>
                <a:lnTo>
                  <a:pt x="559614" y="771770"/>
                </a:lnTo>
                <a:lnTo>
                  <a:pt x="559614" y="756448"/>
                </a:lnTo>
                <a:lnTo>
                  <a:pt x="590587" y="756448"/>
                </a:lnTo>
                <a:lnTo>
                  <a:pt x="574915" y="740756"/>
                </a:lnTo>
                <a:lnTo>
                  <a:pt x="590587" y="740756"/>
                </a:lnTo>
                <a:lnTo>
                  <a:pt x="574915" y="740756"/>
                </a:lnTo>
                <a:lnTo>
                  <a:pt x="559614" y="725434"/>
                </a:lnTo>
                <a:lnTo>
                  <a:pt x="574915" y="725434"/>
                </a:lnTo>
                <a:lnTo>
                  <a:pt x="574915" y="709741"/>
                </a:lnTo>
                <a:lnTo>
                  <a:pt x="590587" y="694420"/>
                </a:lnTo>
                <a:lnTo>
                  <a:pt x="574915" y="694420"/>
                </a:lnTo>
                <a:lnTo>
                  <a:pt x="590587" y="694420"/>
                </a:lnTo>
                <a:lnTo>
                  <a:pt x="590587" y="675762"/>
                </a:lnTo>
                <a:lnTo>
                  <a:pt x="590587" y="660069"/>
                </a:lnTo>
                <a:lnTo>
                  <a:pt x="590587" y="675762"/>
                </a:lnTo>
                <a:lnTo>
                  <a:pt x="574915" y="694420"/>
                </a:lnTo>
                <a:lnTo>
                  <a:pt x="559614" y="694420"/>
                </a:lnTo>
                <a:lnTo>
                  <a:pt x="559614" y="709741"/>
                </a:lnTo>
                <a:lnTo>
                  <a:pt x="559614" y="694420"/>
                </a:lnTo>
                <a:lnTo>
                  <a:pt x="559614" y="660069"/>
                </a:lnTo>
                <a:lnTo>
                  <a:pt x="574915" y="644748"/>
                </a:lnTo>
                <a:lnTo>
                  <a:pt x="590587" y="644748"/>
                </a:lnTo>
                <a:lnTo>
                  <a:pt x="574915" y="629055"/>
                </a:lnTo>
                <a:lnTo>
                  <a:pt x="590587" y="629055"/>
                </a:lnTo>
                <a:lnTo>
                  <a:pt x="606012" y="613733"/>
                </a:lnTo>
                <a:lnTo>
                  <a:pt x="590587" y="613733"/>
                </a:lnTo>
                <a:lnTo>
                  <a:pt x="606012" y="595076"/>
                </a:lnTo>
                <a:lnTo>
                  <a:pt x="590587" y="613733"/>
                </a:lnTo>
                <a:lnTo>
                  <a:pt x="574915" y="595076"/>
                </a:lnTo>
                <a:lnTo>
                  <a:pt x="559614" y="613733"/>
                </a:lnTo>
                <a:lnTo>
                  <a:pt x="559614" y="629055"/>
                </a:lnTo>
                <a:lnTo>
                  <a:pt x="540857" y="660069"/>
                </a:lnTo>
                <a:lnTo>
                  <a:pt x="540857" y="629055"/>
                </a:lnTo>
                <a:lnTo>
                  <a:pt x="540857" y="660069"/>
                </a:lnTo>
                <a:lnTo>
                  <a:pt x="525556" y="644748"/>
                </a:lnTo>
                <a:lnTo>
                  <a:pt x="540857" y="660069"/>
                </a:lnTo>
                <a:lnTo>
                  <a:pt x="525556" y="660069"/>
                </a:lnTo>
                <a:lnTo>
                  <a:pt x="525556" y="675762"/>
                </a:lnTo>
                <a:lnTo>
                  <a:pt x="525556" y="694420"/>
                </a:lnTo>
                <a:lnTo>
                  <a:pt x="510254" y="675762"/>
                </a:lnTo>
                <a:lnTo>
                  <a:pt x="494583" y="675762"/>
                </a:lnTo>
                <a:lnTo>
                  <a:pt x="510254" y="694420"/>
                </a:lnTo>
                <a:lnTo>
                  <a:pt x="494583" y="694420"/>
                </a:lnTo>
                <a:lnTo>
                  <a:pt x="510254" y="694420"/>
                </a:lnTo>
                <a:lnTo>
                  <a:pt x="525556" y="709741"/>
                </a:lnTo>
                <a:lnTo>
                  <a:pt x="540857" y="725434"/>
                </a:lnTo>
                <a:lnTo>
                  <a:pt x="510254" y="709741"/>
                </a:lnTo>
                <a:lnTo>
                  <a:pt x="525556" y="740756"/>
                </a:lnTo>
                <a:lnTo>
                  <a:pt x="510254" y="740756"/>
                </a:lnTo>
                <a:lnTo>
                  <a:pt x="525556" y="756448"/>
                </a:lnTo>
                <a:lnTo>
                  <a:pt x="525556" y="790428"/>
                </a:lnTo>
                <a:lnTo>
                  <a:pt x="540857" y="821442"/>
                </a:lnTo>
                <a:lnTo>
                  <a:pt x="559614" y="836887"/>
                </a:lnTo>
                <a:lnTo>
                  <a:pt x="559614" y="852456"/>
                </a:lnTo>
                <a:lnTo>
                  <a:pt x="540857" y="836887"/>
                </a:lnTo>
                <a:lnTo>
                  <a:pt x="525556" y="821442"/>
                </a:lnTo>
                <a:lnTo>
                  <a:pt x="510254" y="821442"/>
                </a:lnTo>
                <a:lnTo>
                  <a:pt x="510254" y="805873"/>
                </a:lnTo>
                <a:lnTo>
                  <a:pt x="510254" y="836887"/>
                </a:lnTo>
                <a:lnTo>
                  <a:pt x="540857" y="852456"/>
                </a:lnTo>
                <a:lnTo>
                  <a:pt x="559614" y="871114"/>
                </a:lnTo>
                <a:lnTo>
                  <a:pt x="559614" y="852456"/>
                </a:lnTo>
                <a:lnTo>
                  <a:pt x="590587" y="886436"/>
                </a:lnTo>
                <a:lnTo>
                  <a:pt x="590587" y="902128"/>
                </a:lnTo>
                <a:lnTo>
                  <a:pt x="574915" y="886436"/>
                </a:lnTo>
                <a:lnTo>
                  <a:pt x="559614" y="886436"/>
                </a:lnTo>
                <a:lnTo>
                  <a:pt x="559614" y="871114"/>
                </a:lnTo>
                <a:lnTo>
                  <a:pt x="559614" y="886436"/>
                </a:lnTo>
                <a:lnTo>
                  <a:pt x="540857" y="886436"/>
                </a:lnTo>
                <a:lnTo>
                  <a:pt x="525556" y="886436"/>
                </a:lnTo>
                <a:lnTo>
                  <a:pt x="525556" y="871114"/>
                </a:lnTo>
                <a:lnTo>
                  <a:pt x="510254" y="886436"/>
                </a:lnTo>
                <a:lnTo>
                  <a:pt x="494583" y="852456"/>
                </a:lnTo>
                <a:lnTo>
                  <a:pt x="479158" y="852456"/>
                </a:lnTo>
                <a:lnTo>
                  <a:pt x="494583" y="871114"/>
                </a:lnTo>
                <a:lnTo>
                  <a:pt x="479158" y="871114"/>
                </a:lnTo>
                <a:lnTo>
                  <a:pt x="463856" y="836887"/>
                </a:lnTo>
                <a:lnTo>
                  <a:pt x="463856" y="852456"/>
                </a:lnTo>
                <a:lnTo>
                  <a:pt x="460771" y="864812"/>
                </a:lnTo>
                <a:lnTo>
                  <a:pt x="463856" y="871114"/>
                </a:lnTo>
                <a:lnTo>
                  <a:pt x="463856" y="852456"/>
                </a:lnTo>
                <a:lnTo>
                  <a:pt x="479158" y="871114"/>
                </a:lnTo>
                <a:lnTo>
                  <a:pt x="463856" y="871114"/>
                </a:lnTo>
                <a:lnTo>
                  <a:pt x="479158" y="871114"/>
                </a:lnTo>
                <a:lnTo>
                  <a:pt x="479158" y="886436"/>
                </a:lnTo>
                <a:lnTo>
                  <a:pt x="494583" y="886436"/>
                </a:lnTo>
                <a:lnTo>
                  <a:pt x="510254" y="902128"/>
                </a:lnTo>
                <a:lnTo>
                  <a:pt x="525556" y="902128"/>
                </a:lnTo>
                <a:lnTo>
                  <a:pt x="559614" y="902128"/>
                </a:lnTo>
                <a:lnTo>
                  <a:pt x="540857" y="917450"/>
                </a:lnTo>
                <a:lnTo>
                  <a:pt x="574915" y="917450"/>
                </a:lnTo>
                <a:lnTo>
                  <a:pt x="590587" y="917450"/>
                </a:lnTo>
                <a:lnTo>
                  <a:pt x="606012" y="917450"/>
                </a:lnTo>
                <a:lnTo>
                  <a:pt x="606012" y="933142"/>
                </a:lnTo>
                <a:lnTo>
                  <a:pt x="590587" y="948464"/>
                </a:lnTo>
                <a:lnTo>
                  <a:pt x="606012" y="948464"/>
                </a:lnTo>
                <a:lnTo>
                  <a:pt x="590587" y="948464"/>
                </a:lnTo>
                <a:lnTo>
                  <a:pt x="606012" y="967122"/>
                </a:lnTo>
                <a:lnTo>
                  <a:pt x="606012" y="982814"/>
                </a:lnTo>
                <a:lnTo>
                  <a:pt x="621313" y="998136"/>
                </a:lnTo>
                <a:lnTo>
                  <a:pt x="590587" y="982814"/>
                </a:lnTo>
                <a:lnTo>
                  <a:pt x="574915" y="967122"/>
                </a:lnTo>
                <a:lnTo>
                  <a:pt x="574915" y="982814"/>
                </a:lnTo>
                <a:lnTo>
                  <a:pt x="559614" y="967122"/>
                </a:lnTo>
                <a:lnTo>
                  <a:pt x="540857" y="948464"/>
                </a:lnTo>
                <a:lnTo>
                  <a:pt x="525556" y="948464"/>
                </a:lnTo>
                <a:lnTo>
                  <a:pt x="510254" y="933142"/>
                </a:lnTo>
                <a:lnTo>
                  <a:pt x="494583" y="917450"/>
                </a:lnTo>
                <a:lnTo>
                  <a:pt x="510254" y="933142"/>
                </a:lnTo>
                <a:lnTo>
                  <a:pt x="525556" y="948464"/>
                </a:lnTo>
                <a:lnTo>
                  <a:pt x="540857" y="967122"/>
                </a:lnTo>
                <a:lnTo>
                  <a:pt x="559614" y="982814"/>
                </a:lnTo>
                <a:lnTo>
                  <a:pt x="540857" y="967122"/>
                </a:lnTo>
                <a:lnTo>
                  <a:pt x="559614" y="982814"/>
                </a:lnTo>
                <a:lnTo>
                  <a:pt x="574915" y="998136"/>
                </a:lnTo>
                <a:lnTo>
                  <a:pt x="590587" y="998136"/>
                </a:lnTo>
                <a:lnTo>
                  <a:pt x="606012" y="998136"/>
                </a:lnTo>
                <a:lnTo>
                  <a:pt x="574915" y="998136"/>
                </a:lnTo>
                <a:lnTo>
                  <a:pt x="590587" y="1013828"/>
                </a:lnTo>
                <a:lnTo>
                  <a:pt x="606012" y="1013828"/>
                </a:lnTo>
                <a:lnTo>
                  <a:pt x="621313" y="1013828"/>
                </a:lnTo>
                <a:lnTo>
                  <a:pt x="621313" y="1029150"/>
                </a:lnTo>
                <a:lnTo>
                  <a:pt x="621313" y="1047808"/>
                </a:lnTo>
                <a:lnTo>
                  <a:pt x="606012" y="1029150"/>
                </a:lnTo>
                <a:lnTo>
                  <a:pt x="590587" y="1047808"/>
                </a:lnTo>
                <a:lnTo>
                  <a:pt x="606012" y="1047808"/>
                </a:lnTo>
                <a:lnTo>
                  <a:pt x="590587" y="1047808"/>
                </a:lnTo>
                <a:lnTo>
                  <a:pt x="606012" y="1047808"/>
                </a:lnTo>
                <a:lnTo>
                  <a:pt x="606012" y="1063253"/>
                </a:lnTo>
                <a:lnTo>
                  <a:pt x="540857" y="1013828"/>
                </a:lnTo>
                <a:lnTo>
                  <a:pt x="574915" y="1047808"/>
                </a:lnTo>
                <a:lnTo>
                  <a:pt x="574915" y="1063253"/>
                </a:lnTo>
                <a:lnTo>
                  <a:pt x="606012" y="1063253"/>
                </a:lnTo>
                <a:lnTo>
                  <a:pt x="606012" y="1078822"/>
                </a:lnTo>
                <a:lnTo>
                  <a:pt x="621313" y="1078822"/>
                </a:lnTo>
                <a:lnTo>
                  <a:pt x="621313" y="1063253"/>
                </a:lnTo>
                <a:lnTo>
                  <a:pt x="636985" y="1078822"/>
                </a:lnTo>
                <a:lnTo>
                  <a:pt x="621313" y="1078822"/>
                </a:lnTo>
                <a:lnTo>
                  <a:pt x="621313" y="1094267"/>
                </a:lnTo>
                <a:lnTo>
                  <a:pt x="636985" y="1078822"/>
                </a:lnTo>
                <a:lnTo>
                  <a:pt x="636985" y="1094267"/>
                </a:lnTo>
                <a:lnTo>
                  <a:pt x="636985" y="1109836"/>
                </a:lnTo>
                <a:lnTo>
                  <a:pt x="621313" y="1109836"/>
                </a:lnTo>
                <a:lnTo>
                  <a:pt x="606012" y="1094267"/>
                </a:lnTo>
                <a:lnTo>
                  <a:pt x="590587" y="1094267"/>
                </a:lnTo>
                <a:lnTo>
                  <a:pt x="574915" y="1078822"/>
                </a:lnTo>
                <a:lnTo>
                  <a:pt x="559614" y="1078822"/>
                </a:lnTo>
                <a:lnTo>
                  <a:pt x="540857" y="1078822"/>
                </a:lnTo>
                <a:lnTo>
                  <a:pt x="525556" y="1063253"/>
                </a:lnTo>
                <a:lnTo>
                  <a:pt x="525556" y="1078822"/>
                </a:lnTo>
                <a:lnTo>
                  <a:pt x="510254" y="1063253"/>
                </a:lnTo>
                <a:lnTo>
                  <a:pt x="510254" y="1078822"/>
                </a:lnTo>
                <a:lnTo>
                  <a:pt x="510254" y="1063253"/>
                </a:lnTo>
                <a:lnTo>
                  <a:pt x="476196" y="1091178"/>
                </a:lnTo>
                <a:lnTo>
                  <a:pt x="506922" y="1091178"/>
                </a:lnTo>
                <a:lnTo>
                  <a:pt x="506922" y="1075486"/>
                </a:lnTo>
                <a:lnTo>
                  <a:pt x="510254" y="1078822"/>
                </a:lnTo>
                <a:lnTo>
                  <a:pt x="510254" y="1063253"/>
                </a:lnTo>
                <a:lnTo>
                  <a:pt x="510254" y="1078822"/>
                </a:lnTo>
                <a:lnTo>
                  <a:pt x="540857" y="1078822"/>
                </a:lnTo>
                <a:lnTo>
                  <a:pt x="559614" y="1094267"/>
                </a:lnTo>
                <a:lnTo>
                  <a:pt x="559614" y="1078822"/>
                </a:lnTo>
                <a:lnTo>
                  <a:pt x="574915" y="1109836"/>
                </a:lnTo>
                <a:lnTo>
                  <a:pt x="590587" y="1109836"/>
                </a:lnTo>
                <a:lnTo>
                  <a:pt x="590587" y="1125158"/>
                </a:lnTo>
                <a:lnTo>
                  <a:pt x="606012" y="1125158"/>
                </a:lnTo>
                <a:lnTo>
                  <a:pt x="606012" y="1143939"/>
                </a:lnTo>
                <a:lnTo>
                  <a:pt x="621313" y="1125158"/>
                </a:lnTo>
                <a:lnTo>
                  <a:pt x="636985" y="1125158"/>
                </a:lnTo>
                <a:lnTo>
                  <a:pt x="621313" y="1143939"/>
                </a:lnTo>
                <a:lnTo>
                  <a:pt x="636985" y="1125158"/>
                </a:lnTo>
                <a:lnTo>
                  <a:pt x="636985" y="1143939"/>
                </a:lnTo>
                <a:lnTo>
                  <a:pt x="636985" y="1125158"/>
                </a:lnTo>
                <a:lnTo>
                  <a:pt x="636985" y="1109836"/>
                </a:lnTo>
                <a:lnTo>
                  <a:pt x="652286" y="1125158"/>
                </a:lnTo>
                <a:lnTo>
                  <a:pt x="652286" y="1109836"/>
                </a:lnTo>
                <a:lnTo>
                  <a:pt x="667711" y="1125158"/>
                </a:lnTo>
                <a:lnTo>
                  <a:pt x="667711" y="1109836"/>
                </a:lnTo>
                <a:lnTo>
                  <a:pt x="683383" y="1109836"/>
                </a:lnTo>
                <a:lnTo>
                  <a:pt x="667711" y="1125158"/>
                </a:lnTo>
                <a:lnTo>
                  <a:pt x="683383" y="1125158"/>
                </a:lnTo>
                <a:lnTo>
                  <a:pt x="701769" y="1143939"/>
                </a:lnTo>
                <a:close/>
              </a:path>
            </a:pathLst>
          </a:custGeom>
          <a:ln w="24704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6" name="object 606"/>
          <p:cNvSpPr/>
          <p:nvPr/>
        </p:nvSpPr>
        <p:spPr>
          <a:xfrm>
            <a:off x="5692838" y="3706870"/>
            <a:ext cx="2030653" cy="2402866"/>
          </a:xfrm>
          <a:custGeom>
            <a:avLst/>
            <a:gdLst/>
            <a:ahLst/>
            <a:cxnLst/>
            <a:rect l="l" t="t" r="r" b="b"/>
            <a:pathLst>
              <a:path w="2030653" h="2402866">
                <a:moveTo>
                  <a:pt x="1950567" y="33979"/>
                </a:moveTo>
                <a:lnTo>
                  <a:pt x="1950567" y="68329"/>
                </a:lnTo>
                <a:lnTo>
                  <a:pt x="1950567" y="49672"/>
                </a:lnTo>
                <a:lnTo>
                  <a:pt x="1950567" y="83651"/>
                </a:lnTo>
                <a:lnTo>
                  <a:pt x="1965869" y="83651"/>
                </a:lnTo>
                <a:lnTo>
                  <a:pt x="1965869" y="99344"/>
                </a:lnTo>
                <a:lnTo>
                  <a:pt x="1950567" y="99344"/>
                </a:lnTo>
                <a:lnTo>
                  <a:pt x="1934895" y="83651"/>
                </a:lnTo>
                <a:lnTo>
                  <a:pt x="1934895" y="99344"/>
                </a:lnTo>
                <a:lnTo>
                  <a:pt x="1950567" y="99344"/>
                </a:lnTo>
                <a:lnTo>
                  <a:pt x="1950567" y="114665"/>
                </a:lnTo>
                <a:lnTo>
                  <a:pt x="1965869" y="114665"/>
                </a:lnTo>
                <a:lnTo>
                  <a:pt x="1965869" y="130358"/>
                </a:lnTo>
                <a:lnTo>
                  <a:pt x="1981293" y="130358"/>
                </a:lnTo>
                <a:lnTo>
                  <a:pt x="1981293" y="145679"/>
                </a:lnTo>
                <a:lnTo>
                  <a:pt x="1996965" y="179783"/>
                </a:lnTo>
                <a:lnTo>
                  <a:pt x="1965869" y="130358"/>
                </a:lnTo>
                <a:lnTo>
                  <a:pt x="1965869" y="164337"/>
                </a:lnTo>
                <a:lnTo>
                  <a:pt x="1919594" y="145679"/>
                </a:lnTo>
                <a:lnTo>
                  <a:pt x="1950567" y="164337"/>
                </a:lnTo>
                <a:lnTo>
                  <a:pt x="1934895" y="179783"/>
                </a:lnTo>
                <a:lnTo>
                  <a:pt x="1919594" y="164337"/>
                </a:lnTo>
                <a:lnTo>
                  <a:pt x="1934895" y="179783"/>
                </a:lnTo>
                <a:lnTo>
                  <a:pt x="1888497" y="179783"/>
                </a:lnTo>
                <a:lnTo>
                  <a:pt x="1919594" y="195352"/>
                </a:lnTo>
                <a:lnTo>
                  <a:pt x="1904169" y="179783"/>
                </a:lnTo>
                <a:lnTo>
                  <a:pt x="1904169" y="195352"/>
                </a:lnTo>
                <a:lnTo>
                  <a:pt x="1904169" y="210797"/>
                </a:lnTo>
                <a:lnTo>
                  <a:pt x="1888497" y="210797"/>
                </a:lnTo>
                <a:lnTo>
                  <a:pt x="1870111" y="195352"/>
                </a:lnTo>
                <a:lnTo>
                  <a:pt x="1854439" y="210797"/>
                </a:lnTo>
                <a:lnTo>
                  <a:pt x="1870111" y="195352"/>
                </a:lnTo>
                <a:lnTo>
                  <a:pt x="1854439" y="195352"/>
                </a:lnTo>
                <a:lnTo>
                  <a:pt x="1854439" y="164337"/>
                </a:lnTo>
                <a:lnTo>
                  <a:pt x="1854439" y="179783"/>
                </a:lnTo>
                <a:lnTo>
                  <a:pt x="1854439" y="210797"/>
                </a:lnTo>
                <a:lnTo>
                  <a:pt x="1870111" y="210797"/>
                </a:lnTo>
                <a:lnTo>
                  <a:pt x="1870111" y="226366"/>
                </a:lnTo>
                <a:lnTo>
                  <a:pt x="1888497" y="226366"/>
                </a:lnTo>
                <a:lnTo>
                  <a:pt x="1904169" y="210797"/>
                </a:lnTo>
                <a:lnTo>
                  <a:pt x="1919594" y="226366"/>
                </a:lnTo>
                <a:lnTo>
                  <a:pt x="1934895" y="210797"/>
                </a:lnTo>
                <a:lnTo>
                  <a:pt x="1919594" y="210797"/>
                </a:lnTo>
                <a:lnTo>
                  <a:pt x="1934895" y="210797"/>
                </a:lnTo>
                <a:lnTo>
                  <a:pt x="1950567" y="195352"/>
                </a:lnTo>
                <a:lnTo>
                  <a:pt x="1965869" y="195352"/>
                </a:lnTo>
                <a:lnTo>
                  <a:pt x="1950567" y="210797"/>
                </a:lnTo>
                <a:lnTo>
                  <a:pt x="1965869" y="210797"/>
                </a:lnTo>
                <a:lnTo>
                  <a:pt x="1965869" y="226366"/>
                </a:lnTo>
                <a:lnTo>
                  <a:pt x="1965869" y="245024"/>
                </a:lnTo>
                <a:lnTo>
                  <a:pt x="1965869" y="260469"/>
                </a:lnTo>
                <a:lnTo>
                  <a:pt x="1981293" y="245024"/>
                </a:lnTo>
                <a:lnTo>
                  <a:pt x="1981293" y="210797"/>
                </a:lnTo>
                <a:lnTo>
                  <a:pt x="1996965" y="210797"/>
                </a:lnTo>
                <a:lnTo>
                  <a:pt x="1981293" y="195352"/>
                </a:lnTo>
                <a:lnTo>
                  <a:pt x="1996965" y="195352"/>
                </a:lnTo>
                <a:lnTo>
                  <a:pt x="2012267" y="210797"/>
                </a:lnTo>
                <a:lnTo>
                  <a:pt x="2012267" y="226366"/>
                </a:lnTo>
                <a:lnTo>
                  <a:pt x="2030653" y="245024"/>
                </a:lnTo>
                <a:lnTo>
                  <a:pt x="2012267" y="245024"/>
                </a:lnTo>
                <a:lnTo>
                  <a:pt x="2012267" y="276038"/>
                </a:lnTo>
                <a:lnTo>
                  <a:pt x="1996965" y="260469"/>
                </a:lnTo>
                <a:lnTo>
                  <a:pt x="1996965" y="276038"/>
                </a:lnTo>
                <a:lnTo>
                  <a:pt x="1981293" y="291359"/>
                </a:lnTo>
                <a:lnTo>
                  <a:pt x="1996965" y="291359"/>
                </a:lnTo>
                <a:lnTo>
                  <a:pt x="1981293" y="307052"/>
                </a:lnTo>
                <a:lnTo>
                  <a:pt x="1953529" y="310141"/>
                </a:lnTo>
                <a:lnTo>
                  <a:pt x="1938227" y="310141"/>
                </a:lnTo>
                <a:lnTo>
                  <a:pt x="1922556" y="310141"/>
                </a:lnTo>
                <a:lnTo>
                  <a:pt x="1922556" y="294448"/>
                </a:lnTo>
                <a:lnTo>
                  <a:pt x="1907131" y="310141"/>
                </a:lnTo>
                <a:lnTo>
                  <a:pt x="1891829" y="310141"/>
                </a:lnTo>
                <a:lnTo>
                  <a:pt x="1891829" y="294448"/>
                </a:lnTo>
                <a:lnTo>
                  <a:pt x="1907131" y="294448"/>
                </a:lnTo>
                <a:lnTo>
                  <a:pt x="1907131" y="279127"/>
                </a:lnTo>
                <a:lnTo>
                  <a:pt x="1876158" y="279127"/>
                </a:lnTo>
                <a:lnTo>
                  <a:pt x="1891829" y="310141"/>
                </a:lnTo>
                <a:lnTo>
                  <a:pt x="1857771" y="310141"/>
                </a:lnTo>
                <a:lnTo>
                  <a:pt x="1842099" y="294448"/>
                </a:lnTo>
                <a:lnTo>
                  <a:pt x="1842099" y="310141"/>
                </a:lnTo>
                <a:lnTo>
                  <a:pt x="1826798" y="310141"/>
                </a:lnTo>
                <a:lnTo>
                  <a:pt x="1876158" y="328799"/>
                </a:lnTo>
                <a:lnTo>
                  <a:pt x="1876158" y="344121"/>
                </a:lnTo>
                <a:lnTo>
                  <a:pt x="1891829" y="328799"/>
                </a:lnTo>
                <a:lnTo>
                  <a:pt x="1907131" y="328799"/>
                </a:lnTo>
                <a:lnTo>
                  <a:pt x="1907131" y="344121"/>
                </a:lnTo>
                <a:lnTo>
                  <a:pt x="1907131" y="359813"/>
                </a:lnTo>
                <a:lnTo>
                  <a:pt x="1891829" y="359813"/>
                </a:lnTo>
                <a:lnTo>
                  <a:pt x="1876158" y="375135"/>
                </a:lnTo>
                <a:lnTo>
                  <a:pt x="1891829" y="359813"/>
                </a:lnTo>
                <a:lnTo>
                  <a:pt x="1907131" y="359813"/>
                </a:lnTo>
                <a:lnTo>
                  <a:pt x="1907131" y="375135"/>
                </a:lnTo>
                <a:lnTo>
                  <a:pt x="1891829" y="390704"/>
                </a:lnTo>
                <a:lnTo>
                  <a:pt x="1876158" y="390704"/>
                </a:lnTo>
                <a:lnTo>
                  <a:pt x="1876158" y="409485"/>
                </a:lnTo>
                <a:lnTo>
                  <a:pt x="1826798" y="375135"/>
                </a:lnTo>
                <a:lnTo>
                  <a:pt x="1857771" y="409485"/>
                </a:lnTo>
                <a:lnTo>
                  <a:pt x="1876158" y="409485"/>
                </a:lnTo>
                <a:lnTo>
                  <a:pt x="1876158" y="424807"/>
                </a:lnTo>
                <a:lnTo>
                  <a:pt x="1891829" y="409485"/>
                </a:lnTo>
                <a:lnTo>
                  <a:pt x="1891829" y="390704"/>
                </a:lnTo>
                <a:lnTo>
                  <a:pt x="1907131" y="390704"/>
                </a:lnTo>
                <a:lnTo>
                  <a:pt x="1907131" y="409485"/>
                </a:lnTo>
                <a:lnTo>
                  <a:pt x="1907131" y="390704"/>
                </a:lnTo>
                <a:lnTo>
                  <a:pt x="1922556" y="390704"/>
                </a:lnTo>
                <a:lnTo>
                  <a:pt x="1922556" y="375135"/>
                </a:lnTo>
                <a:lnTo>
                  <a:pt x="1922556" y="359813"/>
                </a:lnTo>
                <a:lnTo>
                  <a:pt x="1922556" y="390704"/>
                </a:lnTo>
                <a:lnTo>
                  <a:pt x="1938227" y="390704"/>
                </a:lnTo>
                <a:lnTo>
                  <a:pt x="1938227" y="375135"/>
                </a:lnTo>
                <a:lnTo>
                  <a:pt x="1953529" y="390704"/>
                </a:lnTo>
                <a:lnTo>
                  <a:pt x="1938227" y="409485"/>
                </a:lnTo>
                <a:lnTo>
                  <a:pt x="1922556" y="440128"/>
                </a:lnTo>
                <a:lnTo>
                  <a:pt x="1907131" y="424807"/>
                </a:lnTo>
                <a:lnTo>
                  <a:pt x="1907131" y="440128"/>
                </a:lnTo>
                <a:lnTo>
                  <a:pt x="1891829" y="424807"/>
                </a:lnTo>
                <a:lnTo>
                  <a:pt x="1891829" y="440128"/>
                </a:lnTo>
                <a:lnTo>
                  <a:pt x="1842099" y="471143"/>
                </a:lnTo>
                <a:lnTo>
                  <a:pt x="1826798" y="455821"/>
                </a:lnTo>
                <a:lnTo>
                  <a:pt x="1842099" y="471143"/>
                </a:lnTo>
                <a:lnTo>
                  <a:pt x="1826798" y="471143"/>
                </a:lnTo>
                <a:lnTo>
                  <a:pt x="1826798" y="486835"/>
                </a:lnTo>
                <a:lnTo>
                  <a:pt x="1811373" y="502157"/>
                </a:lnTo>
                <a:lnTo>
                  <a:pt x="1795825" y="486835"/>
                </a:lnTo>
                <a:lnTo>
                  <a:pt x="1780400" y="455821"/>
                </a:lnTo>
                <a:lnTo>
                  <a:pt x="1795825" y="486835"/>
                </a:lnTo>
                <a:lnTo>
                  <a:pt x="1795825" y="502157"/>
                </a:lnTo>
                <a:lnTo>
                  <a:pt x="1811373" y="502157"/>
                </a:lnTo>
                <a:lnTo>
                  <a:pt x="1765098" y="551829"/>
                </a:lnTo>
                <a:lnTo>
                  <a:pt x="1746342" y="551829"/>
                </a:lnTo>
                <a:lnTo>
                  <a:pt x="1746342" y="582843"/>
                </a:lnTo>
                <a:lnTo>
                  <a:pt x="1731040" y="598412"/>
                </a:lnTo>
                <a:lnTo>
                  <a:pt x="1746342" y="598412"/>
                </a:lnTo>
                <a:lnTo>
                  <a:pt x="1731040" y="632515"/>
                </a:lnTo>
                <a:lnTo>
                  <a:pt x="1715615" y="582843"/>
                </a:lnTo>
                <a:lnTo>
                  <a:pt x="1731040" y="617193"/>
                </a:lnTo>
                <a:lnTo>
                  <a:pt x="1731040" y="632515"/>
                </a:lnTo>
                <a:lnTo>
                  <a:pt x="1715615" y="648084"/>
                </a:lnTo>
                <a:lnTo>
                  <a:pt x="1699944" y="648084"/>
                </a:lnTo>
                <a:lnTo>
                  <a:pt x="1699944" y="632515"/>
                </a:lnTo>
                <a:lnTo>
                  <a:pt x="1684642" y="648084"/>
                </a:lnTo>
                <a:lnTo>
                  <a:pt x="1669341" y="648084"/>
                </a:lnTo>
                <a:lnTo>
                  <a:pt x="1638244" y="663529"/>
                </a:lnTo>
                <a:lnTo>
                  <a:pt x="1622943" y="679098"/>
                </a:lnTo>
                <a:lnTo>
                  <a:pt x="1588885" y="713201"/>
                </a:lnTo>
                <a:lnTo>
                  <a:pt x="1573213" y="744215"/>
                </a:lnTo>
                <a:lnTo>
                  <a:pt x="1557912" y="775229"/>
                </a:lnTo>
                <a:lnTo>
                  <a:pt x="1557912" y="793887"/>
                </a:lnTo>
                <a:lnTo>
                  <a:pt x="1557912" y="809209"/>
                </a:lnTo>
                <a:lnTo>
                  <a:pt x="1557912" y="793887"/>
                </a:lnTo>
                <a:lnTo>
                  <a:pt x="1542487" y="793887"/>
                </a:lnTo>
                <a:lnTo>
                  <a:pt x="1557912" y="759537"/>
                </a:lnTo>
                <a:lnTo>
                  <a:pt x="1542487" y="793887"/>
                </a:lnTo>
                <a:lnTo>
                  <a:pt x="1557912" y="793887"/>
                </a:lnTo>
                <a:lnTo>
                  <a:pt x="1557912" y="809209"/>
                </a:lnTo>
                <a:lnTo>
                  <a:pt x="1557912" y="824901"/>
                </a:lnTo>
                <a:lnTo>
                  <a:pt x="1527185" y="840223"/>
                </a:lnTo>
                <a:lnTo>
                  <a:pt x="1542487" y="840223"/>
                </a:lnTo>
                <a:lnTo>
                  <a:pt x="1527185" y="855916"/>
                </a:lnTo>
                <a:lnTo>
                  <a:pt x="1527185" y="840223"/>
                </a:lnTo>
                <a:lnTo>
                  <a:pt x="1511514" y="855916"/>
                </a:lnTo>
                <a:lnTo>
                  <a:pt x="1511514" y="871237"/>
                </a:lnTo>
                <a:lnTo>
                  <a:pt x="1493127" y="917820"/>
                </a:lnTo>
                <a:lnTo>
                  <a:pt x="1508429" y="917820"/>
                </a:lnTo>
                <a:lnTo>
                  <a:pt x="1493127" y="917820"/>
                </a:lnTo>
                <a:lnTo>
                  <a:pt x="1477455" y="917820"/>
                </a:lnTo>
                <a:lnTo>
                  <a:pt x="1477455" y="902251"/>
                </a:lnTo>
                <a:lnTo>
                  <a:pt x="1477455" y="917820"/>
                </a:lnTo>
                <a:lnTo>
                  <a:pt x="1459069" y="902251"/>
                </a:lnTo>
                <a:lnTo>
                  <a:pt x="1477455" y="917820"/>
                </a:lnTo>
                <a:lnTo>
                  <a:pt x="1459069" y="917820"/>
                </a:lnTo>
                <a:lnTo>
                  <a:pt x="1477455" y="933266"/>
                </a:lnTo>
                <a:lnTo>
                  <a:pt x="1477455" y="948834"/>
                </a:lnTo>
                <a:lnTo>
                  <a:pt x="1443397" y="964280"/>
                </a:lnTo>
                <a:lnTo>
                  <a:pt x="1428096" y="948834"/>
                </a:lnTo>
                <a:lnTo>
                  <a:pt x="1443397" y="948834"/>
                </a:lnTo>
                <a:lnTo>
                  <a:pt x="1443397" y="933266"/>
                </a:lnTo>
                <a:lnTo>
                  <a:pt x="1412671" y="964280"/>
                </a:lnTo>
                <a:lnTo>
                  <a:pt x="1443397" y="964280"/>
                </a:lnTo>
                <a:lnTo>
                  <a:pt x="1412671" y="998259"/>
                </a:lnTo>
                <a:lnTo>
                  <a:pt x="1396999" y="964280"/>
                </a:lnTo>
                <a:lnTo>
                  <a:pt x="1412671" y="998259"/>
                </a:lnTo>
                <a:lnTo>
                  <a:pt x="1396999" y="982938"/>
                </a:lnTo>
                <a:lnTo>
                  <a:pt x="1396999" y="998259"/>
                </a:lnTo>
                <a:lnTo>
                  <a:pt x="1381698" y="982938"/>
                </a:lnTo>
                <a:lnTo>
                  <a:pt x="1381698" y="998259"/>
                </a:lnTo>
                <a:lnTo>
                  <a:pt x="1347640" y="982938"/>
                </a:lnTo>
                <a:lnTo>
                  <a:pt x="1347640" y="998259"/>
                </a:lnTo>
                <a:lnTo>
                  <a:pt x="1332338" y="998259"/>
                </a:lnTo>
                <a:lnTo>
                  <a:pt x="1347640" y="1013952"/>
                </a:lnTo>
                <a:lnTo>
                  <a:pt x="1347640" y="1029274"/>
                </a:lnTo>
                <a:lnTo>
                  <a:pt x="1347640" y="1044966"/>
                </a:lnTo>
                <a:lnTo>
                  <a:pt x="1332338" y="1044966"/>
                </a:lnTo>
                <a:lnTo>
                  <a:pt x="1347640" y="1060288"/>
                </a:lnTo>
                <a:lnTo>
                  <a:pt x="1347640" y="1078946"/>
                </a:lnTo>
                <a:lnTo>
                  <a:pt x="1332338" y="1078946"/>
                </a:lnTo>
                <a:lnTo>
                  <a:pt x="1347640" y="1094514"/>
                </a:lnTo>
                <a:lnTo>
                  <a:pt x="1332338" y="1109960"/>
                </a:lnTo>
                <a:lnTo>
                  <a:pt x="1332338" y="1094514"/>
                </a:lnTo>
                <a:lnTo>
                  <a:pt x="1316913" y="1094514"/>
                </a:lnTo>
                <a:lnTo>
                  <a:pt x="1332338" y="1125529"/>
                </a:lnTo>
                <a:lnTo>
                  <a:pt x="1301242" y="1109960"/>
                </a:lnTo>
                <a:lnTo>
                  <a:pt x="1301242" y="1125529"/>
                </a:lnTo>
                <a:lnTo>
                  <a:pt x="1301242" y="1140974"/>
                </a:lnTo>
                <a:lnTo>
                  <a:pt x="1285940" y="1159632"/>
                </a:lnTo>
                <a:lnTo>
                  <a:pt x="1301242" y="1159632"/>
                </a:lnTo>
                <a:lnTo>
                  <a:pt x="1316913" y="1174953"/>
                </a:lnTo>
                <a:lnTo>
                  <a:pt x="1316913" y="1190646"/>
                </a:lnTo>
                <a:lnTo>
                  <a:pt x="1301242" y="1174953"/>
                </a:lnTo>
                <a:lnTo>
                  <a:pt x="1285940" y="1190646"/>
                </a:lnTo>
                <a:lnTo>
                  <a:pt x="1301242" y="1190646"/>
                </a:lnTo>
                <a:lnTo>
                  <a:pt x="1301242" y="1205968"/>
                </a:lnTo>
                <a:lnTo>
                  <a:pt x="1301242" y="1190646"/>
                </a:lnTo>
                <a:lnTo>
                  <a:pt x="1301242" y="1221660"/>
                </a:lnTo>
                <a:lnTo>
                  <a:pt x="1285940" y="1205968"/>
                </a:lnTo>
                <a:lnTo>
                  <a:pt x="1301242" y="1221660"/>
                </a:lnTo>
                <a:lnTo>
                  <a:pt x="1301242" y="1236982"/>
                </a:lnTo>
                <a:lnTo>
                  <a:pt x="1301242" y="1255640"/>
                </a:lnTo>
                <a:lnTo>
                  <a:pt x="1285940" y="1271332"/>
                </a:lnTo>
                <a:lnTo>
                  <a:pt x="1285940" y="1236982"/>
                </a:lnTo>
                <a:lnTo>
                  <a:pt x="1270515" y="1271332"/>
                </a:lnTo>
                <a:lnTo>
                  <a:pt x="1270515" y="1286654"/>
                </a:lnTo>
                <a:lnTo>
                  <a:pt x="1270515" y="1271332"/>
                </a:lnTo>
                <a:lnTo>
                  <a:pt x="1254967" y="1255640"/>
                </a:lnTo>
                <a:lnTo>
                  <a:pt x="1270515" y="1271332"/>
                </a:lnTo>
                <a:lnTo>
                  <a:pt x="1254967" y="1271332"/>
                </a:lnTo>
                <a:lnTo>
                  <a:pt x="1285940" y="1286654"/>
                </a:lnTo>
                <a:lnTo>
                  <a:pt x="1270515" y="1286654"/>
                </a:lnTo>
                <a:lnTo>
                  <a:pt x="1285940" y="1302346"/>
                </a:lnTo>
                <a:lnTo>
                  <a:pt x="1254967" y="1302346"/>
                </a:lnTo>
                <a:lnTo>
                  <a:pt x="1285940" y="1302346"/>
                </a:lnTo>
                <a:lnTo>
                  <a:pt x="1270515" y="1317668"/>
                </a:lnTo>
                <a:lnTo>
                  <a:pt x="1270515" y="1336326"/>
                </a:lnTo>
                <a:lnTo>
                  <a:pt x="1285940" y="1336326"/>
                </a:lnTo>
                <a:lnTo>
                  <a:pt x="1285940" y="1352018"/>
                </a:lnTo>
                <a:lnTo>
                  <a:pt x="1298280" y="1379696"/>
                </a:lnTo>
                <a:lnTo>
                  <a:pt x="1285940" y="1352018"/>
                </a:lnTo>
                <a:lnTo>
                  <a:pt x="1313582" y="1395265"/>
                </a:lnTo>
                <a:lnTo>
                  <a:pt x="1298280" y="1395265"/>
                </a:lnTo>
                <a:lnTo>
                  <a:pt x="1298280" y="1379696"/>
                </a:lnTo>
                <a:lnTo>
                  <a:pt x="1298280" y="1395265"/>
                </a:lnTo>
                <a:lnTo>
                  <a:pt x="1282979" y="1395265"/>
                </a:lnTo>
                <a:lnTo>
                  <a:pt x="1298280" y="1395265"/>
                </a:lnTo>
                <a:lnTo>
                  <a:pt x="1313582" y="1410710"/>
                </a:lnTo>
                <a:lnTo>
                  <a:pt x="1313582" y="1426279"/>
                </a:lnTo>
                <a:lnTo>
                  <a:pt x="1329253" y="1444690"/>
                </a:lnTo>
                <a:lnTo>
                  <a:pt x="1344678" y="1506718"/>
                </a:lnTo>
                <a:lnTo>
                  <a:pt x="1359980" y="1572009"/>
                </a:lnTo>
                <a:lnTo>
                  <a:pt x="1359980" y="1556353"/>
                </a:lnTo>
                <a:lnTo>
                  <a:pt x="1394038" y="1587367"/>
                </a:lnTo>
                <a:lnTo>
                  <a:pt x="1409709" y="1621681"/>
                </a:lnTo>
                <a:lnTo>
                  <a:pt x="1425011" y="1652695"/>
                </a:lnTo>
                <a:lnTo>
                  <a:pt x="1440436" y="1668041"/>
                </a:lnTo>
                <a:lnTo>
                  <a:pt x="1455737" y="1702058"/>
                </a:lnTo>
                <a:lnTo>
                  <a:pt x="1489795" y="1733060"/>
                </a:lnTo>
                <a:lnTo>
                  <a:pt x="1505467" y="1748715"/>
                </a:lnTo>
                <a:lnTo>
                  <a:pt x="1520768" y="1764074"/>
                </a:lnTo>
                <a:lnTo>
                  <a:pt x="1505467" y="1779729"/>
                </a:lnTo>
                <a:lnTo>
                  <a:pt x="1505467" y="1798387"/>
                </a:lnTo>
                <a:lnTo>
                  <a:pt x="1505467" y="1779729"/>
                </a:lnTo>
                <a:lnTo>
                  <a:pt x="1505467" y="1764074"/>
                </a:lnTo>
                <a:lnTo>
                  <a:pt x="1505467" y="1748715"/>
                </a:lnTo>
                <a:lnTo>
                  <a:pt x="1489795" y="1748715"/>
                </a:lnTo>
                <a:lnTo>
                  <a:pt x="1471409" y="1748715"/>
                </a:lnTo>
                <a:lnTo>
                  <a:pt x="1471409" y="1733060"/>
                </a:lnTo>
                <a:lnTo>
                  <a:pt x="1489795" y="1733060"/>
                </a:lnTo>
                <a:lnTo>
                  <a:pt x="1471409" y="1717713"/>
                </a:lnTo>
                <a:lnTo>
                  <a:pt x="1455737" y="1717713"/>
                </a:lnTo>
                <a:lnTo>
                  <a:pt x="1471409" y="1748715"/>
                </a:lnTo>
                <a:lnTo>
                  <a:pt x="1489795" y="1779729"/>
                </a:lnTo>
                <a:lnTo>
                  <a:pt x="1505467" y="1813746"/>
                </a:lnTo>
                <a:lnTo>
                  <a:pt x="1520768" y="1860403"/>
                </a:lnTo>
                <a:lnTo>
                  <a:pt x="1551865" y="1909766"/>
                </a:lnTo>
                <a:lnTo>
                  <a:pt x="1567166" y="1925422"/>
                </a:lnTo>
                <a:lnTo>
                  <a:pt x="1582591" y="1956436"/>
                </a:lnTo>
                <a:lnTo>
                  <a:pt x="1613565" y="1990452"/>
                </a:lnTo>
                <a:lnTo>
                  <a:pt x="1598263" y="2006095"/>
                </a:lnTo>
                <a:lnTo>
                  <a:pt x="1582591" y="1990452"/>
                </a:lnTo>
                <a:lnTo>
                  <a:pt x="1598263" y="2006095"/>
                </a:lnTo>
                <a:lnTo>
                  <a:pt x="1613565" y="2006095"/>
                </a:lnTo>
                <a:lnTo>
                  <a:pt x="1631951" y="2006095"/>
                </a:lnTo>
                <a:lnTo>
                  <a:pt x="1647623" y="2037110"/>
                </a:lnTo>
                <a:lnTo>
                  <a:pt x="1631951" y="2037110"/>
                </a:lnTo>
                <a:lnTo>
                  <a:pt x="1647623" y="2055471"/>
                </a:lnTo>
                <a:lnTo>
                  <a:pt x="1662924" y="2071126"/>
                </a:lnTo>
                <a:lnTo>
                  <a:pt x="1647623" y="2071126"/>
                </a:lnTo>
                <a:lnTo>
                  <a:pt x="1662924" y="2117487"/>
                </a:lnTo>
                <a:lnTo>
                  <a:pt x="1650584" y="2139456"/>
                </a:lnTo>
                <a:lnTo>
                  <a:pt x="1650584" y="2201472"/>
                </a:lnTo>
                <a:lnTo>
                  <a:pt x="1678349" y="2226160"/>
                </a:lnTo>
                <a:lnTo>
                  <a:pt x="1662924" y="2226160"/>
                </a:lnTo>
                <a:lnTo>
                  <a:pt x="1662924" y="2210504"/>
                </a:lnTo>
                <a:lnTo>
                  <a:pt x="1662924" y="2241506"/>
                </a:lnTo>
                <a:lnTo>
                  <a:pt x="1647623" y="2241506"/>
                </a:lnTo>
                <a:lnTo>
                  <a:pt x="1662924" y="2257162"/>
                </a:lnTo>
                <a:lnTo>
                  <a:pt x="1647623" y="2257162"/>
                </a:lnTo>
                <a:lnTo>
                  <a:pt x="1647623" y="2272520"/>
                </a:lnTo>
                <a:lnTo>
                  <a:pt x="1647623" y="2291178"/>
                </a:lnTo>
                <a:lnTo>
                  <a:pt x="1647623" y="2306834"/>
                </a:lnTo>
                <a:lnTo>
                  <a:pt x="1647623" y="2322180"/>
                </a:lnTo>
                <a:lnTo>
                  <a:pt x="1631951" y="2322180"/>
                </a:lnTo>
                <a:lnTo>
                  <a:pt x="1631951" y="2337835"/>
                </a:lnTo>
                <a:lnTo>
                  <a:pt x="1631951" y="2353194"/>
                </a:lnTo>
                <a:lnTo>
                  <a:pt x="1647623" y="2337835"/>
                </a:lnTo>
                <a:lnTo>
                  <a:pt x="1647623" y="2322180"/>
                </a:lnTo>
                <a:lnTo>
                  <a:pt x="1662924" y="2322180"/>
                </a:lnTo>
                <a:lnTo>
                  <a:pt x="1647623" y="2337835"/>
                </a:lnTo>
                <a:lnTo>
                  <a:pt x="1647623" y="2353194"/>
                </a:lnTo>
                <a:lnTo>
                  <a:pt x="1631951" y="2371852"/>
                </a:lnTo>
                <a:lnTo>
                  <a:pt x="1613565" y="2402866"/>
                </a:lnTo>
                <a:lnTo>
                  <a:pt x="1613565" y="2387211"/>
                </a:lnTo>
                <a:lnTo>
                  <a:pt x="1631951" y="2371852"/>
                </a:lnTo>
                <a:lnTo>
                  <a:pt x="1631951" y="2353194"/>
                </a:lnTo>
                <a:lnTo>
                  <a:pt x="1613565" y="2353194"/>
                </a:lnTo>
                <a:lnTo>
                  <a:pt x="1598263" y="2353194"/>
                </a:lnTo>
                <a:lnTo>
                  <a:pt x="1582591" y="2371852"/>
                </a:lnTo>
                <a:lnTo>
                  <a:pt x="1567166" y="2371852"/>
                </a:lnTo>
                <a:lnTo>
                  <a:pt x="1551865" y="2371852"/>
                </a:lnTo>
                <a:lnTo>
                  <a:pt x="1520768" y="2387211"/>
                </a:lnTo>
                <a:lnTo>
                  <a:pt x="1505467" y="2371852"/>
                </a:lnTo>
                <a:lnTo>
                  <a:pt x="1505467" y="2353194"/>
                </a:lnTo>
                <a:lnTo>
                  <a:pt x="1505467" y="2337835"/>
                </a:lnTo>
                <a:lnTo>
                  <a:pt x="1505467" y="2322180"/>
                </a:lnTo>
                <a:lnTo>
                  <a:pt x="1489795" y="2306834"/>
                </a:lnTo>
                <a:lnTo>
                  <a:pt x="1520768" y="2306834"/>
                </a:lnTo>
                <a:lnTo>
                  <a:pt x="1505467" y="2306834"/>
                </a:lnTo>
                <a:lnTo>
                  <a:pt x="1489795" y="2291178"/>
                </a:lnTo>
                <a:lnTo>
                  <a:pt x="1471409" y="2272520"/>
                </a:lnTo>
                <a:lnTo>
                  <a:pt x="1489795" y="2272520"/>
                </a:lnTo>
                <a:lnTo>
                  <a:pt x="1471409" y="2272520"/>
                </a:lnTo>
                <a:lnTo>
                  <a:pt x="1455737" y="2272520"/>
                </a:lnTo>
                <a:lnTo>
                  <a:pt x="1443397" y="2281849"/>
                </a:lnTo>
                <a:lnTo>
                  <a:pt x="1412671" y="2266491"/>
                </a:lnTo>
                <a:lnTo>
                  <a:pt x="1381698" y="2266491"/>
                </a:lnTo>
                <a:lnTo>
                  <a:pt x="1381698" y="2250835"/>
                </a:lnTo>
                <a:lnTo>
                  <a:pt x="1366396" y="2250835"/>
                </a:lnTo>
                <a:lnTo>
                  <a:pt x="1366396" y="2235489"/>
                </a:lnTo>
                <a:lnTo>
                  <a:pt x="1347640" y="2235489"/>
                </a:lnTo>
                <a:lnTo>
                  <a:pt x="1347640" y="2201472"/>
                </a:lnTo>
                <a:lnTo>
                  <a:pt x="1332338" y="2170470"/>
                </a:lnTo>
                <a:lnTo>
                  <a:pt x="1301242" y="2170470"/>
                </a:lnTo>
                <a:lnTo>
                  <a:pt x="1316913" y="2170470"/>
                </a:lnTo>
                <a:lnTo>
                  <a:pt x="1332338" y="2154815"/>
                </a:lnTo>
                <a:lnTo>
                  <a:pt x="1332338" y="2139456"/>
                </a:lnTo>
                <a:lnTo>
                  <a:pt x="1347640" y="2120798"/>
                </a:lnTo>
                <a:lnTo>
                  <a:pt x="1316913" y="2139456"/>
                </a:lnTo>
                <a:lnTo>
                  <a:pt x="1316913" y="2154815"/>
                </a:lnTo>
                <a:lnTo>
                  <a:pt x="1301242" y="2170470"/>
                </a:lnTo>
                <a:lnTo>
                  <a:pt x="1285940" y="2139456"/>
                </a:lnTo>
                <a:lnTo>
                  <a:pt x="1301242" y="2105143"/>
                </a:lnTo>
                <a:lnTo>
                  <a:pt x="1285940" y="2089784"/>
                </a:lnTo>
                <a:lnTo>
                  <a:pt x="1301242" y="2074129"/>
                </a:lnTo>
                <a:lnTo>
                  <a:pt x="1285940" y="2089784"/>
                </a:lnTo>
                <a:lnTo>
                  <a:pt x="1270515" y="2089784"/>
                </a:lnTo>
                <a:lnTo>
                  <a:pt x="1254967" y="2089784"/>
                </a:lnTo>
                <a:lnTo>
                  <a:pt x="1270515" y="2105143"/>
                </a:lnTo>
                <a:lnTo>
                  <a:pt x="1254967" y="2105143"/>
                </a:lnTo>
                <a:lnTo>
                  <a:pt x="1205484" y="2058782"/>
                </a:lnTo>
                <a:lnTo>
                  <a:pt x="1224241" y="2058782"/>
                </a:lnTo>
                <a:lnTo>
                  <a:pt x="1190183" y="2009110"/>
                </a:lnTo>
                <a:lnTo>
                  <a:pt x="1174758" y="2009110"/>
                </a:lnTo>
                <a:lnTo>
                  <a:pt x="1174758" y="1993455"/>
                </a:lnTo>
                <a:lnTo>
                  <a:pt x="1190183" y="1993455"/>
                </a:lnTo>
                <a:lnTo>
                  <a:pt x="1205484" y="1993455"/>
                </a:lnTo>
                <a:lnTo>
                  <a:pt x="1205484" y="1978108"/>
                </a:lnTo>
                <a:lnTo>
                  <a:pt x="1190183" y="1978108"/>
                </a:lnTo>
                <a:lnTo>
                  <a:pt x="1174758" y="1978108"/>
                </a:lnTo>
                <a:lnTo>
                  <a:pt x="1190183" y="1978108"/>
                </a:lnTo>
                <a:lnTo>
                  <a:pt x="1190183" y="1962453"/>
                </a:lnTo>
                <a:lnTo>
                  <a:pt x="1190183" y="1944092"/>
                </a:lnTo>
                <a:lnTo>
                  <a:pt x="1205484" y="1944092"/>
                </a:lnTo>
                <a:lnTo>
                  <a:pt x="1205484" y="1928436"/>
                </a:lnTo>
                <a:lnTo>
                  <a:pt x="1205484" y="1913078"/>
                </a:lnTo>
                <a:lnTo>
                  <a:pt x="1190183" y="1913078"/>
                </a:lnTo>
                <a:lnTo>
                  <a:pt x="1205484" y="1928436"/>
                </a:lnTo>
                <a:lnTo>
                  <a:pt x="1190183" y="1913078"/>
                </a:lnTo>
                <a:lnTo>
                  <a:pt x="1174758" y="1897422"/>
                </a:lnTo>
                <a:lnTo>
                  <a:pt x="1159209" y="1897422"/>
                </a:lnTo>
                <a:lnTo>
                  <a:pt x="1159209" y="1913078"/>
                </a:lnTo>
                <a:lnTo>
                  <a:pt x="1174758" y="1913078"/>
                </a:lnTo>
                <a:lnTo>
                  <a:pt x="1174758" y="1928436"/>
                </a:lnTo>
                <a:lnTo>
                  <a:pt x="1174758" y="1962453"/>
                </a:lnTo>
                <a:lnTo>
                  <a:pt x="1159209" y="1944092"/>
                </a:lnTo>
                <a:lnTo>
                  <a:pt x="1159209" y="1928436"/>
                </a:lnTo>
                <a:lnTo>
                  <a:pt x="1143785" y="1928436"/>
                </a:lnTo>
                <a:lnTo>
                  <a:pt x="1128483" y="1928436"/>
                </a:lnTo>
                <a:lnTo>
                  <a:pt x="1143785" y="1882076"/>
                </a:lnTo>
                <a:lnTo>
                  <a:pt x="1128483" y="1866421"/>
                </a:lnTo>
                <a:lnTo>
                  <a:pt x="1143785" y="1866421"/>
                </a:lnTo>
                <a:lnTo>
                  <a:pt x="1128483" y="1866421"/>
                </a:lnTo>
                <a:lnTo>
                  <a:pt x="1143785" y="1832404"/>
                </a:lnTo>
                <a:lnTo>
                  <a:pt x="1159209" y="1785747"/>
                </a:lnTo>
                <a:lnTo>
                  <a:pt x="1143785" y="1767385"/>
                </a:lnTo>
                <a:lnTo>
                  <a:pt x="1159209" y="1751730"/>
                </a:lnTo>
                <a:lnTo>
                  <a:pt x="1143785" y="1751730"/>
                </a:lnTo>
                <a:lnTo>
                  <a:pt x="1143785" y="1736371"/>
                </a:lnTo>
                <a:lnTo>
                  <a:pt x="1128483" y="1736371"/>
                </a:lnTo>
                <a:lnTo>
                  <a:pt x="1143785" y="1736371"/>
                </a:lnTo>
                <a:lnTo>
                  <a:pt x="1128483" y="1720728"/>
                </a:lnTo>
                <a:lnTo>
                  <a:pt x="1112811" y="1689714"/>
                </a:lnTo>
                <a:lnTo>
                  <a:pt x="1097387" y="1689714"/>
                </a:lnTo>
                <a:lnTo>
                  <a:pt x="1097387" y="1671056"/>
                </a:lnTo>
                <a:lnTo>
                  <a:pt x="1082085" y="1671056"/>
                </a:lnTo>
                <a:lnTo>
                  <a:pt x="1082085" y="1689714"/>
                </a:lnTo>
                <a:lnTo>
                  <a:pt x="1063328" y="1689714"/>
                </a:lnTo>
                <a:lnTo>
                  <a:pt x="1063328" y="1671056"/>
                </a:lnTo>
                <a:lnTo>
                  <a:pt x="1048027" y="1655697"/>
                </a:lnTo>
                <a:lnTo>
                  <a:pt x="1032355" y="1655697"/>
                </a:lnTo>
                <a:lnTo>
                  <a:pt x="1032355" y="1640042"/>
                </a:lnTo>
                <a:lnTo>
                  <a:pt x="1017054" y="1640042"/>
                </a:lnTo>
                <a:lnTo>
                  <a:pt x="1001629" y="1624696"/>
                </a:lnTo>
                <a:lnTo>
                  <a:pt x="1001629" y="1609040"/>
                </a:lnTo>
                <a:lnTo>
                  <a:pt x="970656" y="1590679"/>
                </a:lnTo>
                <a:lnTo>
                  <a:pt x="970656" y="1575024"/>
                </a:lnTo>
                <a:lnTo>
                  <a:pt x="955231" y="1559665"/>
                </a:lnTo>
                <a:lnTo>
                  <a:pt x="936598" y="1559665"/>
                </a:lnTo>
                <a:lnTo>
                  <a:pt x="921296" y="1544022"/>
                </a:lnTo>
                <a:lnTo>
                  <a:pt x="905871" y="1531678"/>
                </a:lnTo>
                <a:lnTo>
                  <a:pt x="890200" y="1516023"/>
                </a:lnTo>
                <a:lnTo>
                  <a:pt x="874898" y="1516023"/>
                </a:lnTo>
                <a:lnTo>
                  <a:pt x="859473" y="1516023"/>
                </a:lnTo>
                <a:lnTo>
                  <a:pt x="843802" y="1516023"/>
                </a:lnTo>
                <a:lnTo>
                  <a:pt x="843802" y="1531678"/>
                </a:lnTo>
                <a:lnTo>
                  <a:pt x="843802" y="1516023"/>
                </a:lnTo>
                <a:lnTo>
                  <a:pt x="843802" y="1531678"/>
                </a:lnTo>
                <a:lnTo>
                  <a:pt x="828500" y="1531678"/>
                </a:lnTo>
                <a:lnTo>
                  <a:pt x="828500" y="1547024"/>
                </a:lnTo>
                <a:lnTo>
                  <a:pt x="813075" y="1547024"/>
                </a:lnTo>
                <a:lnTo>
                  <a:pt x="828500" y="1547024"/>
                </a:lnTo>
                <a:lnTo>
                  <a:pt x="843802" y="1562680"/>
                </a:lnTo>
                <a:lnTo>
                  <a:pt x="828500" y="1562680"/>
                </a:lnTo>
                <a:lnTo>
                  <a:pt x="794442" y="1562680"/>
                </a:lnTo>
                <a:lnTo>
                  <a:pt x="779141" y="1578038"/>
                </a:lnTo>
                <a:lnTo>
                  <a:pt x="748044" y="1612352"/>
                </a:lnTo>
                <a:lnTo>
                  <a:pt x="748044" y="1596696"/>
                </a:lnTo>
                <a:lnTo>
                  <a:pt x="732743" y="1596696"/>
                </a:lnTo>
                <a:lnTo>
                  <a:pt x="732743" y="1612352"/>
                </a:lnTo>
                <a:lnTo>
                  <a:pt x="717318" y="1596696"/>
                </a:lnTo>
                <a:lnTo>
                  <a:pt x="732743" y="1612352"/>
                </a:lnTo>
                <a:lnTo>
                  <a:pt x="683383" y="1627698"/>
                </a:lnTo>
                <a:lnTo>
                  <a:pt x="671043" y="1627698"/>
                </a:lnTo>
                <a:lnTo>
                  <a:pt x="652286" y="1596696"/>
                </a:lnTo>
                <a:lnTo>
                  <a:pt x="671043" y="1627698"/>
                </a:lnTo>
                <a:lnTo>
                  <a:pt x="671043" y="1612352"/>
                </a:lnTo>
                <a:lnTo>
                  <a:pt x="671043" y="1596696"/>
                </a:lnTo>
                <a:lnTo>
                  <a:pt x="652286" y="1578038"/>
                </a:lnTo>
                <a:lnTo>
                  <a:pt x="636985" y="1578038"/>
                </a:lnTo>
                <a:lnTo>
                  <a:pt x="621313" y="1562680"/>
                </a:lnTo>
                <a:lnTo>
                  <a:pt x="636985" y="1562680"/>
                </a:lnTo>
                <a:lnTo>
                  <a:pt x="605888" y="1559665"/>
                </a:lnTo>
                <a:lnTo>
                  <a:pt x="621313" y="1559665"/>
                </a:lnTo>
                <a:lnTo>
                  <a:pt x="652286" y="1562680"/>
                </a:lnTo>
                <a:lnTo>
                  <a:pt x="652286" y="1547024"/>
                </a:lnTo>
                <a:lnTo>
                  <a:pt x="636985" y="1547024"/>
                </a:lnTo>
                <a:lnTo>
                  <a:pt x="621313" y="1559665"/>
                </a:lnTo>
                <a:lnTo>
                  <a:pt x="621313" y="1544022"/>
                </a:lnTo>
                <a:lnTo>
                  <a:pt x="590587" y="1544022"/>
                </a:lnTo>
                <a:lnTo>
                  <a:pt x="605888" y="1544022"/>
                </a:lnTo>
                <a:lnTo>
                  <a:pt x="621313" y="1528663"/>
                </a:lnTo>
                <a:lnTo>
                  <a:pt x="621313" y="1513008"/>
                </a:lnTo>
                <a:lnTo>
                  <a:pt x="605888" y="1528663"/>
                </a:lnTo>
                <a:lnTo>
                  <a:pt x="590587" y="1513008"/>
                </a:lnTo>
                <a:lnTo>
                  <a:pt x="590587" y="1528663"/>
                </a:lnTo>
                <a:lnTo>
                  <a:pt x="574915" y="1528663"/>
                </a:lnTo>
                <a:lnTo>
                  <a:pt x="574915" y="1544022"/>
                </a:lnTo>
                <a:lnTo>
                  <a:pt x="590587" y="1528663"/>
                </a:lnTo>
                <a:lnTo>
                  <a:pt x="605888" y="1559665"/>
                </a:lnTo>
                <a:lnTo>
                  <a:pt x="574915" y="1544022"/>
                </a:lnTo>
                <a:lnTo>
                  <a:pt x="525556" y="1528663"/>
                </a:lnTo>
                <a:lnTo>
                  <a:pt x="494829" y="1528663"/>
                </a:lnTo>
                <a:lnTo>
                  <a:pt x="463856" y="1513008"/>
                </a:lnTo>
                <a:lnTo>
                  <a:pt x="479158" y="1513008"/>
                </a:lnTo>
                <a:lnTo>
                  <a:pt x="463856" y="1494362"/>
                </a:lnTo>
                <a:lnTo>
                  <a:pt x="463856" y="1513008"/>
                </a:lnTo>
                <a:lnTo>
                  <a:pt x="448431" y="1513008"/>
                </a:lnTo>
                <a:lnTo>
                  <a:pt x="352427" y="1528663"/>
                </a:lnTo>
                <a:lnTo>
                  <a:pt x="368099" y="1528663"/>
                </a:lnTo>
                <a:lnTo>
                  <a:pt x="383400" y="1513008"/>
                </a:lnTo>
                <a:lnTo>
                  <a:pt x="402033" y="1513008"/>
                </a:lnTo>
                <a:lnTo>
                  <a:pt x="383400" y="1513008"/>
                </a:lnTo>
                <a:lnTo>
                  <a:pt x="383400" y="1494362"/>
                </a:lnTo>
                <a:lnTo>
                  <a:pt x="368099" y="1513008"/>
                </a:lnTo>
                <a:lnTo>
                  <a:pt x="352427" y="1494362"/>
                </a:lnTo>
                <a:lnTo>
                  <a:pt x="352427" y="1513008"/>
                </a:lnTo>
                <a:lnTo>
                  <a:pt x="352427" y="1528663"/>
                </a:lnTo>
                <a:lnTo>
                  <a:pt x="337002" y="1528663"/>
                </a:lnTo>
                <a:lnTo>
                  <a:pt x="337002" y="1544022"/>
                </a:lnTo>
                <a:lnTo>
                  <a:pt x="321701" y="1544022"/>
                </a:lnTo>
                <a:lnTo>
                  <a:pt x="337002" y="1544022"/>
                </a:lnTo>
                <a:lnTo>
                  <a:pt x="306276" y="1559665"/>
                </a:lnTo>
                <a:lnTo>
                  <a:pt x="306276" y="1544022"/>
                </a:lnTo>
                <a:lnTo>
                  <a:pt x="321701" y="1544022"/>
                </a:lnTo>
                <a:lnTo>
                  <a:pt x="306276" y="1544022"/>
                </a:lnTo>
                <a:lnTo>
                  <a:pt x="290604" y="1544022"/>
                </a:lnTo>
                <a:lnTo>
                  <a:pt x="290604" y="1559665"/>
                </a:lnTo>
                <a:lnTo>
                  <a:pt x="306276" y="1544022"/>
                </a:lnTo>
                <a:lnTo>
                  <a:pt x="290604" y="1559665"/>
                </a:lnTo>
                <a:lnTo>
                  <a:pt x="225943" y="1575024"/>
                </a:lnTo>
                <a:lnTo>
                  <a:pt x="272341" y="1559665"/>
                </a:lnTo>
                <a:lnTo>
                  <a:pt x="259878" y="1544022"/>
                </a:lnTo>
                <a:lnTo>
                  <a:pt x="259878" y="1559665"/>
                </a:lnTo>
                <a:lnTo>
                  <a:pt x="241244" y="1559665"/>
                </a:lnTo>
                <a:lnTo>
                  <a:pt x="241244" y="1544022"/>
                </a:lnTo>
                <a:lnTo>
                  <a:pt x="225943" y="1528663"/>
                </a:lnTo>
                <a:lnTo>
                  <a:pt x="225943" y="1513008"/>
                </a:lnTo>
                <a:lnTo>
                  <a:pt x="210271" y="1479040"/>
                </a:lnTo>
                <a:lnTo>
                  <a:pt x="210271" y="1463348"/>
                </a:lnTo>
                <a:lnTo>
                  <a:pt x="210271" y="1479040"/>
                </a:lnTo>
                <a:lnTo>
                  <a:pt x="194846" y="1513008"/>
                </a:lnTo>
                <a:lnTo>
                  <a:pt x="194846" y="1528663"/>
                </a:lnTo>
                <a:lnTo>
                  <a:pt x="194846" y="1559665"/>
                </a:lnTo>
                <a:lnTo>
                  <a:pt x="179545" y="1528663"/>
                </a:lnTo>
                <a:lnTo>
                  <a:pt x="179545" y="1494362"/>
                </a:lnTo>
                <a:lnTo>
                  <a:pt x="179545" y="1448026"/>
                </a:lnTo>
                <a:lnTo>
                  <a:pt x="163873" y="1413676"/>
                </a:lnTo>
                <a:lnTo>
                  <a:pt x="163873" y="1382662"/>
                </a:lnTo>
                <a:lnTo>
                  <a:pt x="148572" y="1352018"/>
                </a:lnTo>
                <a:lnTo>
                  <a:pt x="148572" y="1317668"/>
                </a:lnTo>
                <a:lnTo>
                  <a:pt x="130185" y="1255640"/>
                </a:lnTo>
                <a:lnTo>
                  <a:pt x="130185" y="1221660"/>
                </a:lnTo>
                <a:lnTo>
                  <a:pt x="114514" y="1190646"/>
                </a:lnTo>
                <a:lnTo>
                  <a:pt x="99089" y="1159632"/>
                </a:lnTo>
                <a:lnTo>
                  <a:pt x="83787" y="1140974"/>
                </a:lnTo>
                <a:lnTo>
                  <a:pt x="68116" y="1109960"/>
                </a:lnTo>
                <a:lnTo>
                  <a:pt x="65154" y="1106871"/>
                </a:lnTo>
                <a:lnTo>
                  <a:pt x="65154" y="1072891"/>
                </a:lnTo>
                <a:lnTo>
                  <a:pt x="49729" y="1041877"/>
                </a:lnTo>
                <a:lnTo>
                  <a:pt x="34058" y="1026184"/>
                </a:lnTo>
                <a:lnTo>
                  <a:pt x="0" y="1010863"/>
                </a:lnTo>
                <a:lnTo>
                  <a:pt x="0" y="995294"/>
                </a:lnTo>
                <a:lnTo>
                  <a:pt x="0" y="976512"/>
                </a:lnTo>
                <a:lnTo>
                  <a:pt x="18756" y="945622"/>
                </a:lnTo>
                <a:lnTo>
                  <a:pt x="0" y="930177"/>
                </a:lnTo>
                <a:lnTo>
                  <a:pt x="18756" y="914608"/>
                </a:lnTo>
                <a:lnTo>
                  <a:pt x="18756" y="896197"/>
                </a:lnTo>
                <a:lnTo>
                  <a:pt x="18756" y="849490"/>
                </a:lnTo>
                <a:lnTo>
                  <a:pt x="18756" y="818476"/>
                </a:lnTo>
                <a:lnTo>
                  <a:pt x="34058" y="799818"/>
                </a:lnTo>
                <a:lnTo>
                  <a:pt x="34058" y="768804"/>
                </a:lnTo>
                <a:lnTo>
                  <a:pt x="49729" y="753482"/>
                </a:lnTo>
                <a:lnTo>
                  <a:pt x="65154" y="719132"/>
                </a:lnTo>
                <a:lnTo>
                  <a:pt x="80456" y="719132"/>
                </a:lnTo>
                <a:lnTo>
                  <a:pt x="96127" y="703810"/>
                </a:lnTo>
                <a:lnTo>
                  <a:pt x="111429" y="719132"/>
                </a:lnTo>
                <a:lnTo>
                  <a:pt x="126854" y="719132"/>
                </a:lnTo>
                <a:lnTo>
                  <a:pt x="126854" y="753482"/>
                </a:lnTo>
                <a:lnTo>
                  <a:pt x="160912" y="784497"/>
                </a:lnTo>
                <a:lnTo>
                  <a:pt x="191885" y="799818"/>
                </a:lnTo>
                <a:lnTo>
                  <a:pt x="207186" y="818476"/>
                </a:lnTo>
                <a:lnTo>
                  <a:pt x="222611" y="799818"/>
                </a:lnTo>
                <a:lnTo>
                  <a:pt x="253584" y="799818"/>
                </a:lnTo>
                <a:lnTo>
                  <a:pt x="253584" y="768804"/>
                </a:lnTo>
                <a:lnTo>
                  <a:pt x="272341" y="768804"/>
                </a:lnTo>
                <a:lnTo>
                  <a:pt x="284681" y="784497"/>
                </a:lnTo>
                <a:lnTo>
                  <a:pt x="318616" y="768804"/>
                </a:lnTo>
                <a:lnTo>
                  <a:pt x="349342" y="784497"/>
                </a:lnTo>
                <a:lnTo>
                  <a:pt x="365014" y="784497"/>
                </a:lnTo>
                <a:lnTo>
                  <a:pt x="380439" y="784497"/>
                </a:lnTo>
                <a:lnTo>
                  <a:pt x="414373" y="768804"/>
                </a:lnTo>
                <a:lnTo>
                  <a:pt x="414373" y="799818"/>
                </a:lnTo>
                <a:lnTo>
                  <a:pt x="445100" y="784497"/>
                </a:lnTo>
                <a:lnTo>
                  <a:pt x="460771" y="784497"/>
                </a:lnTo>
                <a:lnTo>
                  <a:pt x="491498" y="784497"/>
                </a:lnTo>
                <a:lnTo>
                  <a:pt x="507169" y="768804"/>
                </a:lnTo>
                <a:lnTo>
                  <a:pt x="507169" y="753482"/>
                </a:lnTo>
                <a:lnTo>
                  <a:pt x="522594" y="719132"/>
                </a:lnTo>
                <a:lnTo>
                  <a:pt x="537896" y="703810"/>
                </a:lnTo>
                <a:lnTo>
                  <a:pt x="553567" y="672796"/>
                </a:lnTo>
                <a:lnTo>
                  <a:pt x="571954" y="703810"/>
                </a:lnTo>
                <a:lnTo>
                  <a:pt x="587255" y="672796"/>
                </a:lnTo>
                <a:lnTo>
                  <a:pt x="618352" y="672796"/>
                </a:lnTo>
                <a:lnTo>
                  <a:pt x="633653" y="623124"/>
                </a:lnTo>
                <a:lnTo>
                  <a:pt x="633653" y="607802"/>
                </a:lnTo>
                <a:lnTo>
                  <a:pt x="649325" y="576788"/>
                </a:lnTo>
                <a:lnTo>
                  <a:pt x="664626" y="592110"/>
                </a:lnTo>
                <a:lnTo>
                  <a:pt x="714109" y="607802"/>
                </a:lnTo>
                <a:lnTo>
                  <a:pt x="714109" y="623124"/>
                </a:lnTo>
                <a:lnTo>
                  <a:pt x="745083" y="657227"/>
                </a:lnTo>
                <a:lnTo>
                  <a:pt x="760384" y="672796"/>
                </a:lnTo>
                <a:lnTo>
                  <a:pt x="791481" y="672796"/>
                </a:lnTo>
                <a:lnTo>
                  <a:pt x="791481" y="641782"/>
                </a:lnTo>
                <a:lnTo>
                  <a:pt x="806782" y="641782"/>
                </a:lnTo>
                <a:lnTo>
                  <a:pt x="806782" y="623124"/>
                </a:lnTo>
                <a:lnTo>
                  <a:pt x="840840" y="623124"/>
                </a:lnTo>
                <a:lnTo>
                  <a:pt x="856142" y="607802"/>
                </a:lnTo>
                <a:lnTo>
                  <a:pt x="871813" y="592110"/>
                </a:lnTo>
                <a:lnTo>
                  <a:pt x="871813" y="607802"/>
                </a:lnTo>
                <a:lnTo>
                  <a:pt x="887238" y="607802"/>
                </a:lnTo>
                <a:lnTo>
                  <a:pt x="902540" y="576788"/>
                </a:lnTo>
                <a:lnTo>
                  <a:pt x="918211" y="561096"/>
                </a:lnTo>
                <a:lnTo>
                  <a:pt x="933636" y="527116"/>
                </a:lnTo>
                <a:lnTo>
                  <a:pt x="948938" y="542438"/>
                </a:lnTo>
                <a:lnTo>
                  <a:pt x="982996" y="561096"/>
                </a:lnTo>
                <a:lnTo>
                  <a:pt x="998667" y="561096"/>
                </a:lnTo>
                <a:lnTo>
                  <a:pt x="998667" y="527116"/>
                </a:lnTo>
                <a:lnTo>
                  <a:pt x="1013969" y="527116"/>
                </a:lnTo>
                <a:lnTo>
                  <a:pt x="1029394" y="496102"/>
                </a:lnTo>
                <a:lnTo>
                  <a:pt x="1013969" y="480410"/>
                </a:lnTo>
                <a:lnTo>
                  <a:pt x="1013969" y="449519"/>
                </a:lnTo>
                <a:lnTo>
                  <a:pt x="1044695" y="434074"/>
                </a:lnTo>
                <a:lnTo>
                  <a:pt x="1044695" y="415416"/>
                </a:lnTo>
                <a:lnTo>
                  <a:pt x="1075792" y="384402"/>
                </a:lnTo>
                <a:lnTo>
                  <a:pt x="1075792" y="353388"/>
                </a:lnTo>
                <a:lnTo>
                  <a:pt x="1094425" y="334730"/>
                </a:lnTo>
                <a:lnTo>
                  <a:pt x="1109726" y="334730"/>
                </a:lnTo>
                <a:lnTo>
                  <a:pt x="1125151" y="303716"/>
                </a:lnTo>
                <a:lnTo>
                  <a:pt x="1156124" y="288394"/>
                </a:lnTo>
                <a:lnTo>
                  <a:pt x="1187098" y="272702"/>
                </a:lnTo>
                <a:lnTo>
                  <a:pt x="1217824" y="238722"/>
                </a:lnTo>
                <a:lnTo>
                  <a:pt x="1236581" y="223400"/>
                </a:lnTo>
                <a:lnTo>
                  <a:pt x="1251882" y="207708"/>
                </a:lnTo>
                <a:lnTo>
                  <a:pt x="1282979" y="207708"/>
                </a:lnTo>
                <a:lnTo>
                  <a:pt x="1282979" y="192386"/>
                </a:lnTo>
                <a:lnTo>
                  <a:pt x="1298280" y="176694"/>
                </a:lnTo>
                <a:lnTo>
                  <a:pt x="1298280" y="158036"/>
                </a:lnTo>
                <a:lnTo>
                  <a:pt x="1313582" y="142714"/>
                </a:lnTo>
                <a:lnTo>
                  <a:pt x="1313582" y="111700"/>
                </a:lnTo>
                <a:lnTo>
                  <a:pt x="1298280" y="127022"/>
                </a:lnTo>
                <a:lnTo>
                  <a:pt x="1282979" y="127022"/>
                </a:lnTo>
                <a:lnTo>
                  <a:pt x="1267307" y="127022"/>
                </a:lnTo>
                <a:lnTo>
                  <a:pt x="1282979" y="111700"/>
                </a:lnTo>
                <a:lnTo>
                  <a:pt x="1267307" y="96007"/>
                </a:lnTo>
                <a:lnTo>
                  <a:pt x="1298280" y="62028"/>
                </a:lnTo>
                <a:lnTo>
                  <a:pt x="1344678" y="46335"/>
                </a:lnTo>
                <a:lnTo>
                  <a:pt x="1394038" y="15321"/>
                </a:lnTo>
                <a:lnTo>
                  <a:pt x="1409709" y="15321"/>
                </a:lnTo>
                <a:lnTo>
                  <a:pt x="1425011" y="15321"/>
                </a:lnTo>
                <a:lnTo>
                  <a:pt x="1440436" y="31014"/>
                </a:lnTo>
                <a:lnTo>
                  <a:pt x="1455737" y="46335"/>
                </a:lnTo>
                <a:lnTo>
                  <a:pt x="1520768" y="31014"/>
                </a:lnTo>
                <a:lnTo>
                  <a:pt x="1536193" y="62028"/>
                </a:lnTo>
                <a:lnTo>
                  <a:pt x="1551865" y="62028"/>
                </a:lnTo>
                <a:lnTo>
                  <a:pt x="1567166" y="62028"/>
                </a:lnTo>
                <a:lnTo>
                  <a:pt x="1598263" y="46335"/>
                </a:lnTo>
                <a:lnTo>
                  <a:pt x="1631951" y="46335"/>
                </a:lnTo>
                <a:lnTo>
                  <a:pt x="1678349" y="31014"/>
                </a:lnTo>
                <a:lnTo>
                  <a:pt x="1709322" y="31014"/>
                </a:lnTo>
                <a:lnTo>
                  <a:pt x="1724747" y="15321"/>
                </a:lnTo>
                <a:lnTo>
                  <a:pt x="1740295" y="0"/>
                </a:lnTo>
                <a:lnTo>
                  <a:pt x="1758682" y="3089"/>
                </a:lnTo>
                <a:lnTo>
                  <a:pt x="1792740" y="3089"/>
                </a:lnTo>
                <a:lnTo>
                  <a:pt x="1808165" y="3089"/>
                </a:lnTo>
                <a:lnTo>
                  <a:pt x="1823713" y="49672"/>
                </a:lnTo>
                <a:lnTo>
                  <a:pt x="1808165" y="68329"/>
                </a:lnTo>
                <a:lnTo>
                  <a:pt x="1839138" y="68329"/>
                </a:lnTo>
                <a:lnTo>
                  <a:pt x="1854439" y="83651"/>
                </a:lnTo>
                <a:lnTo>
                  <a:pt x="1870111" y="49672"/>
                </a:lnTo>
                <a:lnTo>
                  <a:pt x="1904169" y="68329"/>
                </a:lnTo>
                <a:lnTo>
                  <a:pt x="1919594" y="49672"/>
                </a:lnTo>
                <a:lnTo>
                  <a:pt x="1950567" y="49672"/>
                </a:lnTo>
                <a:lnTo>
                  <a:pt x="1950567" y="33979"/>
                </a:lnTo>
                <a:close/>
              </a:path>
            </a:pathLst>
          </a:custGeom>
          <a:ln w="24706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7" name="object 607"/>
          <p:cNvSpPr/>
          <p:nvPr/>
        </p:nvSpPr>
        <p:spPr>
          <a:xfrm>
            <a:off x="5674575" y="2568985"/>
            <a:ext cx="1517437" cy="1698981"/>
          </a:xfrm>
          <a:custGeom>
            <a:avLst/>
            <a:gdLst/>
            <a:ahLst/>
            <a:cxnLst/>
            <a:rect l="l" t="t" r="r" b="b"/>
            <a:pathLst>
              <a:path w="1517437" h="1698981">
                <a:moveTo>
                  <a:pt x="1517437" y="269736"/>
                </a:moveTo>
                <a:lnTo>
                  <a:pt x="1502012" y="285428"/>
                </a:lnTo>
                <a:lnTo>
                  <a:pt x="1502012" y="300750"/>
                </a:lnTo>
                <a:lnTo>
                  <a:pt x="1486710" y="316443"/>
                </a:lnTo>
                <a:lnTo>
                  <a:pt x="1471039" y="316443"/>
                </a:lnTo>
                <a:lnTo>
                  <a:pt x="1436981" y="350422"/>
                </a:lnTo>
                <a:lnTo>
                  <a:pt x="1424641" y="350422"/>
                </a:lnTo>
                <a:lnTo>
                  <a:pt x="1424641" y="381436"/>
                </a:lnTo>
                <a:lnTo>
                  <a:pt x="1424641" y="396758"/>
                </a:lnTo>
                <a:lnTo>
                  <a:pt x="1406254" y="431108"/>
                </a:lnTo>
                <a:lnTo>
                  <a:pt x="1424641" y="462123"/>
                </a:lnTo>
                <a:lnTo>
                  <a:pt x="1406254" y="477444"/>
                </a:lnTo>
                <a:lnTo>
                  <a:pt x="1390583" y="511795"/>
                </a:lnTo>
                <a:lnTo>
                  <a:pt x="1406254" y="542809"/>
                </a:lnTo>
                <a:lnTo>
                  <a:pt x="1436981" y="558130"/>
                </a:lnTo>
                <a:lnTo>
                  <a:pt x="1436981" y="573823"/>
                </a:lnTo>
                <a:lnTo>
                  <a:pt x="1455614" y="638817"/>
                </a:lnTo>
                <a:lnTo>
                  <a:pt x="1424641" y="654138"/>
                </a:lnTo>
                <a:lnTo>
                  <a:pt x="1424641" y="669831"/>
                </a:lnTo>
                <a:lnTo>
                  <a:pt x="1406254" y="688489"/>
                </a:lnTo>
                <a:lnTo>
                  <a:pt x="1424641" y="703810"/>
                </a:lnTo>
                <a:lnTo>
                  <a:pt x="1390583" y="750517"/>
                </a:lnTo>
                <a:lnTo>
                  <a:pt x="1390583" y="784497"/>
                </a:lnTo>
                <a:lnTo>
                  <a:pt x="1359856" y="799818"/>
                </a:lnTo>
                <a:lnTo>
                  <a:pt x="1359856" y="830832"/>
                </a:lnTo>
                <a:lnTo>
                  <a:pt x="1375281" y="830832"/>
                </a:lnTo>
                <a:lnTo>
                  <a:pt x="1375281" y="880505"/>
                </a:lnTo>
                <a:lnTo>
                  <a:pt x="1359856" y="911519"/>
                </a:lnTo>
                <a:lnTo>
                  <a:pt x="1359856" y="942533"/>
                </a:lnTo>
                <a:lnTo>
                  <a:pt x="1359856" y="976512"/>
                </a:lnTo>
                <a:lnTo>
                  <a:pt x="1344185" y="1007527"/>
                </a:lnTo>
                <a:lnTo>
                  <a:pt x="1328883" y="1023219"/>
                </a:lnTo>
                <a:lnTo>
                  <a:pt x="1328883" y="1072891"/>
                </a:lnTo>
                <a:lnTo>
                  <a:pt x="1313582" y="1088213"/>
                </a:lnTo>
                <a:lnTo>
                  <a:pt x="1297910" y="1119227"/>
                </a:lnTo>
                <a:lnTo>
                  <a:pt x="1279523" y="1168899"/>
                </a:lnTo>
                <a:lnTo>
                  <a:pt x="1264099" y="1184221"/>
                </a:lnTo>
                <a:lnTo>
                  <a:pt x="1264099" y="1218571"/>
                </a:lnTo>
                <a:lnTo>
                  <a:pt x="1297910" y="1184221"/>
                </a:lnTo>
                <a:lnTo>
                  <a:pt x="1279523" y="1218571"/>
                </a:lnTo>
                <a:lnTo>
                  <a:pt x="1297910" y="1264907"/>
                </a:lnTo>
                <a:lnTo>
                  <a:pt x="1279523" y="1264907"/>
                </a:lnTo>
                <a:lnTo>
                  <a:pt x="1297910" y="1264907"/>
                </a:lnTo>
                <a:lnTo>
                  <a:pt x="1313582" y="1264907"/>
                </a:lnTo>
                <a:lnTo>
                  <a:pt x="1328883" y="1249585"/>
                </a:lnTo>
                <a:lnTo>
                  <a:pt x="1328883" y="1280599"/>
                </a:lnTo>
                <a:lnTo>
                  <a:pt x="1313582" y="1295921"/>
                </a:lnTo>
                <a:lnTo>
                  <a:pt x="1313582" y="1314579"/>
                </a:lnTo>
                <a:lnTo>
                  <a:pt x="1297910" y="1330271"/>
                </a:lnTo>
                <a:lnTo>
                  <a:pt x="1297910" y="1345593"/>
                </a:lnTo>
                <a:lnTo>
                  <a:pt x="1264099" y="1361285"/>
                </a:lnTo>
                <a:lnTo>
                  <a:pt x="1248427" y="1361285"/>
                </a:lnTo>
                <a:lnTo>
                  <a:pt x="1248427" y="1376607"/>
                </a:lnTo>
                <a:lnTo>
                  <a:pt x="1202152" y="1395265"/>
                </a:lnTo>
                <a:lnTo>
                  <a:pt x="1186727" y="1410587"/>
                </a:lnTo>
                <a:lnTo>
                  <a:pt x="1155754" y="1441601"/>
                </a:lnTo>
                <a:lnTo>
                  <a:pt x="1137368" y="1441601"/>
                </a:lnTo>
                <a:lnTo>
                  <a:pt x="1121696" y="1472615"/>
                </a:lnTo>
                <a:lnTo>
                  <a:pt x="1121696" y="1457293"/>
                </a:lnTo>
                <a:lnTo>
                  <a:pt x="1106395" y="1426279"/>
                </a:lnTo>
                <a:lnTo>
                  <a:pt x="1121696" y="1410587"/>
                </a:lnTo>
                <a:lnTo>
                  <a:pt x="1106395" y="1395265"/>
                </a:lnTo>
                <a:lnTo>
                  <a:pt x="1121696" y="1376607"/>
                </a:lnTo>
                <a:lnTo>
                  <a:pt x="1171426" y="1345593"/>
                </a:lnTo>
                <a:lnTo>
                  <a:pt x="1155754" y="1330271"/>
                </a:lnTo>
                <a:lnTo>
                  <a:pt x="1155754" y="1314579"/>
                </a:lnTo>
                <a:lnTo>
                  <a:pt x="1155754" y="1295921"/>
                </a:lnTo>
                <a:lnTo>
                  <a:pt x="1155754" y="1280599"/>
                </a:lnTo>
                <a:lnTo>
                  <a:pt x="1137368" y="1280599"/>
                </a:lnTo>
                <a:lnTo>
                  <a:pt x="1137368" y="1264907"/>
                </a:lnTo>
                <a:lnTo>
                  <a:pt x="1090970" y="1264907"/>
                </a:lnTo>
                <a:lnTo>
                  <a:pt x="1059997" y="1295921"/>
                </a:lnTo>
                <a:lnTo>
                  <a:pt x="995212" y="1330271"/>
                </a:lnTo>
                <a:lnTo>
                  <a:pt x="979541" y="1330271"/>
                </a:lnTo>
                <a:lnTo>
                  <a:pt x="964239" y="1314579"/>
                </a:lnTo>
                <a:lnTo>
                  <a:pt x="917841" y="1330271"/>
                </a:lnTo>
                <a:lnTo>
                  <a:pt x="917841" y="1345593"/>
                </a:lnTo>
                <a:lnTo>
                  <a:pt x="902416" y="1361285"/>
                </a:lnTo>
                <a:lnTo>
                  <a:pt x="883783" y="1395265"/>
                </a:lnTo>
                <a:lnTo>
                  <a:pt x="837385" y="1410587"/>
                </a:lnTo>
                <a:lnTo>
                  <a:pt x="790987" y="1441601"/>
                </a:lnTo>
                <a:lnTo>
                  <a:pt x="775685" y="1441601"/>
                </a:lnTo>
                <a:lnTo>
                  <a:pt x="741627" y="1457293"/>
                </a:lnTo>
                <a:lnTo>
                  <a:pt x="726326" y="1472615"/>
                </a:lnTo>
                <a:lnTo>
                  <a:pt x="741627" y="1506965"/>
                </a:lnTo>
                <a:lnTo>
                  <a:pt x="726326" y="1522287"/>
                </a:lnTo>
                <a:lnTo>
                  <a:pt x="710654" y="1522287"/>
                </a:lnTo>
                <a:lnTo>
                  <a:pt x="710654" y="1506965"/>
                </a:lnTo>
                <a:lnTo>
                  <a:pt x="664256" y="1522287"/>
                </a:lnTo>
                <a:lnTo>
                  <a:pt x="664256" y="1506965"/>
                </a:lnTo>
                <a:lnTo>
                  <a:pt x="633530" y="1522287"/>
                </a:lnTo>
                <a:lnTo>
                  <a:pt x="614897" y="1537980"/>
                </a:lnTo>
                <a:lnTo>
                  <a:pt x="602557" y="1537980"/>
                </a:lnTo>
                <a:lnTo>
                  <a:pt x="602557" y="1553301"/>
                </a:lnTo>
                <a:lnTo>
                  <a:pt x="602557" y="1571959"/>
                </a:lnTo>
                <a:lnTo>
                  <a:pt x="614897" y="1587404"/>
                </a:lnTo>
                <a:lnTo>
                  <a:pt x="602557" y="1618295"/>
                </a:lnTo>
                <a:lnTo>
                  <a:pt x="584170" y="1649309"/>
                </a:lnTo>
                <a:lnTo>
                  <a:pt x="568499" y="1667967"/>
                </a:lnTo>
                <a:lnTo>
                  <a:pt x="553197" y="1698981"/>
                </a:lnTo>
                <a:lnTo>
                  <a:pt x="491374" y="1649309"/>
                </a:lnTo>
                <a:lnTo>
                  <a:pt x="472741" y="1649309"/>
                </a:lnTo>
                <a:lnTo>
                  <a:pt x="457440" y="1649309"/>
                </a:lnTo>
                <a:lnTo>
                  <a:pt x="442015" y="1633987"/>
                </a:lnTo>
                <a:lnTo>
                  <a:pt x="411041" y="1649309"/>
                </a:lnTo>
                <a:lnTo>
                  <a:pt x="395617" y="1649309"/>
                </a:lnTo>
                <a:lnTo>
                  <a:pt x="361558" y="1633987"/>
                </a:lnTo>
                <a:lnTo>
                  <a:pt x="349219" y="1618295"/>
                </a:lnTo>
                <a:lnTo>
                  <a:pt x="330585" y="1618295"/>
                </a:lnTo>
                <a:lnTo>
                  <a:pt x="284187" y="1618295"/>
                </a:lnTo>
                <a:lnTo>
                  <a:pt x="268886" y="1602973"/>
                </a:lnTo>
                <a:lnTo>
                  <a:pt x="253214" y="1587404"/>
                </a:lnTo>
                <a:lnTo>
                  <a:pt x="219526" y="1571959"/>
                </a:lnTo>
                <a:lnTo>
                  <a:pt x="203855" y="1537980"/>
                </a:lnTo>
                <a:lnTo>
                  <a:pt x="157457" y="1522287"/>
                </a:lnTo>
                <a:lnTo>
                  <a:pt x="157457" y="1472615"/>
                </a:lnTo>
                <a:lnTo>
                  <a:pt x="157457" y="1457293"/>
                </a:lnTo>
                <a:lnTo>
                  <a:pt x="126730" y="1410587"/>
                </a:lnTo>
                <a:lnTo>
                  <a:pt x="95757" y="1395265"/>
                </a:lnTo>
                <a:lnTo>
                  <a:pt x="46274" y="1361285"/>
                </a:lnTo>
                <a:lnTo>
                  <a:pt x="30973" y="1330271"/>
                </a:lnTo>
                <a:lnTo>
                  <a:pt x="15301" y="1314579"/>
                </a:lnTo>
                <a:lnTo>
                  <a:pt x="0" y="1295921"/>
                </a:lnTo>
                <a:lnTo>
                  <a:pt x="15301" y="1264907"/>
                </a:lnTo>
                <a:lnTo>
                  <a:pt x="30973" y="1233893"/>
                </a:lnTo>
                <a:lnTo>
                  <a:pt x="30973" y="1184221"/>
                </a:lnTo>
                <a:lnTo>
                  <a:pt x="15301" y="1153207"/>
                </a:lnTo>
                <a:lnTo>
                  <a:pt x="0" y="1119227"/>
                </a:lnTo>
                <a:lnTo>
                  <a:pt x="0" y="1088213"/>
                </a:lnTo>
                <a:lnTo>
                  <a:pt x="0" y="1072891"/>
                </a:lnTo>
                <a:lnTo>
                  <a:pt x="15301" y="1041877"/>
                </a:lnTo>
                <a:lnTo>
                  <a:pt x="0" y="1023219"/>
                </a:lnTo>
                <a:lnTo>
                  <a:pt x="15301" y="992205"/>
                </a:lnTo>
                <a:lnTo>
                  <a:pt x="15301" y="961191"/>
                </a:lnTo>
                <a:lnTo>
                  <a:pt x="30973" y="927211"/>
                </a:lnTo>
                <a:lnTo>
                  <a:pt x="61699" y="911519"/>
                </a:lnTo>
                <a:lnTo>
                  <a:pt x="61699" y="880505"/>
                </a:lnTo>
                <a:lnTo>
                  <a:pt x="46274" y="865183"/>
                </a:lnTo>
                <a:lnTo>
                  <a:pt x="61699" y="846525"/>
                </a:lnTo>
                <a:lnTo>
                  <a:pt x="61699" y="815511"/>
                </a:lnTo>
                <a:lnTo>
                  <a:pt x="61699" y="765839"/>
                </a:lnTo>
                <a:lnTo>
                  <a:pt x="46274" y="750517"/>
                </a:lnTo>
                <a:lnTo>
                  <a:pt x="46274" y="719503"/>
                </a:lnTo>
                <a:lnTo>
                  <a:pt x="61699" y="719503"/>
                </a:lnTo>
                <a:lnTo>
                  <a:pt x="80332" y="750517"/>
                </a:lnTo>
                <a:lnTo>
                  <a:pt x="111059" y="750517"/>
                </a:lnTo>
                <a:lnTo>
                  <a:pt x="126730" y="734825"/>
                </a:lnTo>
                <a:lnTo>
                  <a:pt x="142032" y="719503"/>
                </a:lnTo>
                <a:lnTo>
                  <a:pt x="173128" y="719503"/>
                </a:lnTo>
                <a:lnTo>
                  <a:pt x="188430" y="703810"/>
                </a:lnTo>
                <a:lnTo>
                  <a:pt x="219526" y="654138"/>
                </a:lnTo>
                <a:lnTo>
                  <a:pt x="237789" y="623124"/>
                </a:lnTo>
                <a:lnTo>
                  <a:pt x="237789" y="589145"/>
                </a:lnTo>
                <a:lnTo>
                  <a:pt x="253214" y="573823"/>
                </a:lnTo>
                <a:lnTo>
                  <a:pt x="268886" y="589145"/>
                </a:lnTo>
                <a:lnTo>
                  <a:pt x="299612" y="573823"/>
                </a:lnTo>
                <a:lnTo>
                  <a:pt x="330585" y="573823"/>
                </a:lnTo>
                <a:lnTo>
                  <a:pt x="349219" y="558130"/>
                </a:lnTo>
                <a:lnTo>
                  <a:pt x="361558" y="542809"/>
                </a:lnTo>
                <a:lnTo>
                  <a:pt x="411041" y="542809"/>
                </a:lnTo>
                <a:lnTo>
                  <a:pt x="457440" y="527116"/>
                </a:lnTo>
                <a:lnTo>
                  <a:pt x="506799" y="477444"/>
                </a:lnTo>
                <a:lnTo>
                  <a:pt x="522101" y="477444"/>
                </a:lnTo>
                <a:lnTo>
                  <a:pt x="537772" y="462123"/>
                </a:lnTo>
                <a:lnTo>
                  <a:pt x="522101" y="462123"/>
                </a:lnTo>
                <a:lnTo>
                  <a:pt x="522101" y="446430"/>
                </a:lnTo>
                <a:lnTo>
                  <a:pt x="537772" y="431108"/>
                </a:lnTo>
                <a:lnTo>
                  <a:pt x="537772" y="412450"/>
                </a:lnTo>
                <a:lnTo>
                  <a:pt x="553197" y="412450"/>
                </a:lnTo>
                <a:lnTo>
                  <a:pt x="568499" y="431108"/>
                </a:lnTo>
                <a:lnTo>
                  <a:pt x="568499" y="412450"/>
                </a:lnTo>
                <a:lnTo>
                  <a:pt x="553197" y="412450"/>
                </a:lnTo>
                <a:lnTo>
                  <a:pt x="553197" y="396758"/>
                </a:lnTo>
                <a:lnTo>
                  <a:pt x="568499" y="396758"/>
                </a:lnTo>
                <a:lnTo>
                  <a:pt x="584170" y="381436"/>
                </a:lnTo>
                <a:lnTo>
                  <a:pt x="577877" y="365744"/>
                </a:lnTo>
                <a:lnTo>
                  <a:pt x="577877" y="350422"/>
                </a:lnTo>
                <a:lnTo>
                  <a:pt x="590217" y="350422"/>
                </a:lnTo>
                <a:lnTo>
                  <a:pt x="577877" y="350422"/>
                </a:lnTo>
                <a:lnTo>
                  <a:pt x="590217" y="334730"/>
                </a:lnTo>
                <a:lnTo>
                  <a:pt x="701646" y="334730"/>
                </a:lnTo>
                <a:lnTo>
                  <a:pt x="716948" y="350422"/>
                </a:lnTo>
                <a:lnTo>
                  <a:pt x="735581" y="350422"/>
                </a:lnTo>
                <a:lnTo>
                  <a:pt x="751006" y="365744"/>
                </a:lnTo>
                <a:lnTo>
                  <a:pt x="735581" y="365744"/>
                </a:lnTo>
                <a:lnTo>
                  <a:pt x="735581" y="381436"/>
                </a:lnTo>
                <a:lnTo>
                  <a:pt x="716948" y="381436"/>
                </a:lnTo>
                <a:lnTo>
                  <a:pt x="701646" y="396758"/>
                </a:lnTo>
                <a:lnTo>
                  <a:pt x="701646" y="412450"/>
                </a:lnTo>
                <a:lnTo>
                  <a:pt x="713986" y="406149"/>
                </a:lnTo>
                <a:lnTo>
                  <a:pt x="729287" y="421718"/>
                </a:lnTo>
                <a:lnTo>
                  <a:pt x="748044" y="437163"/>
                </a:lnTo>
                <a:lnTo>
                  <a:pt x="763346" y="452732"/>
                </a:lnTo>
                <a:lnTo>
                  <a:pt x="766307" y="477444"/>
                </a:lnTo>
                <a:lnTo>
                  <a:pt x="778647" y="437163"/>
                </a:lnTo>
                <a:lnTo>
                  <a:pt x="763346" y="421718"/>
                </a:lnTo>
                <a:lnTo>
                  <a:pt x="778647" y="421718"/>
                </a:lnTo>
                <a:lnTo>
                  <a:pt x="778647" y="437163"/>
                </a:lnTo>
                <a:lnTo>
                  <a:pt x="809744" y="449766"/>
                </a:lnTo>
                <a:lnTo>
                  <a:pt x="825045" y="449766"/>
                </a:lnTo>
                <a:lnTo>
                  <a:pt x="825045" y="465088"/>
                </a:lnTo>
                <a:lnTo>
                  <a:pt x="856142" y="480780"/>
                </a:lnTo>
                <a:lnTo>
                  <a:pt x="856142" y="449766"/>
                </a:lnTo>
                <a:lnTo>
                  <a:pt x="890076" y="434074"/>
                </a:lnTo>
                <a:lnTo>
                  <a:pt x="856142" y="465088"/>
                </a:lnTo>
                <a:lnTo>
                  <a:pt x="920803" y="434074"/>
                </a:lnTo>
                <a:lnTo>
                  <a:pt x="951899" y="418752"/>
                </a:lnTo>
                <a:lnTo>
                  <a:pt x="1013599" y="369080"/>
                </a:lnTo>
                <a:lnTo>
                  <a:pt x="1109356" y="303716"/>
                </a:lnTo>
                <a:lnTo>
                  <a:pt x="1159086" y="272702"/>
                </a:lnTo>
                <a:lnTo>
                  <a:pt x="1159086" y="257380"/>
                </a:lnTo>
                <a:lnTo>
                  <a:pt x="1174388" y="257380"/>
                </a:lnTo>
                <a:lnTo>
                  <a:pt x="1205361" y="223400"/>
                </a:lnTo>
                <a:lnTo>
                  <a:pt x="1251759" y="176694"/>
                </a:lnTo>
                <a:lnTo>
                  <a:pt x="1285570" y="158036"/>
                </a:lnTo>
                <a:lnTo>
                  <a:pt x="1316543" y="111700"/>
                </a:lnTo>
                <a:lnTo>
                  <a:pt x="1285570" y="62028"/>
                </a:lnTo>
                <a:lnTo>
                  <a:pt x="1267184" y="31014"/>
                </a:lnTo>
                <a:lnTo>
                  <a:pt x="1347516" y="0"/>
                </a:lnTo>
                <a:lnTo>
                  <a:pt x="1393914" y="62028"/>
                </a:lnTo>
                <a:lnTo>
                  <a:pt x="1390583" y="139625"/>
                </a:lnTo>
                <a:lnTo>
                  <a:pt x="1393914" y="62028"/>
                </a:lnTo>
                <a:lnTo>
                  <a:pt x="1375281" y="170639"/>
                </a:lnTo>
                <a:lnTo>
                  <a:pt x="1390583" y="170639"/>
                </a:lnTo>
                <a:lnTo>
                  <a:pt x="1424641" y="204742"/>
                </a:lnTo>
                <a:lnTo>
                  <a:pt x="1436981" y="204742"/>
                </a:lnTo>
                <a:lnTo>
                  <a:pt x="1436981" y="235756"/>
                </a:lnTo>
                <a:lnTo>
                  <a:pt x="1471039" y="254414"/>
                </a:lnTo>
                <a:lnTo>
                  <a:pt x="1486710" y="254414"/>
                </a:lnTo>
                <a:lnTo>
                  <a:pt x="1486710" y="269736"/>
                </a:lnTo>
                <a:lnTo>
                  <a:pt x="1517437" y="269736"/>
                </a:lnTo>
                <a:close/>
              </a:path>
            </a:pathLst>
          </a:custGeom>
          <a:ln w="24707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8" name="object 608"/>
          <p:cNvSpPr/>
          <p:nvPr/>
        </p:nvSpPr>
        <p:spPr>
          <a:xfrm>
            <a:off x="1532911" y="2615692"/>
            <a:ext cx="1659617" cy="2377833"/>
          </a:xfrm>
          <a:custGeom>
            <a:avLst/>
            <a:gdLst/>
            <a:ahLst/>
            <a:cxnLst/>
            <a:rect l="l" t="t" r="r" b="b"/>
            <a:pathLst>
              <a:path w="1659617" h="2377833">
                <a:moveTo>
                  <a:pt x="979935" y="2362511"/>
                </a:moveTo>
                <a:lnTo>
                  <a:pt x="599620" y="2312839"/>
                </a:lnTo>
                <a:lnTo>
                  <a:pt x="77395" y="1990341"/>
                </a:lnTo>
                <a:lnTo>
                  <a:pt x="46373" y="1974772"/>
                </a:lnTo>
                <a:lnTo>
                  <a:pt x="61736" y="1943758"/>
                </a:lnTo>
                <a:lnTo>
                  <a:pt x="61736" y="1863319"/>
                </a:lnTo>
                <a:lnTo>
                  <a:pt x="15350" y="1847750"/>
                </a:lnTo>
                <a:lnTo>
                  <a:pt x="15350" y="1813647"/>
                </a:lnTo>
                <a:lnTo>
                  <a:pt x="0" y="1782633"/>
                </a:lnTo>
                <a:lnTo>
                  <a:pt x="15350" y="1767064"/>
                </a:lnTo>
                <a:lnTo>
                  <a:pt x="31010" y="1798078"/>
                </a:lnTo>
                <a:lnTo>
                  <a:pt x="61736" y="1798078"/>
                </a:lnTo>
                <a:lnTo>
                  <a:pt x="77395" y="1767064"/>
                </a:lnTo>
                <a:lnTo>
                  <a:pt x="77395" y="1717392"/>
                </a:lnTo>
                <a:lnTo>
                  <a:pt x="92746" y="1701947"/>
                </a:lnTo>
                <a:lnTo>
                  <a:pt x="126755" y="1701947"/>
                </a:lnTo>
                <a:lnTo>
                  <a:pt x="126755" y="1686378"/>
                </a:lnTo>
                <a:lnTo>
                  <a:pt x="108122" y="1621261"/>
                </a:lnTo>
                <a:lnTo>
                  <a:pt x="126755" y="1590370"/>
                </a:lnTo>
                <a:lnTo>
                  <a:pt x="126755" y="1540698"/>
                </a:lnTo>
                <a:lnTo>
                  <a:pt x="126755" y="1525253"/>
                </a:lnTo>
                <a:lnTo>
                  <a:pt x="108122" y="1491273"/>
                </a:lnTo>
                <a:lnTo>
                  <a:pt x="92746" y="1444566"/>
                </a:lnTo>
                <a:lnTo>
                  <a:pt x="77395" y="1444566"/>
                </a:lnTo>
                <a:lnTo>
                  <a:pt x="61736" y="1429245"/>
                </a:lnTo>
                <a:lnTo>
                  <a:pt x="61736" y="1413552"/>
                </a:lnTo>
                <a:lnTo>
                  <a:pt x="77395" y="1394894"/>
                </a:lnTo>
                <a:lnTo>
                  <a:pt x="108122" y="1379573"/>
                </a:lnTo>
                <a:lnTo>
                  <a:pt x="126755" y="1379573"/>
                </a:lnTo>
                <a:lnTo>
                  <a:pt x="157481" y="1413552"/>
                </a:lnTo>
                <a:lnTo>
                  <a:pt x="157481" y="1363880"/>
                </a:lnTo>
                <a:lnTo>
                  <a:pt x="188454" y="1332990"/>
                </a:lnTo>
                <a:lnTo>
                  <a:pt x="142180" y="1298886"/>
                </a:lnTo>
                <a:lnTo>
                  <a:pt x="126755" y="1314579"/>
                </a:lnTo>
                <a:lnTo>
                  <a:pt x="108122" y="1298886"/>
                </a:lnTo>
                <a:lnTo>
                  <a:pt x="77395" y="1298886"/>
                </a:lnTo>
                <a:lnTo>
                  <a:pt x="77395" y="1283565"/>
                </a:lnTo>
                <a:lnTo>
                  <a:pt x="46373" y="1267872"/>
                </a:lnTo>
                <a:lnTo>
                  <a:pt x="61736" y="1252551"/>
                </a:lnTo>
                <a:lnTo>
                  <a:pt x="46373" y="1218200"/>
                </a:lnTo>
                <a:lnTo>
                  <a:pt x="46373" y="1187186"/>
                </a:lnTo>
                <a:lnTo>
                  <a:pt x="77395" y="1171864"/>
                </a:lnTo>
                <a:lnTo>
                  <a:pt x="108122" y="1137514"/>
                </a:lnTo>
                <a:lnTo>
                  <a:pt x="157481" y="1156172"/>
                </a:lnTo>
                <a:lnTo>
                  <a:pt x="188454" y="1091178"/>
                </a:lnTo>
                <a:lnTo>
                  <a:pt x="173153" y="1060164"/>
                </a:lnTo>
                <a:lnTo>
                  <a:pt x="157481" y="1010492"/>
                </a:lnTo>
                <a:lnTo>
                  <a:pt x="173153" y="979478"/>
                </a:lnTo>
                <a:lnTo>
                  <a:pt x="203879" y="945498"/>
                </a:lnTo>
                <a:lnTo>
                  <a:pt x="219551" y="914484"/>
                </a:lnTo>
                <a:lnTo>
                  <a:pt x="188454" y="818476"/>
                </a:lnTo>
                <a:lnTo>
                  <a:pt x="203879" y="802784"/>
                </a:lnTo>
                <a:lnTo>
                  <a:pt x="219551" y="768804"/>
                </a:lnTo>
                <a:lnTo>
                  <a:pt x="203879" y="737790"/>
                </a:lnTo>
                <a:lnTo>
                  <a:pt x="188454" y="722098"/>
                </a:lnTo>
                <a:lnTo>
                  <a:pt x="219551" y="688118"/>
                </a:lnTo>
                <a:lnTo>
                  <a:pt x="234852" y="688118"/>
                </a:lnTo>
                <a:lnTo>
                  <a:pt x="265949" y="672796"/>
                </a:lnTo>
                <a:lnTo>
                  <a:pt x="284335" y="688118"/>
                </a:lnTo>
                <a:lnTo>
                  <a:pt x="284335" y="706776"/>
                </a:lnTo>
                <a:lnTo>
                  <a:pt x="284335" y="722098"/>
                </a:lnTo>
                <a:lnTo>
                  <a:pt x="284335" y="768804"/>
                </a:lnTo>
                <a:lnTo>
                  <a:pt x="284335" y="802784"/>
                </a:lnTo>
                <a:lnTo>
                  <a:pt x="265949" y="833798"/>
                </a:lnTo>
                <a:lnTo>
                  <a:pt x="265949" y="864812"/>
                </a:lnTo>
                <a:lnTo>
                  <a:pt x="250277" y="914484"/>
                </a:lnTo>
                <a:lnTo>
                  <a:pt x="250277" y="945498"/>
                </a:lnTo>
                <a:lnTo>
                  <a:pt x="219551" y="979478"/>
                </a:lnTo>
                <a:lnTo>
                  <a:pt x="203879" y="1010492"/>
                </a:lnTo>
                <a:lnTo>
                  <a:pt x="203879" y="1041506"/>
                </a:lnTo>
                <a:lnTo>
                  <a:pt x="219551" y="1060164"/>
                </a:lnTo>
                <a:lnTo>
                  <a:pt x="234852" y="1075486"/>
                </a:lnTo>
                <a:lnTo>
                  <a:pt x="265949" y="1010492"/>
                </a:lnTo>
                <a:lnTo>
                  <a:pt x="284335" y="995170"/>
                </a:lnTo>
                <a:lnTo>
                  <a:pt x="299884" y="960820"/>
                </a:lnTo>
                <a:lnTo>
                  <a:pt x="299884" y="929806"/>
                </a:lnTo>
                <a:lnTo>
                  <a:pt x="299884" y="898792"/>
                </a:lnTo>
                <a:lnTo>
                  <a:pt x="315309" y="864812"/>
                </a:lnTo>
                <a:lnTo>
                  <a:pt x="330610" y="883470"/>
                </a:lnTo>
                <a:lnTo>
                  <a:pt x="361707" y="849490"/>
                </a:lnTo>
                <a:lnTo>
                  <a:pt x="395641" y="706776"/>
                </a:lnTo>
                <a:lnTo>
                  <a:pt x="426368" y="576418"/>
                </a:lnTo>
                <a:lnTo>
                  <a:pt x="426368" y="530082"/>
                </a:lnTo>
                <a:lnTo>
                  <a:pt x="457464" y="303716"/>
                </a:lnTo>
                <a:lnTo>
                  <a:pt x="411066" y="254044"/>
                </a:lnTo>
                <a:lnTo>
                  <a:pt x="442039" y="238722"/>
                </a:lnTo>
                <a:lnTo>
                  <a:pt x="457464" y="238722"/>
                </a:lnTo>
                <a:lnTo>
                  <a:pt x="472766" y="207708"/>
                </a:lnTo>
                <a:lnTo>
                  <a:pt x="488437" y="192015"/>
                </a:lnTo>
                <a:lnTo>
                  <a:pt x="488437" y="238722"/>
                </a:lnTo>
                <a:lnTo>
                  <a:pt x="503862" y="223029"/>
                </a:lnTo>
                <a:lnTo>
                  <a:pt x="519164" y="223029"/>
                </a:lnTo>
                <a:lnTo>
                  <a:pt x="537797" y="223029"/>
                </a:lnTo>
                <a:lnTo>
                  <a:pt x="537797" y="207708"/>
                </a:lnTo>
                <a:lnTo>
                  <a:pt x="553222" y="223029"/>
                </a:lnTo>
                <a:lnTo>
                  <a:pt x="584195" y="223029"/>
                </a:lnTo>
                <a:lnTo>
                  <a:pt x="599620" y="207708"/>
                </a:lnTo>
                <a:lnTo>
                  <a:pt x="630593" y="207708"/>
                </a:lnTo>
                <a:lnTo>
                  <a:pt x="648979" y="192015"/>
                </a:lnTo>
                <a:lnTo>
                  <a:pt x="679953" y="176694"/>
                </a:lnTo>
                <a:lnTo>
                  <a:pt x="726351" y="127022"/>
                </a:lnTo>
                <a:lnTo>
                  <a:pt x="741652" y="142343"/>
                </a:lnTo>
                <a:lnTo>
                  <a:pt x="757324" y="127022"/>
                </a:lnTo>
                <a:lnTo>
                  <a:pt x="772749" y="127022"/>
                </a:lnTo>
                <a:lnTo>
                  <a:pt x="788050" y="158036"/>
                </a:lnTo>
                <a:lnTo>
                  <a:pt x="806807" y="158036"/>
                </a:lnTo>
                <a:lnTo>
                  <a:pt x="822108" y="158036"/>
                </a:lnTo>
                <a:lnTo>
                  <a:pt x="822108" y="142343"/>
                </a:lnTo>
                <a:lnTo>
                  <a:pt x="868506" y="127022"/>
                </a:lnTo>
                <a:lnTo>
                  <a:pt x="883808" y="96007"/>
                </a:lnTo>
                <a:lnTo>
                  <a:pt x="899479" y="127022"/>
                </a:lnTo>
                <a:lnTo>
                  <a:pt x="914904" y="142343"/>
                </a:lnTo>
                <a:lnTo>
                  <a:pt x="930206" y="176694"/>
                </a:lnTo>
                <a:lnTo>
                  <a:pt x="948839" y="158036"/>
                </a:lnTo>
                <a:lnTo>
                  <a:pt x="964264" y="158036"/>
                </a:lnTo>
                <a:lnTo>
                  <a:pt x="995237" y="158036"/>
                </a:lnTo>
                <a:lnTo>
                  <a:pt x="1010662" y="158036"/>
                </a:lnTo>
                <a:lnTo>
                  <a:pt x="1025963" y="77350"/>
                </a:lnTo>
                <a:lnTo>
                  <a:pt x="1090995" y="77350"/>
                </a:lnTo>
                <a:lnTo>
                  <a:pt x="1106419" y="31014"/>
                </a:lnTo>
                <a:lnTo>
                  <a:pt x="1090995" y="15321"/>
                </a:lnTo>
                <a:lnTo>
                  <a:pt x="1122091" y="0"/>
                </a:lnTo>
                <a:lnTo>
                  <a:pt x="1137393" y="0"/>
                </a:lnTo>
                <a:lnTo>
                  <a:pt x="1152817" y="0"/>
                </a:lnTo>
                <a:lnTo>
                  <a:pt x="1152817" y="15321"/>
                </a:lnTo>
                <a:lnTo>
                  <a:pt x="1168489" y="31014"/>
                </a:lnTo>
                <a:lnTo>
                  <a:pt x="1168489" y="77350"/>
                </a:lnTo>
                <a:lnTo>
                  <a:pt x="1183791" y="96007"/>
                </a:lnTo>
                <a:lnTo>
                  <a:pt x="1217849" y="142343"/>
                </a:lnTo>
                <a:lnTo>
                  <a:pt x="1233150" y="176694"/>
                </a:lnTo>
                <a:lnTo>
                  <a:pt x="1217849" y="207708"/>
                </a:lnTo>
                <a:lnTo>
                  <a:pt x="1233150" y="223029"/>
                </a:lnTo>
                <a:lnTo>
                  <a:pt x="1264247" y="254044"/>
                </a:lnTo>
                <a:lnTo>
                  <a:pt x="1264247" y="272702"/>
                </a:lnTo>
                <a:lnTo>
                  <a:pt x="1310521" y="272702"/>
                </a:lnTo>
                <a:lnTo>
                  <a:pt x="1341248" y="288023"/>
                </a:lnTo>
                <a:lnTo>
                  <a:pt x="1375306" y="254044"/>
                </a:lnTo>
                <a:lnTo>
                  <a:pt x="1390977" y="272702"/>
                </a:lnTo>
                <a:lnTo>
                  <a:pt x="1390977" y="288023"/>
                </a:lnTo>
                <a:lnTo>
                  <a:pt x="1421704" y="288023"/>
                </a:lnTo>
                <a:lnTo>
                  <a:pt x="1437375" y="272702"/>
                </a:lnTo>
                <a:lnTo>
                  <a:pt x="1452677" y="288023"/>
                </a:lnTo>
                <a:lnTo>
                  <a:pt x="1471063" y="303716"/>
                </a:lnTo>
                <a:lnTo>
                  <a:pt x="1502037" y="303716"/>
                </a:lnTo>
                <a:lnTo>
                  <a:pt x="1502037" y="319037"/>
                </a:lnTo>
                <a:lnTo>
                  <a:pt x="1502037" y="353388"/>
                </a:lnTo>
                <a:lnTo>
                  <a:pt x="1486735" y="368709"/>
                </a:lnTo>
                <a:lnTo>
                  <a:pt x="1471063" y="368709"/>
                </a:lnTo>
                <a:lnTo>
                  <a:pt x="1452677" y="368709"/>
                </a:lnTo>
                <a:lnTo>
                  <a:pt x="1437375" y="399724"/>
                </a:lnTo>
                <a:lnTo>
                  <a:pt x="1452677" y="415416"/>
                </a:lnTo>
                <a:lnTo>
                  <a:pt x="1437375" y="430738"/>
                </a:lnTo>
                <a:lnTo>
                  <a:pt x="1471063" y="465088"/>
                </a:lnTo>
                <a:lnTo>
                  <a:pt x="1471063" y="480410"/>
                </a:lnTo>
                <a:lnTo>
                  <a:pt x="1486735" y="511424"/>
                </a:lnTo>
                <a:lnTo>
                  <a:pt x="1502037" y="561096"/>
                </a:lnTo>
                <a:lnTo>
                  <a:pt x="1533133" y="561096"/>
                </a:lnTo>
                <a:lnTo>
                  <a:pt x="1533133" y="592110"/>
                </a:lnTo>
                <a:lnTo>
                  <a:pt x="1517461" y="626090"/>
                </a:lnTo>
                <a:lnTo>
                  <a:pt x="1502037" y="657104"/>
                </a:lnTo>
                <a:lnTo>
                  <a:pt x="1517461" y="657104"/>
                </a:lnTo>
                <a:lnTo>
                  <a:pt x="1548435" y="672796"/>
                </a:lnTo>
                <a:lnTo>
                  <a:pt x="1579531" y="672796"/>
                </a:lnTo>
                <a:lnTo>
                  <a:pt x="1613466" y="672796"/>
                </a:lnTo>
                <a:lnTo>
                  <a:pt x="1628891" y="672796"/>
                </a:lnTo>
                <a:lnTo>
                  <a:pt x="1628891" y="657104"/>
                </a:lnTo>
                <a:lnTo>
                  <a:pt x="1644192" y="657104"/>
                </a:lnTo>
                <a:lnTo>
                  <a:pt x="1644192" y="672796"/>
                </a:lnTo>
                <a:lnTo>
                  <a:pt x="1659617" y="706776"/>
                </a:lnTo>
                <a:lnTo>
                  <a:pt x="1659617" y="722098"/>
                </a:lnTo>
                <a:lnTo>
                  <a:pt x="1659617" y="753112"/>
                </a:lnTo>
                <a:lnTo>
                  <a:pt x="1659617" y="768804"/>
                </a:lnTo>
                <a:lnTo>
                  <a:pt x="1628891" y="784126"/>
                </a:lnTo>
                <a:lnTo>
                  <a:pt x="1613466" y="802784"/>
                </a:lnTo>
                <a:lnTo>
                  <a:pt x="1628891" y="818476"/>
                </a:lnTo>
                <a:lnTo>
                  <a:pt x="1628891" y="849490"/>
                </a:lnTo>
                <a:lnTo>
                  <a:pt x="1613466" y="849490"/>
                </a:lnTo>
                <a:lnTo>
                  <a:pt x="1594833" y="864812"/>
                </a:lnTo>
                <a:lnTo>
                  <a:pt x="1579531" y="883470"/>
                </a:lnTo>
                <a:lnTo>
                  <a:pt x="1579531" y="864812"/>
                </a:lnTo>
                <a:lnTo>
                  <a:pt x="1548435" y="864812"/>
                </a:lnTo>
                <a:lnTo>
                  <a:pt x="1533133" y="864812"/>
                </a:lnTo>
                <a:lnTo>
                  <a:pt x="1517461" y="898792"/>
                </a:lnTo>
                <a:lnTo>
                  <a:pt x="1502037" y="914484"/>
                </a:lnTo>
                <a:lnTo>
                  <a:pt x="1502037" y="929806"/>
                </a:lnTo>
                <a:lnTo>
                  <a:pt x="1533133" y="945498"/>
                </a:lnTo>
                <a:lnTo>
                  <a:pt x="1517461" y="960820"/>
                </a:lnTo>
                <a:lnTo>
                  <a:pt x="1533133" y="979478"/>
                </a:lnTo>
                <a:lnTo>
                  <a:pt x="1517461" y="995170"/>
                </a:lnTo>
                <a:lnTo>
                  <a:pt x="1533133" y="1010492"/>
                </a:lnTo>
                <a:lnTo>
                  <a:pt x="1533133" y="1026184"/>
                </a:lnTo>
                <a:lnTo>
                  <a:pt x="1533133" y="1041506"/>
                </a:lnTo>
                <a:lnTo>
                  <a:pt x="1533133" y="1075486"/>
                </a:lnTo>
                <a:lnTo>
                  <a:pt x="1563859" y="1060164"/>
                </a:lnTo>
                <a:lnTo>
                  <a:pt x="1548435" y="1075486"/>
                </a:lnTo>
                <a:lnTo>
                  <a:pt x="1533133" y="1091178"/>
                </a:lnTo>
                <a:lnTo>
                  <a:pt x="1471063" y="1106500"/>
                </a:lnTo>
                <a:lnTo>
                  <a:pt x="1486735" y="1106500"/>
                </a:lnTo>
                <a:lnTo>
                  <a:pt x="1452677" y="1122192"/>
                </a:lnTo>
                <a:lnTo>
                  <a:pt x="1452677" y="1137514"/>
                </a:lnTo>
                <a:lnTo>
                  <a:pt x="1437375" y="1156172"/>
                </a:lnTo>
                <a:lnTo>
                  <a:pt x="1421704" y="1137514"/>
                </a:lnTo>
                <a:lnTo>
                  <a:pt x="1406279" y="1137514"/>
                </a:lnTo>
                <a:lnTo>
                  <a:pt x="1390977" y="1137514"/>
                </a:lnTo>
                <a:lnTo>
                  <a:pt x="1375306" y="1137514"/>
                </a:lnTo>
                <a:lnTo>
                  <a:pt x="1360004" y="1156172"/>
                </a:lnTo>
                <a:lnTo>
                  <a:pt x="1325946" y="1156172"/>
                </a:lnTo>
                <a:lnTo>
                  <a:pt x="1341248" y="1187186"/>
                </a:lnTo>
                <a:lnTo>
                  <a:pt x="1360004" y="1187186"/>
                </a:lnTo>
                <a:lnTo>
                  <a:pt x="1375306" y="1202879"/>
                </a:lnTo>
                <a:lnTo>
                  <a:pt x="1390977" y="1202879"/>
                </a:lnTo>
                <a:lnTo>
                  <a:pt x="1421704" y="1218200"/>
                </a:lnTo>
                <a:lnTo>
                  <a:pt x="1452677" y="1252551"/>
                </a:lnTo>
                <a:lnTo>
                  <a:pt x="1452677" y="1283565"/>
                </a:lnTo>
                <a:lnTo>
                  <a:pt x="1452677" y="1298886"/>
                </a:lnTo>
                <a:lnTo>
                  <a:pt x="1437375" y="1348559"/>
                </a:lnTo>
                <a:lnTo>
                  <a:pt x="1421704" y="1348559"/>
                </a:lnTo>
                <a:lnTo>
                  <a:pt x="1406279" y="1363880"/>
                </a:lnTo>
                <a:lnTo>
                  <a:pt x="1390977" y="1394894"/>
                </a:lnTo>
                <a:lnTo>
                  <a:pt x="1375306" y="1413552"/>
                </a:lnTo>
                <a:lnTo>
                  <a:pt x="1375306" y="1444566"/>
                </a:lnTo>
                <a:lnTo>
                  <a:pt x="1375306" y="1460259"/>
                </a:lnTo>
                <a:lnTo>
                  <a:pt x="1360004" y="1491273"/>
                </a:lnTo>
                <a:lnTo>
                  <a:pt x="1310521" y="1509684"/>
                </a:lnTo>
                <a:lnTo>
                  <a:pt x="1310521" y="1525253"/>
                </a:lnTo>
                <a:lnTo>
                  <a:pt x="1294850" y="1540698"/>
                </a:lnTo>
                <a:lnTo>
                  <a:pt x="1183791" y="1571589"/>
                </a:lnTo>
                <a:lnTo>
                  <a:pt x="1137393" y="1621261"/>
                </a:lnTo>
                <a:lnTo>
                  <a:pt x="1137393" y="1655364"/>
                </a:lnTo>
                <a:lnTo>
                  <a:pt x="1152817" y="1655364"/>
                </a:lnTo>
                <a:lnTo>
                  <a:pt x="1168489" y="1667967"/>
                </a:lnTo>
                <a:lnTo>
                  <a:pt x="1168489" y="1701947"/>
                </a:lnTo>
                <a:lnTo>
                  <a:pt x="1152817" y="1717392"/>
                </a:lnTo>
                <a:lnTo>
                  <a:pt x="1137393" y="1736050"/>
                </a:lnTo>
                <a:lnTo>
                  <a:pt x="1152817" y="1751619"/>
                </a:lnTo>
                <a:lnTo>
                  <a:pt x="1137393" y="1767064"/>
                </a:lnTo>
                <a:lnTo>
                  <a:pt x="1152817" y="1767064"/>
                </a:lnTo>
                <a:lnTo>
                  <a:pt x="1152817" y="1798078"/>
                </a:lnTo>
                <a:lnTo>
                  <a:pt x="1168489" y="1798078"/>
                </a:lnTo>
                <a:lnTo>
                  <a:pt x="1168489" y="1813647"/>
                </a:lnTo>
                <a:lnTo>
                  <a:pt x="1152817" y="1832305"/>
                </a:lnTo>
                <a:lnTo>
                  <a:pt x="1152817" y="1847750"/>
                </a:lnTo>
                <a:lnTo>
                  <a:pt x="1106419" y="1878641"/>
                </a:lnTo>
                <a:lnTo>
                  <a:pt x="1090995" y="1894333"/>
                </a:lnTo>
                <a:lnTo>
                  <a:pt x="1090995" y="1959327"/>
                </a:lnTo>
                <a:lnTo>
                  <a:pt x="1106419" y="1959327"/>
                </a:lnTo>
                <a:lnTo>
                  <a:pt x="1122091" y="1959327"/>
                </a:lnTo>
                <a:lnTo>
                  <a:pt x="1137393" y="1959327"/>
                </a:lnTo>
                <a:lnTo>
                  <a:pt x="1152817" y="1943758"/>
                </a:lnTo>
                <a:lnTo>
                  <a:pt x="1168489" y="1943758"/>
                </a:lnTo>
                <a:lnTo>
                  <a:pt x="1183791" y="1959327"/>
                </a:lnTo>
                <a:lnTo>
                  <a:pt x="1168489" y="1990341"/>
                </a:lnTo>
                <a:lnTo>
                  <a:pt x="1168489" y="2040013"/>
                </a:lnTo>
                <a:lnTo>
                  <a:pt x="1137393" y="2055459"/>
                </a:lnTo>
                <a:lnTo>
                  <a:pt x="1122091" y="2089438"/>
                </a:lnTo>
                <a:lnTo>
                  <a:pt x="1090995" y="2105131"/>
                </a:lnTo>
                <a:lnTo>
                  <a:pt x="1075693" y="2120452"/>
                </a:lnTo>
                <a:lnTo>
                  <a:pt x="1075693" y="2151466"/>
                </a:lnTo>
                <a:lnTo>
                  <a:pt x="1090995" y="2185693"/>
                </a:lnTo>
                <a:lnTo>
                  <a:pt x="1090995" y="2232153"/>
                </a:lnTo>
                <a:lnTo>
                  <a:pt x="1090995" y="2247721"/>
                </a:lnTo>
                <a:lnTo>
                  <a:pt x="1075693" y="2266132"/>
                </a:lnTo>
                <a:lnTo>
                  <a:pt x="1041635" y="2266132"/>
                </a:lnTo>
                <a:lnTo>
                  <a:pt x="1025963" y="2232153"/>
                </a:lnTo>
                <a:lnTo>
                  <a:pt x="995237" y="2247721"/>
                </a:lnTo>
                <a:lnTo>
                  <a:pt x="995237" y="2266132"/>
                </a:lnTo>
                <a:lnTo>
                  <a:pt x="995237" y="2312839"/>
                </a:lnTo>
                <a:lnTo>
                  <a:pt x="995237" y="2328161"/>
                </a:lnTo>
                <a:lnTo>
                  <a:pt x="979935" y="2328161"/>
                </a:lnTo>
                <a:lnTo>
                  <a:pt x="964264" y="2377833"/>
                </a:lnTo>
                <a:lnTo>
                  <a:pt x="979935" y="2362511"/>
                </a:lnTo>
                <a:close/>
              </a:path>
            </a:pathLst>
          </a:custGeom>
          <a:ln w="24704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9" name="object 609"/>
          <p:cNvSpPr/>
          <p:nvPr/>
        </p:nvSpPr>
        <p:spPr>
          <a:xfrm>
            <a:off x="2191145" y="1474470"/>
            <a:ext cx="3297837" cy="2536116"/>
          </a:xfrm>
          <a:custGeom>
            <a:avLst/>
            <a:gdLst/>
            <a:ahLst/>
            <a:cxnLst/>
            <a:rect l="l" t="t" r="r" b="b"/>
            <a:pathLst>
              <a:path w="3297837" h="2536116">
                <a:moveTo>
                  <a:pt x="1415756" y="173605"/>
                </a:moveTo>
                <a:lnTo>
                  <a:pt x="1415756" y="204619"/>
                </a:lnTo>
                <a:lnTo>
                  <a:pt x="1462154" y="235633"/>
                </a:lnTo>
                <a:lnTo>
                  <a:pt x="1526815" y="220311"/>
                </a:lnTo>
                <a:lnTo>
                  <a:pt x="1542487" y="235633"/>
                </a:lnTo>
                <a:lnTo>
                  <a:pt x="1573213" y="254291"/>
                </a:lnTo>
                <a:lnTo>
                  <a:pt x="1604186" y="269983"/>
                </a:lnTo>
                <a:lnTo>
                  <a:pt x="1634913" y="269983"/>
                </a:lnTo>
                <a:lnTo>
                  <a:pt x="1634913" y="300997"/>
                </a:lnTo>
                <a:lnTo>
                  <a:pt x="1668971" y="331641"/>
                </a:lnTo>
                <a:lnTo>
                  <a:pt x="1700067" y="365991"/>
                </a:lnTo>
                <a:lnTo>
                  <a:pt x="1731040" y="397005"/>
                </a:lnTo>
                <a:lnTo>
                  <a:pt x="1746342" y="430985"/>
                </a:lnTo>
                <a:lnTo>
                  <a:pt x="1795825" y="430985"/>
                </a:lnTo>
                <a:lnTo>
                  <a:pt x="1826798" y="461999"/>
                </a:lnTo>
                <a:lnTo>
                  <a:pt x="1857524" y="508706"/>
                </a:lnTo>
                <a:lnTo>
                  <a:pt x="1873196" y="508706"/>
                </a:lnTo>
                <a:lnTo>
                  <a:pt x="1888497" y="477691"/>
                </a:lnTo>
                <a:lnTo>
                  <a:pt x="1922556" y="446677"/>
                </a:lnTo>
                <a:lnTo>
                  <a:pt x="1937857" y="446677"/>
                </a:lnTo>
                <a:lnTo>
                  <a:pt x="2015352" y="446677"/>
                </a:lnTo>
                <a:lnTo>
                  <a:pt x="2033615" y="461999"/>
                </a:lnTo>
                <a:lnTo>
                  <a:pt x="2064711" y="477691"/>
                </a:lnTo>
                <a:lnTo>
                  <a:pt x="2064711" y="493013"/>
                </a:lnTo>
                <a:lnTo>
                  <a:pt x="2064711" y="527116"/>
                </a:lnTo>
                <a:lnTo>
                  <a:pt x="2080013" y="558130"/>
                </a:lnTo>
                <a:lnTo>
                  <a:pt x="2095684" y="573699"/>
                </a:lnTo>
                <a:lnTo>
                  <a:pt x="2095684" y="607802"/>
                </a:lnTo>
                <a:lnTo>
                  <a:pt x="2111109" y="654385"/>
                </a:lnTo>
                <a:lnTo>
                  <a:pt x="2126411" y="669707"/>
                </a:lnTo>
                <a:lnTo>
                  <a:pt x="2157384" y="685400"/>
                </a:lnTo>
                <a:lnTo>
                  <a:pt x="2157384" y="719379"/>
                </a:lnTo>
                <a:lnTo>
                  <a:pt x="2142082" y="750393"/>
                </a:lnTo>
                <a:lnTo>
                  <a:pt x="2142082" y="800065"/>
                </a:lnTo>
                <a:lnTo>
                  <a:pt x="2176140" y="815511"/>
                </a:lnTo>
                <a:lnTo>
                  <a:pt x="2191442" y="831080"/>
                </a:lnTo>
                <a:lnTo>
                  <a:pt x="2237840" y="831080"/>
                </a:lnTo>
                <a:lnTo>
                  <a:pt x="2253265" y="831080"/>
                </a:lnTo>
                <a:lnTo>
                  <a:pt x="2284238" y="862094"/>
                </a:lnTo>
                <a:lnTo>
                  <a:pt x="2268566" y="896197"/>
                </a:lnTo>
                <a:lnTo>
                  <a:pt x="2268566" y="927088"/>
                </a:lnTo>
                <a:lnTo>
                  <a:pt x="2284238" y="942533"/>
                </a:lnTo>
                <a:lnTo>
                  <a:pt x="2284238" y="961191"/>
                </a:lnTo>
                <a:lnTo>
                  <a:pt x="2318296" y="992205"/>
                </a:lnTo>
                <a:lnTo>
                  <a:pt x="2333598" y="1007774"/>
                </a:lnTo>
                <a:lnTo>
                  <a:pt x="2349022" y="1023219"/>
                </a:lnTo>
                <a:lnTo>
                  <a:pt x="2333598" y="1057446"/>
                </a:lnTo>
                <a:lnTo>
                  <a:pt x="2333598" y="1072891"/>
                </a:lnTo>
                <a:lnTo>
                  <a:pt x="2395297" y="1119474"/>
                </a:lnTo>
                <a:lnTo>
                  <a:pt x="2395297" y="1153577"/>
                </a:lnTo>
                <a:lnTo>
                  <a:pt x="2410969" y="1168899"/>
                </a:lnTo>
                <a:lnTo>
                  <a:pt x="2444780" y="1215482"/>
                </a:lnTo>
                <a:lnTo>
                  <a:pt x="2475753" y="1249585"/>
                </a:lnTo>
                <a:lnTo>
                  <a:pt x="2491055" y="1249585"/>
                </a:lnTo>
                <a:lnTo>
                  <a:pt x="2537453" y="1249585"/>
                </a:lnTo>
                <a:lnTo>
                  <a:pt x="2568549" y="1280599"/>
                </a:lnTo>
                <a:lnTo>
                  <a:pt x="2587182" y="1345593"/>
                </a:lnTo>
                <a:lnTo>
                  <a:pt x="2568549" y="1345593"/>
                </a:lnTo>
                <a:lnTo>
                  <a:pt x="2553124" y="1392300"/>
                </a:lnTo>
                <a:lnTo>
                  <a:pt x="2537453" y="1410958"/>
                </a:lnTo>
                <a:lnTo>
                  <a:pt x="2522151" y="1441848"/>
                </a:lnTo>
                <a:lnTo>
                  <a:pt x="2537453" y="1472862"/>
                </a:lnTo>
                <a:lnTo>
                  <a:pt x="2553124" y="1506965"/>
                </a:lnTo>
                <a:lnTo>
                  <a:pt x="2537453" y="1537980"/>
                </a:lnTo>
                <a:lnTo>
                  <a:pt x="2553124" y="1553301"/>
                </a:lnTo>
                <a:lnTo>
                  <a:pt x="2587182" y="1602973"/>
                </a:lnTo>
                <a:lnTo>
                  <a:pt x="2602484" y="1649680"/>
                </a:lnTo>
                <a:lnTo>
                  <a:pt x="2633210" y="1683660"/>
                </a:lnTo>
                <a:lnTo>
                  <a:pt x="2648882" y="1699352"/>
                </a:lnTo>
                <a:lnTo>
                  <a:pt x="2664307" y="1730243"/>
                </a:lnTo>
                <a:lnTo>
                  <a:pt x="2698241" y="1745688"/>
                </a:lnTo>
                <a:lnTo>
                  <a:pt x="2729338" y="1779667"/>
                </a:lnTo>
                <a:lnTo>
                  <a:pt x="2760064" y="1779667"/>
                </a:lnTo>
                <a:lnTo>
                  <a:pt x="2791038" y="1764346"/>
                </a:lnTo>
                <a:lnTo>
                  <a:pt x="2806462" y="1764346"/>
                </a:lnTo>
                <a:lnTo>
                  <a:pt x="2855822" y="1779667"/>
                </a:lnTo>
                <a:lnTo>
                  <a:pt x="2871494" y="1795360"/>
                </a:lnTo>
                <a:lnTo>
                  <a:pt x="2902220" y="1845032"/>
                </a:lnTo>
                <a:lnTo>
                  <a:pt x="2902220" y="1876046"/>
                </a:lnTo>
                <a:lnTo>
                  <a:pt x="2902220" y="1907060"/>
                </a:lnTo>
                <a:lnTo>
                  <a:pt x="2933193" y="1956362"/>
                </a:lnTo>
                <a:lnTo>
                  <a:pt x="2933193" y="1972054"/>
                </a:lnTo>
                <a:lnTo>
                  <a:pt x="2917768" y="2003068"/>
                </a:lnTo>
                <a:lnTo>
                  <a:pt x="2933193" y="2052740"/>
                </a:lnTo>
                <a:lnTo>
                  <a:pt x="2948495" y="2099076"/>
                </a:lnTo>
                <a:lnTo>
                  <a:pt x="2998224" y="2117734"/>
                </a:lnTo>
                <a:lnTo>
                  <a:pt x="3013649" y="2148748"/>
                </a:lnTo>
                <a:lnTo>
                  <a:pt x="3044252" y="2133056"/>
                </a:lnTo>
                <a:lnTo>
                  <a:pt x="3075349" y="2133056"/>
                </a:lnTo>
                <a:lnTo>
                  <a:pt x="3075349" y="2164070"/>
                </a:lnTo>
                <a:lnTo>
                  <a:pt x="3109407" y="2179762"/>
                </a:lnTo>
                <a:lnTo>
                  <a:pt x="3121747" y="2198420"/>
                </a:lnTo>
                <a:lnTo>
                  <a:pt x="3155681" y="2213742"/>
                </a:lnTo>
                <a:lnTo>
                  <a:pt x="3186778" y="2198420"/>
                </a:lnTo>
                <a:lnTo>
                  <a:pt x="3217504" y="2179762"/>
                </a:lnTo>
                <a:lnTo>
                  <a:pt x="3233176" y="2164070"/>
                </a:lnTo>
                <a:lnTo>
                  <a:pt x="3251439" y="2164070"/>
                </a:lnTo>
                <a:lnTo>
                  <a:pt x="3297837" y="2164070"/>
                </a:lnTo>
                <a:lnTo>
                  <a:pt x="3266864" y="2198420"/>
                </a:lnTo>
                <a:lnTo>
                  <a:pt x="3217504" y="2229434"/>
                </a:lnTo>
                <a:lnTo>
                  <a:pt x="3171106" y="2244756"/>
                </a:lnTo>
                <a:lnTo>
                  <a:pt x="3109407" y="2260448"/>
                </a:lnTo>
                <a:lnTo>
                  <a:pt x="3059924" y="2294428"/>
                </a:lnTo>
                <a:lnTo>
                  <a:pt x="3044252" y="2344100"/>
                </a:lnTo>
                <a:lnTo>
                  <a:pt x="3059924" y="2390436"/>
                </a:lnTo>
                <a:lnTo>
                  <a:pt x="3044252" y="2440108"/>
                </a:lnTo>
                <a:lnTo>
                  <a:pt x="3059924" y="2440108"/>
                </a:lnTo>
                <a:lnTo>
                  <a:pt x="3059924" y="2455800"/>
                </a:lnTo>
                <a:lnTo>
                  <a:pt x="3044252" y="2471122"/>
                </a:lnTo>
                <a:lnTo>
                  <a:pt x="3044252" y="2502136"/>
                </a:lnTo>
                <a:lnTo>
                  <a:pt x="3013649" y="2520794"/>
                </a:lnTo>
                <a:lnTo>
                  <a:pt x="2979591" y="2520794"/>
                </a:lnTo>
                <a:lnTo>
                  <a:pt x="2948495" y="2520794"/>
                </a:lnTo>
                <a:lnTo>
                  <a:pt x="2917768" y="2502136"/>
                </a:lnTo>
                <a:lnTo>
                  <a:pt x="2886795" y="2486815"/>
                </a:lnTo>
                <a:lnTo>
                  <a:pt x="2855822" y="2502136"/>
                </a:lnTo>
                <a:lnTo>
                  <a:pt x="2806462" y="2520794"/>
                </a:lnTo>
                <a:lnTo>
                  <a:pt x="2775736" y="2536116"/>
                </a:lnTo>
                <a:lnTo>
                  <a:pt x="2744640" y="2502136"/>
                </a:lnTo>
                <a:lnTo>
                  <a:pt x="2729338" y="2486815"/>
                </a:lnTo>
                <a:lnTo>
                  <a:pt x="2698241" y="2471122"/>
                </a:lnTo>
                <a:lnTo>
                  <a:pt x="2679608" y="2440108"/>
                </a:lnTo>
                <a:lnTo>
                  <a:pt x="2664307" y="2455800"/>
                </a:lnTo>
                <a:lnTo>
                  <a:pt x="2648882" y="2455800"/>
                </a:lnTo>
                <a:lnTo>
                  <a:pt x="2633210" y="2471122"/>
                </a:lnTo>
                <a:lnTo>
                  <a:pt x="2617909" y="2455800"/>
                </a:lnTo>
                <a:lnTo>
                  <a:pt x="2587182" y="2440108"/>
                </a:lnTo>
                <a:lnTo>
                  <a:pt x="2568549" y="2421450"/>
                </a:lnTo>
                <a:lnTo>
                  <a:pt x="2553124" y="2421450"/>
                </a:lnTo>
                <a:lnTo>
                  <a:pt x="2522151" y="2356456"/>
                </a:lnTo>
                <a:lnTo>
                  <a:pt x="2537453" y="2344100"/>
                </a:lnTo>
                <a:lnTo>
                  <a:pt x="2537453" y="2325442"/>
                </a:lnTo>
                <a:lnTo>
                  <a:pt x="2522151" y="2344100"/>
                </a:lnTo>
                <a:lnTo>
                  <a:pt x="2506726" y="2325442"/>
                </a:lnTo>
                <a:lnTo>
                  <a:pt x="2491055" y="2344100"/>
                </a:lnTo>
                <a:lnTo>
                  <a:pt x="2491055" y="2325442"/>
                </a:lnTo>
                <a:lnTo>
                  <a:pt x="2491055" y="2294428"/>
                </a:lnTo>
                <a:lnTo>
                  <a:pt x="2457120" y="2294428"/>
                </a:lnTo>
                <a:lnTo>
                  <a:pt x="2444780" y="2294428"/>
                </a:lnTo>
                <a:lnTo>
                  <a:pt x="2410969" y="2275770"/>
                </a:lnTo>
                <a:lnTo>
                  <a:pt x="2410969" y="2260448"/>
                </a:lnTo>
                <a:lnTo>
                  <a:pt x="2395297" y="2244756"/>
                </a:lnTo>
                <a:lnTo>
                  <a:pt x="2395297" y="2213742"/>
                </a:lnTo>
                <a:lnTo>
                  <a:pt x="2379996" y="2198420"/>
                </a:lnTo>
                <a:lnTo>
                  <a:pt x="2349022" y="2198420"/>
                </a:lnTo>
                <a:lnTo>
                  <a:pt x="2333598" y="2198420"/>
                </a:lnTo>
                <a:lnTo>
                  <a:pt x="2299539" y="2198420"/>
                </a:lnTo>
                <a:lnTo>
                  <a:pt x="2299539" y="2213742"/>
                </a:lnTo>
                <a:lnTo>
                  <a:pt x="2268566" y="2229434"/>
                </a:lnTo>
                <a:lnTo>
                  <a:pt x="2253265" y="2244756"/>
                </a:lnTo>
                <a:lnTo>
                  <a:pt x="2222168" y="2244756"/>
                </a:lnTo>
                <a:lnTo>
                  <a:pt x="2206867" y="2260448"/>
                </a:lnTo>
                <a:lnTo>
                  <a:pt x="2206867" y="2275770"/>
                </a:lnTo>
                <a:lnTo>
                  <a:pt x="2191442" y="2275770"/>
                </a:lnTo>
                <a:lnTo>
                  <a:pt x="2176140" y="2275770"/>
                </a:lnTo>
                <a:lnTo>
                  <a:pt x="2157384" y="2275770"/>
                </a:lnTo>
                <a:lnTo>
                  <a:pt x="2095684" y="2244756"/>
                </a:lnTo>
                <a:lnTo>
                  <a:pt x="2046078" y="2229434"/>
                </a:lnTo>
                <a:lnTo>
                  <a:pt x="2015352" y="2229434"/>
                </a:lnTo>
                <a:lnTo>
                  <a:pt x="1968954" y="2229434"/>
                </a:lnTo>
                <a:lnTo>
                  <a:pt x="1953529" y="2229434"/>
                </a:lnTo>
                <a:lnTo>
                  <a:pt x="1922556" y="2229434"/>
                </a:lnTo>
                <a:lnTo>
                  <a:pt x="1873196" y="2244756"/>
                </a:lnTo>
                <a:lnTo>
                  <a:pt x="1826798" y="2229434"/>
                </a:lnTo>
                <a:lnTo>
                  <a:pt x="1746342" y="2213742"/>
                </a:lnTo>
                <a:lnTo>
                  <a:pt x="1668971" y="2229434"/>
                </a:lnTo>
                <a:lnTo>
                  <a:pt x="1622573" y="2244756"/>
                </a:lnTo>
                <a:lnTo>
                  <a:pt x="1588638" y="2229434"/>
                </a:lnTo>
                <a:lnTo>
                  <a:pt x="1526815" y="2213742"/>
                </a:lnTo>
                <a:lnTo>
                  <a:pt x="1462154" y="2179762"/>
                </a:lnTo>
                <a:lnTo>
                  <a:pt x="1431057" y="2164070"/>
                </a:lnTo>
                <a:lnTo>
                  <a:pt x="1431057" y="2148748"/>
                </a:lnTo>
                <a:lnTo>
                  <a:pt x="1415756" y="2133056"/>
                </a:lnTo>
                <a:lnTo>
                  <a:pt x="1400084" y="2117734"/>
                </a:lnTo>
                <a:lnTo>
                  <a:pt x="1335300" y="2099076"/>
                </a:lnTo>
                <a:lnTo>
                  <a:pt x="1319998" y="2068062"/>
                </a:lnTo>
                <a:lnTo>
                  <a:pt x="1288902" y="2052740"/>
                </a:lnTo>
                <a:lnTo>
                  <a:pt x="1257929" y="2052740"/>
                </a:lnTo>
                <a:lnTo>
                  <a:pt x="1196229" y="2083754"/>
                </a:lnTo>
                <a:lnTo>
                  <a:pt x="1162171" y="2083754"/>
                </a:lnTo>
                <a:lnTo>
                  <a:pt x="1131445" y="2099076"/>
                </a:lnTo>
                <a:lnTo>
                  <a:pt x="1100472" y="2068062"/>
                </a:lnTo>
                <a:lnTo>
                  <a:pt x="1085047" y="2083754"/>
                </a:lnTo>
                <a:lnTo>
                  <a:pt x="1069375" y="2099076"/>
                </a:lnTo>
                <a:lnTo>
                  <a:pt x="1020015" y="2117734"/>
                </a:lnTo>
                <a:lnTo>
                  <a:pt x="1004714" y="2117734"/>
                </a:lnTo>
                <a:lnTo>
                  <a:pt x="989042" y="2117734"/>
                </a:lnTo>
                <a:lnTo>
                  <a:pt x="958316" y="2133056"/>
                </a:lnTo>
                <a:lnTo>
                  <a:pt x="908956" y="2068062"/>
                </a:lnTo>
                <a:lnTo>
                  <a:pt x="908956" y="2037048"/>
                </a:lnTo>
                <a:lnTo>
                  <a:pt x="927219" y="2021726"/>
                </a:lnTo>
                <a:lnTo>
                  <a:pt x="942644" y="2003068"/>
                </a:lnTo>
                <a:lnTo>
                  <a:pt x="958316" y="1987376"/>
                </a:lnTo>
                <a:lnTo>
                  <a:pt x="973617" y="1987376"/>
                </a:lnTo>
                <a:lnTo>
                  <a:pt x="973617" y="1956362"/>
                </a:lnTo>
                <a:lnTo>
                  <a:pt x="958316" y="1941040"/>
                </a:lnTo>
                <a:lnTo>
                  <a:pt x="973617" y="1922382"/>
                </a:lnTo>
                <a:lnTo>
                  <a:pt x="1004714" y="1907060"/>
                </a:lnTo>
                <a:lnTo>
                  <a:pt x="1004714" y="1891368"/>
                </a:lnTo>
                <a:lnTo>
                  <a:pt x="1004714" y="1860354"/>
                </a:lnTo>
                <a:lnTo>
                  <a:pt x="1004714" y="1845032"/>
                </a:lnTo>
                <a:lnTo>
                  <a:pt x="989042" y="1810682"/>
                </a:lnTo>
                <a:lnTo>
                  <a:pt x="989042" y="1795360"/>
                </a:lnTo>
                <a:lnTo>
                  <a:pt x="973617" y="1795360"/>
                </a:lnTo>
                <a:lnTo>
                  <a:pt x="973617" y="1810682"/>
                </a:lnTo>
                <a:lnTo>
                  <a:pt x="958316" y="1810682"/>
                </a:lnTo>
                <a:lnTo>
                  <a:pt x="927219" y="1810682"/>
                </a:lnTo>
                <a:lnTo>
                  <a:pt x="893285" y="1810682"/>
                </a:lnTo>
                <a:lnTo>
                  <a:pt x="862558" y="1795360"/>
                </a:lnTo>
                <a:lnTo>
                  <a:pt x="846887" y="1795360"/>
                </a:lnTo>
                <a:lnTo>
                  <a:pt x="862558" y="1764346"/>
                </a:lnTo>
                <a:lnTo>
                  <a:pt x="877860" y="1730243"/>
                </a:lnTo>
                <a:lnTo>
                  <a:pt x="877860" y="1699352"/>
                </a:lnTo>
                <a:lnTo>
                  <a:pt x="846887" y="1699352"/>
                </a:lnTo>
                <a:lnTo>
                  <a:pt x="831462" y="1649680"/>
                </a:lnTo>
                <a:lnTo>
                  <a:pt x="816160" y="1618666"/>
                </a:lnTo>
                <a:lnTo>
                  <a:pt x="816160" y="1602973"/>
                </a:lnTo>
                <a:lnTo>
                  <a:pt x="785187" y="1568994"/>
                </a:lnTo>
                <a:lnTo>
                  <a:pt x="800489" y="1553301"/>
                </a:lnTo>
                <a:lnTo>
                  <a:pt x="785187" y="1537980"/>
                </a:lnTo>
                <a:lnTo>
                  <a:pt x="800489" y="1506965"/>
                </a:lnTo>
                <a:lnTo>
                  <a:pt x="816160" y="1506965"/>
                </a:lnTo>
                <a:lnTo>
                  <a:pt x="831462" y="1506965"/>
                </a:lnTo>
                <a:lnTo>
                  <a:pt x="846887" y="1491273"/>
                </a:lnTo>
                <a:lnTo>
                  <a:pt x="846887" y="1457293"/>
                </a:lnTo>
                <a:lnTo>
                  <a:pt x="846887" y="1441848"/>
                </a:lnTo>
                <a:lnTo>
                  <a:pt x="816160" y="1441848"/>
                </a:lnTo>
                <a:lnTo>
                  <a:pt x="800489" y="1426279"/>
                </a:lnTo>
                <a:lnTo>
                  <a:pt x="785187" y="1410958"/>
                </a:lnTo>
                <a:lnTo>
                  <a:pt x="766431" y="1426279"/>
                </a:lnTo>
                <a:lnTo>
                  <a:pt x="735704" y="1426279"/>
                </a:lnTo>
                <a:lnTo>
                  <a:pt x="735704" y="1410958"/>
                </a:lnTo>
                <a:lnTo>
                  <a:pt x="720033" y="1392300"/>
                </a:lnTo>
                <a:lnTo>
                  <a:pt x="689430" y="1426279"/>
                </a:lnTo>
                <a:lnTo>
                  <a:pt x="655371" y="1410958"/>
                </a:lnTo>
                <a:lnTo>
                  <a:pt x="608973" y="1410958"/>
                </a:lnTo>
                <a:lnTo>
                  <a:pt x="608973" y="1392300"/>
                </a:lnTo>
                <a:lnTo>
                  <a:pt x="578000" y="1361285"/>
                </a:lnTo>
                <a:lnTo>
                  <a:pt x="562575" y="1345593"/>
                </a:lnTo>
                <a:lnTo>
                  <a:pt x="578000" y="1314579"/>
                </a:lnTo>
                <a:lnTo>
                  <a:pt x="562575" y="1280599"/>
                </a:lnTo>
                <a:lnTo>
                  <a:pt x="531602" y="1234140"/>
                </a:lnTo>
                <a:lnTo>
                  <a:pt x="513216" y="1215482"/>
                </a:lnTo>
                <a:lnTo>
                  <a:pt x="513216" y="1168899"/>
                </a:lnTo>
                <a:lnTo>
                  <a:pt x="497791" y="1153577"/>
                </a:lnTo>
                <a:lnTo>
                  <a:pt x="497791" y="1137885"/>
                </a:lnTo>
                <a:lnTo>
                  <a:pt x="482243" y="1137885"/>
                </a:lnTo>
                <a:lnTo>
                  <a:pt x="466818" y="1103905"/>
                </a:lnTo>
                <a:lnTo>
                  <a:pt x="482243" y="1088460"/>
                </a:lnTo>
                <a:lnTo>
                  <a:pt x="466818" y="1088460"/>
                </a:lnTo>
                <a:lnTo>
                  <a:pt x="513216" y="1072891"/>
                </a:lnTo>
                <a:lnTo>
                  <a:pt x="513216" y="1057446"/>
                </a:lnTo>
                <a:lnTo>
                  <a:pt x="482243" y="1023219"/>
                </a:lnTo>
                <a:lnTo>
                  <a:pt x="466818" y="992205"/>
                </a:lnTo>
                <a:lnTo>
                  <a:pt x="451516" y="976760"/>
                </a:lnTo>
                <a:lnTo>
                  <a:pt x="435845" y="961191"/>
                </a:lnTo>
                <a:lnTo>
                  <a:pt x="405118" y="927088"/>
                </a:lnTo>
                <a:lnTo>
                  <a:pt x="389447" y="961191"/>
                </a:lnTo>
                <a:lnTo>
                  <a:pt x="349342" y="939444"/>
                </a:lnTo>
                <a:lnTo>
                  <a:pt x="330709" y="924122"/>
                </a:lnTo>
                <a:lnTo>
                  <a:pt x="315407" y="874450"/>
                </a:lnTo>
                <a:lnTo>
                  <a:pt x="284311" y="874450"/>
                </a:lnTo>
                <a:lnTo>
                  <a:pt x="284311" y="893108"/>
                </a:lnTo>
                <a:lnTo>
                  <a:pt x="284311" y="908430"/>
                </a:lnTo>
                <a:lnTo>
                  <a:pt x="269009" y="908430"/>
                </a:lnTo>
                <a:lnTo>
                  <a:pt x="253584" y="908430"/>
                </a:lnTo>
                <a:lnTo>
                  <a:pt x="219650" y="893108"/>
                </a:lnTo>
                <a:lnTo>
                  <a:pt x="207186" y="893108"/>
                </a:lnTo>
                <a:lnTo>
                  <a:pt x="173252" y="893108"/>
                </a:lnTo>
                <a:lnTo>
                  <a:pt x="173252" y="908430"/>
                </a:lnTo>
                <a:lnTo>
                  <a:pt x="111429" y="893108"/>
                </a:lnTo>
                <a:lnTo>
                  <a:pt x="95881" y="908430"/>
                </a:lnTo>
                <a:lnTo>
                  <a:pt x="77494" y="893108"/>
                </a:lnTo>
                <a:lnTo>
                  <a:pt x="77494" y="858758"/>
                </a:lnTo>
                <a:lnTo>
                  <a:pt x="77494" y="843436"/>
                </a:lnTo>
                <a:lnTo>
                  <a:pt x="61822" y="812422"/>
                </a:lnTo>
                <a:lnTo>
                  <a:pt x="46398" y="812422"/>
                </a:lnTo>
                <a:lnTo>
                  <a:pt x="31096" y="796853"/>
                </a:lnTo>
                <a:lnTo>
                  <a:pt x="31096" y="762750"/>
                </a:lnTo>
                <a:lnTo>
                  <a:pt x="15424" y="716414"/>
                </a:lnTo>
                <a:lnTo>
                  <a:pt x="15424" y="651049"/>
                </a:lnTo>
                <a:lnTo>
                  <a:pt x="0" y="620035"/>
                </a:lnTo>
                <a:lnTo>
                  <a:pt x="15424" y="620035"/>
                </a:lnTo>
                <a:lnTo>
                  <a:pt x="46398" y="601748"/>
                </a:lnTo>
                <a:lnTo>
                  <a:pt x="77494" y="586056"/>
                </a:lnTo>
                <a:lnTo>
                  <a:pt x="95881" y="570734"/>
                </a:lnTo>
                <a:lnTo>
                  <a:pt x="142155" y="620035"/>
                </a:lnTo>
                <a:lnTo>
                  <a:pt x="173252" y="635728"/>
                </a:lnTo>
                <a:lnTo>
                  <a:pt x="188553" y="666742"/>
                </a:lnTo>
                <a:lnTo>
                  <a:pt x="207186" y="651049"/>
                </a:lnTo>
                <a:lnTo>
                  <a:pt x="219650" y="635728"/>
                </a:lnTo>
                <a:lnTo>
                  <a:pt x="207186" y="586056"/>
                </a:lnTo>
                <a:lnTo>
                  <a:pt x="231990" y="542685"/>
                </a:lnTo>
                <a:lnTo>
                  <a:pt x="244329" y="527116"/>
                </a:lnTo>
                <a:lnTo>
                  <a:pt x="262963" y="493013"/>
                </a:lnTo>
                <a:lnTo>
                  <a:pt x="262963" y="461999"/>
                </a:lnTo>
                <a:lnTo>
                  <a:pt x="231990" y="461999"/>
                </a:lnTo>
                <a:lnTo>
                  <a:pt x="262963" y="430985"/>
                </a:lnTo>
                <a:lnTo>
                  <a:pt x="278264" y="430985"/>
                </a:lnTo>
                <a:lnTo>
                  <a:pt x="278264" y="412327"/>
                </a:lnTo>
                <a:lnTo>
                  <a:pt x="262963" y="381313"/>
                </a:lnTo>
                <a:lnTo>
                  <a:pt x="244329" y="365991"/>
                </a:lnTo>
                <a:lnTo>
                  <a:pt x="231990" y="365991"/>
                </a:lnTo>
                <a:lnTo>
                  <a:pt x="213233" y="331641"/>
                </a:lnTo>
                <a:lnTo>
                  <a:pt x="197931" y="300997"/>
                </a:lnTo>
                <a:lnTo>
                  <a:pt x="182507" y="300997"/>
                </a:lnTo>
                <a:lnTo>
                  <a:pt x="197931" y="269983"/>
                </a:lnTo>
                <a:lnTo>
                  <a:pt x="182507" y="254291"/>
                </a:lnTo>
                <a:lnTo>
                  <a:pt x="213233" y="235633"/>
                </a:lnTo>
                <a:lnTo>
                  <a:pt x="213233" y="220311"/>
                </a:lnTo>
                <a:lnTo>
                  <a:pt x="231990" y="220311"/>
                </a:lnTo>
                <a:lnTo>
                  <a:pt x="231990" y="204619"/>
                </a:lnTo>
                <a:lnTo>
                  <a:pt x="231990" y="189297"/>
                </a:lnTo>
                <a:lnTo>
                  <a:pt x="213233" y="189297"/>
                </a:lnTo>
                <a:lnTo>
                  <a:pt x="197931" y="192262"/>
                </a:lnTo>
                <a:lnTo>
                  <a:pt x="182507" y="176941"/>
                </a:lnTo>
                <a:lnTo>
                  <a:pt x="166835" y="161372"/>
                </a:lnTo>
                <a:lnTo>
                  <a:pt x="182507" y="130358"/>
                </a:lnTo>
                <a:lnTo>
                  <a:pt x="151533" y="96255"/>
                </a:lnTo>
                <a:lnTo>
                  <a:pt x="166835" y="80686"/>
                </a:lnTo>
                <a:lnTo>
                  <a:pt x="151533" y="65240"/>
                </a:lnTo>
                <a:lnTo>
                  <a:pt x="136232" y="65240"/>
                </a:lnTo>
                <a:lnTo>
                  <a:pt x="120560" y="34226"/>
                </a:lnTo>
                <a:lnTo>
                  <a:pt x="136232" y="0"/>
                </a:lnTo>
                <a:lnTo>
                  <a:pt x="608973" y="80686"/>
                </a:lnTo>
                <a:lnTo>
                  <a:pt x="1415756" y="173605"/>
                </a:lnTo>
                <a:close/>
              </a:path>
            </a:pathLst>
          </a:custGeom>
          <a:ln w="2471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0" name="object 610"/>
          <p:cNvSpPr/>
          <p:nvPr/>
        </p:nvSpPr>
        <p:spPr>
          <a:xfrm>
            <a:off x="2515808" y="3675856"/>
            <a:ext cx="2515734" cy="2495884"/>
          </a:xfrm>
          <a:custGeom>
            <a:avLst/>
            <a:gdLst/>
            <a:ahLst/>
            <a:cxnLst/>
            <a:rect l="l" t="t" r="r" b="b"/>
            <a:pathLst>
              <a:path w="2515734" h="2495884">
                <a:moveTo>
                  <a:pt x="0" y="1267996"/>
                </a:moveTo>
                <a:lnTo>
                  <a:pt x="15424" y="1267996"/>
                </a:lnTo>
                <a:lnTo>
                  <a:pt x="15424" y="1252674"/>
                </a:lnTo>
                <a:lnTo>
                  <a:pt x="15424" y="1205968"/>
                </a:lnTo>
                <a:lnTo>
                  <a:pt x="15424" y="1187557"/>
                </a:lnTo>
                <a:lnTo>
                  <a:pt x="46398" y="1171988"/>
                </a:lnTo>
                <a:lnTo>
                  <a:pt x="61822" y="1205968"/>
                </a:lnTo>
                <a:lnTo>
                  <a:pt x="92796" y="1205968"/>
                </a:lnTo>
                <a:lnTo>
                  <a:pt x="108097" y="1187557"/>
                </a:lnTo>
                <a:lnTo>
                  <a:pt x="108097" y="1171988"/>
                </a:lnTo>
                <a:lnTo>
                  <a:pt x="108097" y="1125529"/>
                </a:lnTo>
                <a:lnTo>
                  <a:pt x="92796" y="1091302"/>
                </a:lnTo>
                <a:lnTo>
                  <a:pt x="92796" y="1060288"/>
                </a:lnTo>
                <a:lnTo>
                  <a:pt x="108097" y="1044966"/>
                </a:lnTo>
                <a:lnTo>
                  <a:pt x="142155" y="1029274"/>
                </a:lnTo>
                <a:lnTo>
                  <a:pt x="157580" y="995294"/>
                </a:lnTo>
                <a:lnTo>
                  <a:pt x="188553" y="979849"/>
                </a:lnTo>
                <a:lnTo>
                  <a:pt x="188553" y="930177"/>
                </a:lnTo>
                <a:lnTo>
                  <a:pt x="203855" y="899162"/>
                </a:lnTo>
                <a:lnTo>
                  <a:pt x="188553" y="883594"/>
                </a:lnTo>
                <a:lnTo>
                  <a:pt x="173128" y="883594"/>
                </a:lnTo>
                <a:lnTo>
                  <a:pt x="157580" y="899162"/>
                </a:lnTo>
                <a:lnTo>
                  <a:pt x="142155" y="899162"/>
                </a:lnTo>
                <a:lnTo>
                  <a:pt x="123522" y="899162"/>
                </a:lnTo>
                <a:lnTo>
                  <a:pt x="108097" y="899162"/>
                </a:lnTo>
                <a:lnTo>
                  <a:pt x="108097" y="834169"/>
                </a:lnTo>
                <a:lnTo>
                  <a:pt x="123522" y="818476"/>
                </a:lnTo>
                <a:lnTo>
                  <a:pt x="173128" y="787586"/>
                </a:lnTo>
                <a:lnTo>
                  <a:pt x="173128" y="772140"/>
                </a:lnTo>
                <a:lnTo>
                  <a:pt x="188553" y="753482"/>
                </a:lnTo>
                <a:lnTo>
                  <a:pt x="188553" y="737914"/>
                </a:lnTo>
                <a:lnTo>
                  <a:pt x="173128" y="737914"/>
                </a:lnTo>
                <a:lnTo>
                  <a:pt x="173128" y="706899"/>
                </a:lnTo>
                <a:lnTo>
                  <a:pt x="157580" y="706899"/>
                </a:lnTo>
                <a:lnTo>
                  <a:pt x="173128" y="691454"/>
                </a:lnTo>
                <a:lnTo>
                  <a:pt x="157580" y="675885"/>
                </a:lnTo>
                <a:lnTo>
                  <a:pt x="173128" y="657227"/>
                </a:lnTo>
                <a:lnTo>
                  <a:pt x="188553" y="641782"/>
                </a:lnTo>
                <a:lnTo>
                  <a:pt x="188553" y="610768"/>
                </a:lnTo>
                <a:lnTo>
                  <a:pt x="173128" y="595199"/>
                </a:lnTo>
                <a:lnTo>
                  <a:pt x="157580" y="595199"/>
                </a:lnTo>
                <a:lnTo>
                  <a:pt x="157580" y="561096"/>
                </a:lnTo>
                <a:lnTo>
                  <a:pt x="203855" y="514760"/>
                </a:lnTo>
                <a:lnTo>
                  <a:pt x="315284" y="480533"/>
                </a:lnTo>
                <a:lnTo>
                  <a:pt x="330709" y="465088"/>
                </a:lnTo>
                <a:lnTo>
                  <a:pt x="330709" y="449519"/>
                </a:lnTo>
                <a:lnTo>
                  <a:pt x="377107" y="434074"/>
                </a:lnTo>
                <a:lnTo>
                  <a:pt x="395370" y="400094"/>
                </a:lnTo>
                <a:lnTo>
                  <a:pt x="395370" y="384402"/>
                </a:lnTo>
                <a:lnTo>
                  <a:pt x="395370" y="353388"/>
                </a:lnTo>
                <a:lnTo>
                  <a:pt x="411041" y="338066"/>
                </a:lnTo>
                <a:lnTo>
                  <a:pt x="426466" y="303716"/>
                </a:lnTo>
                <a:lnTo>
                  <a:pt x="441768" y="288394"/>
                </a:lnTo>
                <a:lnTo>
                  <a:pt x="457440" y="288394"/>
                </a:lnTo>
                <a:lnTo>
                  <a:pt x="472864" y="241811"/>
                </a:lnTo>
                <a:lnTo>
                  <a:pt x="472864" y="223400"/>
                </a:lnTo>
                <a:lnTo>
                  <a:pt x="472864" y="192386"/>
                </a:lnTo>
                <a:lnTo>
                  <a:pt x="441768" y="161372"/>
                </a:lnTo>
                <a:lnTo>
                  <a:pt x="411041" y="145679"/>
                </a:lnTo>
                <a:lnTo>
                  <a:pt x="395370" y="145679"/>
                </a:lnTo>
                <a:lnTo>
                  <a:pt x="377107" y="127022"/>
                </a:lnTo>
                <a:lnTo>
                  <a:pt x="361682" y="127022"/>
                </a:lnTo>
                <a:lnTo>
                  <a:pt x="346010" y="96007"/>
                </a:lnTo>
                <a:lnTo>
                  <a:pt x="377107" y="96007"/>
                </a:lnTo>
                <a:lnTo>
                  <a:pt x="395370" y="80686"/>
                </a:lnTo>
                <a:lnTo>
                  <a:pt x="411041" y="80686"/>
                </a:lnTo>
                <a:lnTo>
                  <a:pt x="426466" y="80686"/>
                </a:lnTo>
                <a:lnTo>
                  <a:pt x="441768" y="80686"/>
                </a:lnTo>
                <a:lnTo>
                  <a:pt x="457440" y="96007"/>
                </a:lnTo>
                <a:lnTo>
                  <a:pt x="472864" y="80686"/>
                </a:lnTo>
                <a:lnTo>
                  <a:pt x="472864" y="64993"/>
                </a:lnTo>
                <a:lnTo>
                  <a:pt x="503838" y="46335"/>
                </a:lnTo>
                <a:lnTo>
                  <a:pt x="488166" y="46335"/>
                </a:lnTo>
                <a:lnTo>
                  <a:pt x="553197" y="31014"/>
                </a:lnTo>
                <a:lnTo>
                  <a:pt x="584294" y="0"/>
                </a:lnTo>
                <a:lnTo>
                  <a:pt x="630568" y="46335"/>
                </a:lnTo>
                <a:lnTo>
                  <a:pt x="630568" y="64993"/>
                </a:lnTo>
                <a:lnTo>
                  <a:pt x="664380" y="111700"/>
                </a:lnTo>
                <a:lnTo>
                  <a:pt x="664380" y="145679"/>
                </a:lnTo>
                <a:lnTo>
                  <a:pt x="664380" y="161372"/>
                </a:lnTo>
                <a:lnTo>
                  <a:pt x="676719" y="145679"/>
                </a:lnTo>
                <a:lnTo>
                  <a:pt x="695353" y="161372"/>
                </a:lnTo>
                <a:lnTo>
                  <a:pt x="710778" y="161372"/>
                </a:lnTo>
                <a:lnTo>
                  <a:pt x="710778" y="176694"/>
                </a:lnTo>
                <a:lnTo>
                  <a:pt x="695353" y="192386"/>
                </a:lnTo>
                <a:lnTo>
                  <a:pt x="710778" y="223400"/>
                </a:lnTo>
                <a:lnTo>
                  <a:pt x="695353" y="257380"/>
                </a:lnTo>
                <a:lnTo>
                  <a:pt x="676719" y="353388"/>
                </a:lnTo>
                <a:lnTo>
                  <a:pt x="664380" y="353388"/>
                </a:lnTo>
                <a:lnTo>
                  <a:pt x="664380" y="384402"/>
                </a:lnTo>
                <a:lnTo>
                  <a:pt x="645993" y="400094"/>
                </a:lnTo>
                <a:lnTo>
                  <a:pt x="645993" y="418505"/>
                </a:lnTo>
                <a:lnTo>
                  <a:pt x="630568" y="434074"/>
                </a:lnTo>
                <a:lnTo>
                  <a:pt x="630568" y="449519"/>
                </a:lnTo>
                <a:lnTo>
                  <a:pt x="630568" y="465088"/>
                </a:lnTo>
                <a:lnTo>
                  <a:pt x="615020" y="480533"/>
                </a:lnTo>
                <a:lnTo>
                  <a:pt x="615020" y="499191"/>
                </a:lnTo>
                <a:lnTo>
                  <a:pt x="664380" y="545774"/>
                </a:lnTo>
                <a:lnTo>
                  <a:pt x="676719" y="561096"/>
                </a:lnTo>
                <a:lnTo>
                  <a:pt x="710778" y="595199"/>
                </a:lnTo>
                <a:lnTo>
                  <a:pt x="710778" y="626213"/>
                </a:lnTo>
                <a:lnTo>
                  <a:pt x="726326" y="641782"/>
                </a:lnTo>
                <a:lnTo>
                  <a:pt x="757052" y="675885"/>
                </a:lnTo>
                <a:lnTo>
                  <a:pt x="772724" y="691454"/>
                </a:lnTo>
                <a:lnTo>
                  <a:pt x="822207" y="691454"/>
                </a:lnTo>
                <a:lnTo>
                  <a:pt x="837508" y="722468"/>
                </a:lnTo>
                <a:lnTo>
                  <a:pt x="852810" y="737914"/>
                </a:lnTo>
                <a:lnTo>
                  <a:pt x="868481" y="737914"/>
                </a:lnTo>
                <a:lnTo>
                  <a:pt x="883906" y="772140"/>
                </a:lnTo>
                <a:lnTo>
                  <a:pt x="899208" y="753482"/>
                </a:lnTo>
                <a:lnTo>
                  <a:pt x="979664" y="772140"/>
                </a:lnTo>
                <a:lnTo>
                  <a:pt x="1072337" y="787586"/>
                </a:lnTo>
                <a:lnTo>
                  <a:pt x="1087761" y="787586"/>
                </a:lnTo>
                <a:lnTo>
                  <a:pt x="1152793" y="834169"/>
                </a:lnTo>
                <a:lnTo>
                  <a:pt x="1214492" y="852579"/>
                </a:lnTo>
                <a:lnTo>
                  <a:pt x="1248550" y="883594"/>
                </a:lnTo>
                <a:lnTo>
                  <a:pt x="1263975" y="930177"/>
                </a:lnTo>
                <a:lnTo>
                  <a:pt x="1279523" y="964280"/>
                </a:lnTo>
                <a:lnTo>
                  <a:pt x="1310250" y="979849"/>
                </a:lnTo>
                <a:lnTo>
                  <a:pt x="1341346" y="995294"/>
                </a:lnTo>
                <a:lnTo>
                  <a:pt x="1356648" y="1010863"/>
                </a:lnTo>
                <a:lnTo>
                  <a:pt x="1421679" y="1010863"/>
                </a:lnTo>
                <a:lnTo>
                  <a:pt x="1452776" y="1029274"/>
                </a:lnTo>
                <a:lnTo>
                  <a:pt x="1483502" y="1010863"/>
                </a:lnTo>
                <a:lnTo>
                  <a:pt x="1532862" y="995294"/>
                </a:lnTo>
                <a:lnTo>
                  <a:pt x="1579260" y="1010863"/>
                </a:lnTo>
                <a:lnTo>
                  <a:pt x="1610233" y="1029274"/>
                </a:lnTo>
                <a:lnTo>
                  <a:pt x="1644291" y="1044966"/>
                </a:lnTo>
                <a:lnTo>
                  <a:pt x="1659592" y="1044966"/>
                </a:lnTo>
                <a:lnTo>
                  <a:pt x="1675264" y="1044966"/>
                </a:lnTo>
                <a:lnTo>
                  <a:pt x="1705990" y="1029274"/>
                </a:lnTo>
                <a:lnTo>
                  <a:pt x="1736963" y="1029274"/>
                </a:lnTo>
                <a:lnTo>
                  <a:pt x="1767690" y="1029274"/>
                </a:lnTo>
                <a:lnTo>
                  <a:pt x="1783361" y="1010863"/>
                </a:lnTo>
                <a:lnTo>
                  <a:pt x="1801748" y="1010863"/>
                </a:lnTo>
                <a:lnTo>
                  <a:pt x="1848146" y="995294"/>
                </a:lnTo>
                <a:lnTo>
                  <a:pt x="1879119" y="995294"/>
                </a:lnTo>
                <a:lnTo>
                  <a:pt x="1894544" y="1010863"/>
                </a:lnTo>
                <a:lnTo>
                  <a:pt x="1925517" y="995294"/>
                </a:lnTo>
                <a:lnTo>
                  <a:pt x="1943904" y="1029274"/>
                </a:lnTo>
                <a:lnTo>
                  <a:pt x="1959575" y="1010863"/>
                </a:lnTo>
                <a:lnTo>
                  <a:pt x="1974877" y="1029274"/>
                </a:lnTo>
                <a:lnTo>
                  <a:pt x="1990302" y="1010863"/>
                </a:lnTo>
                <a:lnTo>
                  <a:pt x="2036700" y="1075980"/>
                </a:lnTo>
                <a:lnTo>
                  <a:pt x="2101731" y="1125529"/>
                </a:lnTo>
                <a:lnTo>
                  <a:pt x="2117032" y="1187557"/>
                </a:lnTo>
                <a:lnTo>
                  <a:pt x="2212790" y="1236982"/>
                </a:lnTo>
                <a:lnTo>
                  <a:pt x="2321258" y="1302346"/>
                </a:lnTo>
                <a:lnTo>
                  <a:pt x="2389004" y="1321004"/>
                </a:lnTo>
                <a:lnTo>
                  <a:pt x="2500433" y="1417012"/>
                </a:lnTo>
                <a:lnTo>
                  <a:pt x="2515734" y="1466684"/>
                </a:lnTo>
                <a:lnTo>
                  <a:pt x="2500433" y="1497698"/>
                </a:lnTo>
                <a:lnTo>
                  <a:pt x="2500433" y="1528712"/>
                </a:lnTo>
                <a:lnTo>
                  <a:pt x="2484761" y="1528712"/>
                </a:lnTo>
                <a:lnTo>
                  <a:pt x="2469336" y="1562692"/>
                </a:lnTo>
                <a:lnTo>
                  <a:pt x="2454035" y="1593694"/>
                </a:lnTo>
                <a:lnTo>
                  <a:pt x="2454035" y="1624696"/>
                </a:lnTo>
                <a:lnTo>
                  <a:pt x="2469336" y="1658712"/>
                </a:lnTo>
                <a:lnTo>
                  <a:pt x="2454035" y="1674368"/>
                </a:lnTo>
                <a:lnTo>
                  <a:pt x="2454035" y="1705382"/>
                </a:lnTo>
                <a:lnTo>
                  <a:pt x="2435402" y="1723743"/>
                </a:lnTo>
                <a:lnTo>
                  <a:pt x="2389004" y="1754745"/>
                </a:lnTo>
                <a:lnTo>
                  <a:pt x="2358277" y="1770400"/>
                </a:lnTo>
                <a:lnTo>
                  <a:pt x="2389004" y="1754745"/>
                </a:lnTo>
                <a:lnTo>
                  <a:pt x="2277821" y="1820072"/>
                </a:lnTo>
                <a:lnTo>
                  <a:pt x="2293246" y="1801402"/>
                </a:lnTo>
                <a:lnTo>
                  <a:pt x="2327304" y="1785759"/>
                </a:lnTo>
                <a:lnTo>
                  <a:pt x="2277821" y="1785759"/>
                </a:lnTo>
                <a:lnTo>
                  <a:pt x="2277821" y="1739398"/>
                </a:lnTo>
                <a:lnTo>
                  <a:pt x="2262520" y="1739398"/>
                </a:lnTo>
                <a:lnTo>
                  <a:pt x="2231547" y="1770400"/>
                </a:lnTo>
                <a:lnTo>
                  <a:pt x="2262520" y="1820072"/>
                </a:lnTo>
                <a:lnTo>
                  <a:pt x="2277821" y="1835419"/>
                </a:lnTo>
                <a:lnTo>
                  <a:pt x="2166392" y="1916105"/>
                </a:lnTo>
                <a:lnTo>
                  <a:pt x="2008935" y="1996779"/>
                </a:lnTo>
                <a:lnTo>
                  <a:pt x="1993633" y="2027781"/>
                </a:lnTo>
                <a:lnTo>
                  <a:pt x="1931564" y="2061797"/>
                </a:lnTo>
                <a:lnTo>
                  <a:pt x="1897506" y="2108454"/>
                </a:lnTo>
                <a:lnTo>
                  <a:pt x="1835806" y="2188832"/>
                </a:lnTo>
                <a:lnTo>
                  <a:pt x="1820381" y="2254159"/>
                </a:lnTo>
                <a:lnTo>
                  <a:pt x="1866779" y="2477226"/>
                </a:lnTo>
                <a:lnTo>
                  <a:pt x="1835806" y="2477226"/>
                </a:lnTo>
                <a:lnTo>
                  <a:pt x="1820381" y="2477226"/>
                </a:lnTo>
                <a:lnTo>
                  <a:pt x="1820381" y="2495884"/>
                </a:lnTo>
                <a:lnTo>
                  <a:pt x="1771022" y="2461867"/>
                </a:lnTo>
                <a:lnTo>
                  <a:pt x="1708952" y="2436883"/>
                </a:lnTo>
                <a:lnTo>
                  <a:pt x="1662677" y="2430866"/>
                </a:lnTo>
                <a:lnTo>
                  <a:pt x="1678349" y="2421537"/>
                </a:lnTo>
                <a:lnTo>
                  <a:pt x="1631951" y="2415210"/>
                </a:lnTo>
                <a:lnTo>
                  <a:pt x="1597893" y="2415210"/>
                </a:lnTo>
                <a:lnTo>
                  <a:pt x="1582591" y="2381193"/>
                </a:lnTo>
                <a:lnTo>
                  <a:pt x="1520522" y="2381193"/>
                </a:lnTo>
                <a:lnTo>
                  <a:pt x="1502135" y="2300520"/>
                </a:lnTo>
                <a:lnTo>
                  <a:pt x="1471162" y="2254159"/>
                </a:lnTo>
                <a:lnTo>
                  <a:pt x="1455737" y="2157830"/>
                </a:lnTo>
                <a:lnTo>
                  <a:pt x="1440066" y="2142471"/>
                </a:lnTo>
                <a:lnTo>
                  <a:pt x="1424764" y="2142471"/>
                </a:lnTo>
                <a:lnTo>
                  <a:pt x="1421679" y="2120798"/>
                </a:lnTo>
                <a:lnTo>
                  <a:pt x="1406378" y="2089796"/>
                </a:lnTo>
                <a:lnTo>
                  <a:pt x="1390706" y="2074141"/>
                </a:lnTo>
                <a:lnTo>
                  <a:pt x="1372320" y="2055483"/>
                </a:lnTo>
                <a:lnTo>
                  <a:pt x="1341346" y="2024469"/>
                </a:lnTo>
                <a:lnTo>
                  <a:pt x="1310250" y="1913090"/>
                </a:lnTo>
                <a:lnTo>
                  <a:pt x="1294948" y="1897435"/>
                </a:lnTo>
                <a:lnTo>
                  <a:pt x="1294948" y="1863418"/>
                </a:lnTo>
                <a:lnTo>
                  <a:pt x="1263975" y="1832416"/>
                </a:lnTo>
                <a:lnTo>
                  <a:pt x="1230164" y="1798399"/>
                </a:lnTo>
                <a:lnTo>
                  <a:pt x="1217824" y="1770400"/>
                </a:lnTo>
                <a:lnTo>
                  <a:pt x="1186851" y="1754745"/>
                </a:lnTo>
                <a:lnTo>
                  <a:pt x="1186851" y="1739398"/>
                </a:lnTo>
                <a:lnTo>
                  <a:pt x="1171426" y="1739398"/>
                </a:lnTo>
                <a:lnTo>
                  <a:pt x="1171426" y="1705382"/>
                </a:lnTo>
                <a:lnTo>
                  <a:pt x="1044695" y="1705382"/>
                </a:lnTo>
                <a:lnTo>
                  <a:pt x="1013722" y="1674368"/>
                </a:lnTo>
                <a:lnTo>
                  <a:pt x="998297" y="1705382"/>
                </a:lnTo>
                <a:lnTo>
                  <a:pt x="982996" y="1689726"/>
                </a:lnTo>
                <a:lnTo>
                  <a:pt x="948938" y="1705382"/>
                </a:lnTo>
                <a:lnTo>
                  <a:pt x="905625" y="1785759"/>
                </a:lnTo>
                <a:lnTo>
                  <a:pt x="917964" y="1801402"/>
                </a:lnTo>
                <a:lnTo>
                  <a:pt x="871566" y="1851074"/>
                </a:lnTo>
                <a:lnTo>
                  <a:pt x="840470" y="1835419"/>
                </a:lnTo>
                <a:lnTo>
                  <a:pt x="664380" y="1717726"/>
                </a:lnTo>
                <a:lnTo>
                  <a:pt x="599595" y="1510054"/>
                </a:lnTo>
                <a:lnTo>
                  <a:pt x="534564" y="1460382"/>
                </a:lnTo>
                <a:lnTo>
                  <a:pt x="503838" y="1413676"/>
                </a:lnTo>
                <a:lnTo>
                  <a:pt x="472864" y="1398354"/>
                </a:lnTo>
                <a:lnTo>
                  <a:pt x="361682" y="1252674"/>
                </a:lnTo>
                <a:lnTo>
                  <a:pt x="92796" y="1221660"/>
                </a:lnTo>
                <a:lnTo>
                  <a:pt x="77124" y="1305312"/>
                </a:lnTo>
                <a:lnTo>
                  <a:pt x="46398" y="1305312"/>
                </a:lnTo>
                <a:lnTo>
                  <a:pt x="15424" y="1305312"/>
                </a:lnTo>
                <a:lnTo>
                  <a:pt x="0" y="1302346"/>
                </a:lnTo>
                <a:lnTo>
                  <a:pt x="0" y="1267996"/>
                </a:lnTo>
                <a:close/>
              </a:path>
            </a:pathLst>
          </a:custGeom>
          <a:ln w="24709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1" name="object 611"/>
          <p:cNvSpPr/>
          <p:nvPr/>
        </p:nvSpPr>
        <p:spPr>
          <a:xfrm>
            <a:off x="1273309" y="5297537"/>
            <a:ext cx="1483390" cy="108193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2" name="object 612"/>
          <p:cNvSpPr/>
          <p:nvPr/>
        </p:nvSpPr>
        <p:spPr>
          <a:xfrm>
            <a:off x="1335053" y="5836998"/>
            <a:ext cx="15659" cy="27690"/>
          </a:xfrm>
          <a:custGeom>
            <a:avLst/>
            <a:gdLst/>
            <a:ahLst/>
            <a:cxnLst/>
            <a:rect l="l" t="t" r="r" b="b"/>
            <a:pathLst>
              <a:path w="15659" h="27690">
                <a:moveTo>
                  <a:pt x="15659" y="27690"/>
                </a:moveTo>
                <a:lnTo>
                  <a:pt x="9341" y="27690"/>
                </a:lnTo>
                <a:lnTo>
                  <a:pt x="0" y="9328"/>
                </a:lnTo>
                <a:lnTo>
                  <a:pt x="9341" y="0"/>
                </a:lnTo>
                <a:lnTo>
                  <a:pt x="0" y="9328"/>
                </a:lnTo>
                <a:lnTo>
                  <a:pt x="15659" y="27690"/>
                </a:lnTo>
              </a:path>
            </a:pathLst>
          </a:custGeom>
          <a:ln w="24701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3" name="object 613"/>
          <p:cNvSpPr/>
          <p:nvPr/>
        </p:nvSpPr>
        <p:spPr>
          <a:xfrm>
            <a:off x="1023075" y="6317445"/>
            <a:ext cx="58725" cy="18664"/>
          </a:xfrm>
          <a:custGeom>
            <a:avLst/>
            <a:gdLst/>
            <a:ahLst/>
            <a:cxnLst/>
            <a:rect l="l" t="t" r="r" b="b"/>
            <a:pathLst>
              <a:path w="58725" h="18664">
                <a:moveTo>
                  <a:pt x="58725" y="0"/>
                </a:moveTo>
                <a:lnTo>
                  <a:pt x="58725" y="9332"/>
                </a:lnTo>
                <a:lnTo>
                  <a:pt x="58725" y="18664"/>
                </a:lnTo>
                <a:lnTo>
                  <a:pt x="52395" y="9332"/>
                </a:lnTo>
                <a:lnTo>
                  <a:pt x="52395" y="18664"/>
                </a:lnTo>
                <a:lnTo>
                  <a:pt x="43066" y="18664"/>
                </a:lnTo>
                <a:lnTo>
                  <a:pt x="34033" y="18664"/>
                </a:lnTo>
                <a:lnTo>
                  <a:pt x="27703" y="18664"/>
                </a:lnTo>
                <a:lnTo>
                  <a:pt x="0" y="9332"/>
                </a:lnTo>
                <a:lnTo>
                  <a:pt x="18374" y="9332"/>
                </a:lnTo>
                <a:lnTo>
                  <a:pt x="27703" y="9332"/>
                </a:lnTo>
                <a:lnTo>
                  <a:pt x="34033" y="18664"/>
                </a:lnTo>
                <a:lnTo>
                  <a:pt x="43066" y="9332"/>
                </a:lnTo>
                <a:lnTo>
                  <a:pt x="52395" y="9332"/>
                </a:lnTo>
                <a:lnTo>
                  <a:pt x="43066" y="0"/>
                </a:lnTo>
                <a:lnTo>
                  <a:pt x="58725" y="0"/>
                </a:lnTo>
              </a:path>
            </a:pathLst>
          </a:custGeom>
          <a:ln w="24723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4" name="object 614"/>
          <p:cNvSpPr/>
          <p:nvPr/>
        </p:nvSpPr>
        <p:spPr>
          <a:xfrm>
            <a:off x="958032" y="6302087"/>
            <a:ext cx="24692" cy="24691"/>
          </a:xfrm>
          <a:custGeom>
            <a:avLst/>
            <a:gdLst/>
            <a:ahLst/>
            <a:cxnLst/>
            <a:rect l="l" t="t" r="r" b="b"/>
            <a:pathLst>
              <a:path w="24692" h="24691">
                <a:moveTo>
                  <a:pt x="0" y="24691"/>
                </a:moveTo>
                <a:lnTo>
                  <a:pt x="0" y="15358"/>
                </a:lnTo>
                <a:lnTo>
                  <a:pt x="6318" y="6029"/>
                </a:lnTo>
                <a:lnTo>
                  <a:pt x="15350" y="15358"/>
                </a:lnTo>
                <a:lnTo>
                  <a:pt x="6318" y="6029"/>
                </a:lnTo>
                <a:lnTo>
                  <a:pt x="15350" y="6029"/>
                </a:lnTo>
                <a:lnTo>
                  <a:pt x="15350" y="0"/>
                </a:lnTo>
                <a:lnTo>
                  <a:pt x="24692" y="0"/>
                </a:lnTo>
                <a:lnTo>
                  <a:pt x="24692" y="6029"/>
                </a:lnTo>
                <a:lnTo>
                  <a:pt x="15350" y="6029"/>
                </a:lnTo>
                <a:lnTo>
                  <a:pt x="24692" y="15358"/>
                </a:lnTo>
                <a:lnTo>
                  <a:pt x="24692" y="24691"/>
                </a:lnTo>
                <a:lnTo>
                  <a:pt x="15350" y="15358"/>
                </a:lnTo>
                <a:lnTo>
                  <a:pt x="6318" y="24691"/>
                </a:lnTo>
                <a:lnTo>
                  <a:pt x="6318" y="15358"/>
                </a:lnTo>
                <a:lnTo>
                  <a:pt x="0" y="24691"/>
                </a:lnTo>
              </a:path>
            </a:pathLst>
          </a:custGeom>
          <a:ln w="24709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5" name="object 615"/>
          <p:cNvSpPr/>
          <p:nvPr/>
        </p:nvSpPr>
        <p:spPr>
          <a:xfrm>
            <a:off x="914657" y="6283429"/>
            <a:ext cx="25000" cy="18657"/>
          </a:xfrm>
          <a:custGeom>
            <a:avLst/>
            <a:gdLst/>
            <a:ahLst/>
            <a:cxnLst/>
            <a:rect l="l" t="t" r="r" b="b"/>
            <a:pathLst>
              <a:path w="25000" h="18657">
                <a:moveTo>
                  <a:pt x="9341" y="18657"/>
                </a:moveTo>
                <a:lnTo>
                  <a:pt x="0" y="9328"/>
                </a:lnTo>
                <a:lnTo>
                  <a:pt x="9341" y="9328"/>
                </a:lnTo>
                <a:lnTo>
                  <a:pt x="0" y="0"/>
                </a:lnTo>
                <a:lnTo>
                  <a:pt x="18682" y="0"/>
                </a:lnTo>
                <a:lnTo>
                  <a:pt x="18682" y="9328"/>
                </a:lnTo>
                <a:lnTo>
                  <a:pt x="25000" y="9328"/>
                </a:lnTo>
                <a:lnTo>
                  <a:pt x="18682" y="9328"/>
                </a:lnTo>
                <a:lnTo>
                  <a:pt x="9341" y="18657"/>
                </a:lnTo>
              </a:path>
            </a:pathLst>
          </a:custGeom>
          <a:ln w="24714">
            <a:solidFill>
              <a:srgbClr val="4133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6" name="object 616"/>
          <p:cNvSpPr/>
          <p:nvPr/>
        </p:nvSpPr>
        <p:spPr>
          <a:xfrm>
            <a:off x="4852368" y="6370126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7" name="object 617"/>
          <p:cNvSpPr/>
          <p:nvPr/>
        </p:nvSpPr>
        <p:spPr>
          <a:xfrm>
            <a:off x="4852368" y="6370126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8" name="object 618"/>
          <p:cNvSpPr/>
          <p:nvPr/>
        </p:nvSpPr>
        <p:spPr>
          <a:xfrm>
            <a:off x="4428986" y="4757822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9" name="object 619"/>
          <p:cNvSpPr/>
          <p:nvPr/>
        </p:nvSpPr>
        <p:spPr>
          <a:xfrm>
            <a:off x="4428986" y="4757822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0" name="object 620"/>
          <p:cNvSpPr/>
          <p:nvPr/>
        </p:nvSpPr>
        <p:spPr>
          <a:xfrm>
            <a:off x="4654559" y="4122341"/>
            <a:ext cx="74081" cy="77666"/>
          </a:xfrm>
          <a:custGeom>
            <a:avLst/>
            <a:gdLst/>
            <a:ahLst/>
            <a:cxnLst/>
            <a:rect l="l" t="t" r="r" b="b"/>
            <a:pathLst>
              <a:path w="74081" h="77666">
                <a:moveTo>
                  <a:pt x="0" y="77666"/>
                </a:moveTo>
                <a:lnTo>
                  <a:pt x="74081" y="77666"/>
                </a:lnTo>
                <a:lnTo>
                  <a:pt x="74081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1" name="object 621"/>
          <p:cNvSpPr/>
          <p:nvPr/>
        </p:nvSpPr>
        <p:spPr>
          <a:xfrm>
            <a:off x="4654559" y="4122341"/>
            <a:ext cx="74081" cy="77666"/>
          </a:xfrm>
          <a:custGeom>
            <a:avLst/>
            <a:gdLst/>
            <a:ahLst/>
            <a:cxnLst/>
            <a:rect l="l" t="t" r="r" b="b"/>
            <a:pathLst>
              <a:path w="74081" h="77666">
                <a:moveTo>
                  <a:pt x="0" y="77666"/>
                </a:moveTo>
                <a:lnTo>
                  <a:pt x="74081" y="77666"/>
                </a:lnTo>
                <a:lnTo>
                  <a:pt x="74081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2" name="object 622"/>
          <p:cNvSpPr/>
          <p:nvPr/>
        </p:nvSpPr>
        <p:spPr>
          <a:xfrm>
            <a:off x="2324046" y="3052761"/>
            <a:ext cx="77393" cy="74354"/>
          </a:xfrm>
          <a:custGeom>
            <a:avLst/>
            <a:gdLst/>
            <a:ahLst/>
            <a:cxnLst/>
            <a:rect l="l" t="t" r="r" b="b"/>
            <a:pathLst>
              <a:path w="77393" h="74354">
                <a:moveTo>
                  <a:pt x="0" y="74354"/>
                </a:moveTo>
                <a:lnTo>
                  <a:pt x="77393" y="74354"/>
                </a:lnTo>
                <a:lnTo>
                  <a:pt x="77393" y="0"/>
                </a:lnTo>
                <a:lnTo>
                  <a:pt x="0" y="0"/>
                </a:lnTo>
                <a:lnTo>
                  <a:pt x="0" y="74354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3" name="object 623"/>
          <p:cNvSpPr/>
          <p:nvPr/>
        </p:nvSpPr>
        <p:spPr>
          <a:xfrm>
            <a:off x="2324046" y="3052761"/>
            <a:ext cx="77393" cy="74354"/>
          </a:xfrm>
          <a:custGeom>
            <a:avLst/>
            <a:gdLst/>
            <a:ahLst/>
            <a:cxnLst/>
            <a:rect l="l" t="t" r="r" b="b"/>
            <a:pathLst>
              <a:path w="77393" h="74354">
                <a:moveTo>
                  <a:pt x="0" y="74354"/>
                </a:moveTo>
                <a:lnTo>
                  <a:pt x="77393" y="74354"/>
                </a:lnTo>
                <a:lnTo>
                  <a:pt x="77393" y="0"/>
                </a:lnTo>
                <a:lnTo>
                  <a:pt x="0" y="0"/>
                </a:lnTo>
                <a:lnTo>
                  <a:pt x="0" y="74354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4" name="object 624"/>
          <p:cNvSpPr/>
          <p:nvPr/>
        </p:nvSpPr>
        <p:spPr>
          <a:xfrm>
            <a:off x="893284" y="3142794"/>
            <a:ext cx="77092" cy="77364"/>
          </a:xfrm>
          <a:custGeom>
            <a:avLst/>
            <a:gdLst/>
            <a:ahLst/>
            <a:cxnLst/>
            <a:rect l="l" t="t" r="r" b="b"/>
            <a:pathLst>
              <a:path w="77092" h="77364">
                <a:moveTo>
                  <a:pt x="0" y="77364"/>
                </a:moveTo>
                <a:lnTo>
                  <a:pt x="77092" y="77364"/>
                </a:lnTo>
                <a:lnTo>
                  <a:pt x="77092" y="0"/>
                </a:lnTo>
                <a:lnTo>
                  <a:pt x="0" y="0"/>
                </a:lnTo>
                <a:lnTo>
                  <a:pt x="0" y="77364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5" name="object 625"/>
          <p:cNvSpPr/>
          <p:nvPr/>
        </p:nvSpPr>
        <p:spPr>
          <a:xfrm>
            <a:off x="893284" y="3142794"/>
            <a:ext cx="77092" cy="77364"/>
          </a:xfrm>
          <a:custGeom>
            <a:avLst/>
            <a:gdLst/>
            <a:ahLst/>
            <a:cxnLst/>
            <a:rect l="l" t="t" r="r" b="b"/>
            <a:pathLst>
              <a:path w="77092" h="77364">
                <a:moveTo>
                  <a:pt x="0" y="77364"/>
                </a:moveTo>
                <a:lnTo>
                  <a:pt x="77092" y="77364"/>
                </a:lnTo>
                <a:lnTo>
                  <a:pt x="77092" y="0"/>
                </a:lnTo>
                <a:lnTo>
                  <a:pt x="0" y="0"/>
                </a:lnTo>
                <a:lnTo>
                  <a:pt x="0" y="77364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6" name="object 626"/>
          <p:cNvSpPr/>
          <p:nvPr/>
        </p:nvSpPr>
        <p:spPr>
          <a:xfrm>
            <a:off x="5520080" y="5219883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7" name="object 627"/>
          <p:cNvSpPr/>
          <p:nvPr/>
        </p:nvSpPr>
        <p:spPr>
          <a:xfrm>
            <a:off x="5520080" y="5219883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8" name="object 628"/>
          <p:cNvSpPr/>
          <p:nvPr/>
        </p:nvSpPr>
        <p:spPr>
          <a:xfrm>
            <a:off x="6450261" y="4550114"/>
            <a:ext cx="74081" cy="77666"/>
          </a:xfrm>
          <a:custGeom>
            <a:avLst/>
            <a:gdLst/>
            <a:ahLst/>
            <a:cxnLst/>
            <a:rect l="l" t="t" r="r" b="b"/>
            <a:pathLst>
              <a:path w="74081" h="77666">
                <a:moveTo>
                  <a:pt x="0" y="77666"/>
                </a:moveTo>
                <a:lnTo>
                  <a:pt x="74081" y="77666"/>
                </a:lnTo>
                <a:lnTo>
                  <a:pt x="74081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9" name="object 629"/>
          <p:cNvSpPr/>
          <p:nvPr/>
        </p:nvSpPr>
        <p:spPr>
          <a:xfrm>
            <a:off x="6450261" y="4550114"/>
            <a:ext cx="74081" cy="77666"/>
          </a:xfrm>
          <a:custGeom>
            <a:avLst/>
            <a:gdLst/>
            <a:ahLst/>
            <a:cxnLst/>
            <a:rect l="l" t="t" r="r" b="b"/>
            <a:pathLst>
              <a:path w="74081" h="77666">
                <a:moveTo>
                  <a:pt x="0" y="77666"/>
                </a:moveTo>
                <a:lnTo>
                  <a:pt x="74081" y="77666"/>
                </a:lnTo>
                <a:lnTo>
                  <a:pt x="74081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0" name="object 630"/>
          <p:cNvSpPr/>
          <p:nvPr/>
        </p:nvSpPr>
        <p:spPr>
          <a:xfrm>
            <a:off x="4861746" y="3595224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1" name="object 631"/>
          <p:cNvSpPr/>
          <p:nvPr/>
        </p:nvSpPr>
        <p:spPr>
          <a:xfrm>
            <a:off x="4861746" y="3595224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2" name="object 632"/>
          <p:cNvSpPr/>
          <p:nvPr/>
        </p:nvSpPr>
        <p:spPr>
          <a:xfrm>
            <a:off x="6555397" y="3378125"/>
            <a:ext cx="77393" cy="77666"/>
          </a:xfrm>
          <a:custGeom>
            <a:avLst/>
            <a:gdLst/>
            <a:ahLst/>
            <a:cxnLst/>
            <a:rect l="l" t="t" r="r" b="b"/>
            <a:pathLst>
              <a:path w="77393" h="77666">
                <a:moveTo>
                  <a:pt x="0" y="77666"/>
                </a:moveTo>
                <a:lnTo>
                  <a:pt x="77393" y="77666"/>
                </a:lnTo>
                <a:lnTo>
                  <a:pt x="77393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3" name="object 633"/>
          <p:cNvSpPr/>
          <p:nvPr/>
        </p:nvSpPr>
        <p:spPr>
          <a:xfrm>
            <a:off x="6555397" y="3378125"/>
            <a:ext cx="77393" cy="77666"/>
          </a:xfrm>
          <a:custGeom>
            <a:avLst/>
            <a:gdLst/>
            <a:ahLst/>
            <a:cxnLst/>
            <a:rect l="l" t="t" r="r" b="b"/>
            <a:pathLst>
              <a:path w="77393" h="77666">
                <a:moveTo>
                  <a:pt x="0" y="77666"/>
                </a:moveTo>
                <a:lnTo>
                  <a:pt x="77393" y="77666"/>
                </a:lnTo>
                <a:lnTo>
                  <a:pt x="77393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4" name="object 634"/>
          <p:cNvSpPr/>
          <p:nvPr/>
        </p:nvSpPr>
        <p:spPr>
          <a:xfrm>
            <a:off x="7241372" y="2965798"/>
            <a:ext cx="77394" cy="77666"/>
          </a:xfrm>
          <a:custGeom>
            <a:avLst/>
            <a:gdLst/>
            <a:ahLst/>
            <a:cxnLst/>
            <a:rect l="l" t="t" r="r" b="b"/>
            <a:pathLst>
              <a:path w="77394" h="77666">
                <a:moveTo>
                  <a:pt x="0" y="77666"/>
                </a:moveTo>
                <a:lnTo>
                  <a:pt x="77394" y="77666"/>
                </a:lnTo>
                <a:lnTo>
                  <a:pt x="77394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5" name="object 635"/>
          <p:cNvSpPr/>
          <p:nvPr/>
        </p:nvSpPr>
        <p:spPr>
          <a:xfrm>
            <a:off x="7241372" y="2965798"/>
            <a:ext cx="77394" cy="77666"/>
          </a:xfrm>
          <a:custGeom>
            <a:avLst/>
            <a:gdLst/>
            <a:ahLst/>
            <a:cxnLst/>
            <a:rect l="l" t="t" r="r" b="b"/>
            <a:pathLst>
              <a:path w="77394" h="77666">
                <a:moveTo>
                  <a:pt x="0" y="77666"/>
                </a:moveTo>
                <a:lnTo>
                  <a:pt x="77394" y="77666"/>
                </a:lnTo>
                <a:lnTo>
                  <a:pt x="77394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6" name="object 636"/>
          <p:cNvSpPr/>
          <p:nvPr/>
        </p:nvSpPr>
        <p:spPr>
          <a:xfrm>
            <a:off x="8109854" y="2538025"/>
            <a:ext cx="77394" cy="77666"/>
          </a:xfrm>
          <a:custGeom>
            <a:avLst/>
            <a:gdLst/>
            <a:ahLst/>
            <a:cxnLst/>
            <a:rect l="l" t="t" r="r" b="b"/>
            <a:pathLst>
              <a:path w="77394" h="77666">
                <a:moveTo>
                  <a:pt x="0" y="77666"/>
                </a:moveTo>
                <a:lnTo>
                  <a:pt x="77394" y="77666"/>
                </a:lnTo>
                <a:lnTo>
                  <a:pt x="77394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7" name="object 637"/>
          <p:cNvSpPr/>
          <p:nvPr/>
        </p:nvSpPr>
        <p:spPr>
          <a:xfrm>
            <a:off x="8109854" y="2538025"/>
            <a:ext cx="77394" cy="77666"/>
          </a:xfrm>
          <a:custGeom>
            <a:avLst/>
            <a:gdLst/>
            <a:ahLst/>
            <a:cxnLst/>
            <a:rect l="l" t="t" r="r" b="b"/>
            <a:pathLst>
              <a:path w="77394" h="77666">
                <a:moveTo>
                  <a:pt x="0" y="77666"/>
                </a:moveTo>
                <a:lnTo>
                  <a:pt x="77394" y="77666"/>
                </a:lnTo>
                <a:lnTo>
                  <a:pt x="77394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8" name="object 638"/>
          <p:cNvSpPr/>
          <p:nvPr/>
        </p:nvSpPr>
        <p:spPr>
          <a:xfrm>
            <a:off x="4969843" y="2423236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9" name="object 639"/>
          <p:cNvSpPr/>
          <p:nvPr/>
        </p:nvSpPr>
        <p:spPr>
          <a:xfrm>
            <a:off x="4969843" y="2423236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0" name="object 640"/>
          <p:cNvSpPr/>
          <p:nvPr/>
        </p:nvSpPr>
        <p:spPr>
          <a:xfrm>
            <a:off x="1084812" y="1812467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solidFill>
            <a:srgbClr val="41339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1" name="object 641"/>
          <p:cNvSpPr/>
          <p:nvPr/>
        </p:nvSpPr>
        <p:spPr>
          <a:xfrm>
            <a:off x="1084812" y="1812467"/>
            <a:ext cx="77092" cy="77666"/>
          </a:xfrm>
          <a:custGeom>
            <a:avLst/>
            <a:gdLst/>
            <a:ahLst/>
            <a:cxnLst/>
            <a:rect l="l" t="t" r="r" b="b"/>
            <a:pathLst>
              <a:path w="77092" h="77666">
                <a:moveTo>
                  <a:pt x="0" y="77666"/>
                </a:moveTo>
                <a:lnTo>
                  <a:pt x="77092" y="77666"/>
                </a:lnTo>
                <a:lnTo>
                  <a:pt x="77092" y="0"/>
                </a:lnTo>
                <a:lnTo>
                  <a:pt x="0" y="0"/>
                </a:lnTo>
                <a:lnTo>
                  <a:pt x="0" y="77666"/>
                </a:lnTo>
                <a:close/>
              </a:path>
            </a:pathLst>
          </a:custGeom>
          <a:ln w="12355">
            <a:solidFill>
              <a:srgbClr val="92D5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2" name="object 642"/>
          <p:cNvSpPr/>
          <p:nvPr/>
        </p:nvSpPr>
        <p:spPr>
          <a:xfrm>
            <a:off x="7643155" y="251521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091"/>
                </a:lnTo>
                <a:lnTo>
                  <a:pt x="12344" y="9149"/>
                </a:lnTo>
                <a:lnTo>
                  <a:pt x="3333" y="21761"/>
                </a:lnTo>
                <a:lnTo>
                  <a:pt x="0" y="37093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153"/>
                </a:lnTo>
                <a:lnTo>
                  <a:pt x="40367" y="80492"/>
                </a:lnTo>
                <a:lnTo>
                  <a:pt x="55674" y="77153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3" name="object 643"/>
          <p:cNvSpPr/>
          <p:nvPr/>
        </p:nvSpPr>
        <p:spPr>
          <a:xfrm>
            <a:off x="7643155" y="251521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153"/>
                </a:lnTo>
                <a:lnTo>
                  <a:pt x="40367" y="80492"/>
                </a:lnTo>
                <a:lnTo>
                  <a:pt x="24689" y="77153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37093"/>
                </a:lnTo>
                <a:lnTo>
                  <a:pt x="3333" y="21761"/>
                </a:lnTo>
                <a:lnTo>
                  <a:pt x="12344" y="9149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4" name="object 644"/>
          <p:cNvSpPr/>
          <p:nvPr/>
        </p:nvSpPr>
        <p:spPr>
          <a:xfrm>
            <a:off x="6466089" y="3737676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24689" y="3338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37340"/>
                </a:lnTo>
                <a:lnTo>
                  <a:pt x="3086" y="55763"/>
                </a:lnTo>
                <a:lnTo>
                  <a:pt x="12344" y="68375"/>
                </a:lnTo>
                <a:lnTo>
                  <a:pt x="24689" y="74433"/>
                </a:lnTo>
                <a:lnTo>
                  <a:pt x="40120" y="77401"/>
                </a:lnTo>
                <a:lnTo>
                  <a:pt x="55427" y="74433"/>
                </a:lnTo>
                <a:lnTo>
                  <a:pt x="67772" y="68375"/>
                </a:lnTo>
                <a:lnTo>
                  <a:pt x="77154" y="52672"/>
                </a:lnTo>
                <a:lnTo>
                  <a:pt x="80117" y="37340"/>
                </a:lnTo>
                <a:lnTo>
                  <a:pt x="77154" y="21637"/>
                </a:lnTo>
                <a:lnTo>
                  <a:pt x="67772" y="9273"/>
                </a:lnTo>
                <a:lnTo>
                  <a:pt x="55427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5" name="object 645"/>
          <p:cNvSpPr/>
          <p:nvPr/>
        </p:nvSpPr>
        <p:spPr>
          <a:xfrm>
            <a:off x="6466089" y="3737676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55427" y="3338"/>
                </a:lnTo>
                <a:lnTo>
                  <a:pt x="67772" y="9273"/>
                </a:lnTo>
                <a:lnTo>
                  <a:pt x="77154" y="21637"/>
                </a:lnTo>
                <a:lnTo>
                  <a:pt x="80117" y="37340"/>
                </a:lnTo>
                <a:lnTo>
                  <a:pt x="77154" y="52672"/>
                </a:lnTo>
                <a:lnTo>
                  <a:pt x="67772" y="68375"/>
                </a:lnTo>
                <a:lnTo>
                  <a:pt x="55427" y="74433"/>
                </a:lnTo>
                <a:lnTo>
                  <a:pt x="40120" y="77401"/>
                </a:lnTo>
                <a:lnTo>
                  <a:pt x="24689" y="74433"/>
                </a:lnTo>
                <a:lnTo>
                  <a:pt x="12344" y="68375"/>
                </a:lnTo>
                <a:lnTo>
                  <a:pt x="3086" y="55763"/>
                </a:lnTo>
                <a:lnTo>
                  <a:pt x="0" y="37340"/>
                </a:lnTo>
                <a:lnTo>
                  <a:pt x="3086" y="21637"/>
                </a:lnTo>
                <a:lnTo>
                  <a:pt x="12344" y="9273"/>
                </a:lnTo>
                <a:lnTo>
                  <a:pt x="24689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6" name="object 646"/>
          <p:cNvSpPr/>
          <p:nvPr/>
        </p:nvSpPr>
        <p:spPr>
          <a:xfrm>
            <a:off x="2149643" y="4706673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24689" y="3091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401" y="55763"/>
                </a:lnTo>
                <a:lnTo>
                  <a:pt x="80487" y="40060"/>
                </a:lnTo>
                <a:lnTo>
                  <a:pt x="77401" y="24728"/>
                </a:lnTo>
                <a:lnTo>
                  <a:pt x="68142" y="12364"/>
                </a:lnTo>
                <a:lnTo>
                  <a:pt x="55798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7" name="object 647"/>
          <p:cNvSpPr/>
          <p:nvPr/>
        </p:nvSpPr>
        <p:spPr>
          <a:xfrm>
            <a:off x="2149643" y="4706673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55798" y="3091"/>
                </a:lnTo>
                <a:lnTo>
                  <a:pt x="68142" y="12364"/>
                </a:lnTo>
                <a:lnTo>
                  <a:pt x="77401" y="24728"/>
                </a:lnTo>
                <a:lnTo>
                  <a:pt x="80487" y="40060"/>
                </a:lnTo>
                <a:lnTo>
                  <a:pt x="77401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8" name="object 648"/>
          <p:cNvSpPr/>
          <p:nvPr/>
        </p:nvSpPr>
        <p:spPr>
          <a:xfrm>
            <a:off x="6382639" y="456423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307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9" name="object 649"/>
          <p:cNvSpPr/>
          <p:nvPr/>
        </p:nvSpPr>
        <p:spPr>
          <a:xfrm>
            <a:off x="6382639" y="456423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307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0" name="object 650"/>
          <p:cNvSpPr/>
          <p:nvPr/>
        </p:nvSpPr>
        <p:spPr>
          <a:xfrm>
            <a:off x="4352801" y="4771463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24689" y="3338"/>
                </a:lnTo>
                <a:lnTo>
                  <a:pt x="12344" y="12611"/>
                </a:lnTo>
                <a:lnTo>
                  <a:pt x="2962" y="24976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375"/>
                </a:lnTo>
                <a:lnTo>
                  <a:pt x="24689" y="77401"/>
                </a:lnTo>
                <a:lnTo>
                  <a:pt x="39996" y="80739"/>
                </a:lnTo>
                <a:lnTo>
                  <a:pt x="55427" y="77401"/>
                </a:lnTo>
                <a:lnTo>
                  <a:pt x="67772" y="68375"/>
                </a:lnTo>
                <a:lnTo>
                  <a:pt x="77030" y="55763"/>
                </a:lnTo>
                <a:lnTo>
                  <a:pt x="80117" y="40431"/>
                </a:lnTo>
                <a:lnTo>
                  <a:pt x="77030" y="24976"/>
                </a:lnTo>
                <a:lnTo>
                  <a:pt x="67772" y="12611"/>
                </a:lnTo>
                <a:lnTo>
                  <a:pt x="55427" y="3338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1" name="object 651"/>
          <p:cNvSpPr/>
          <p:nvPr/>
        </p:nvSpPr>
        <p:spPr>
          <a:xfrm>
            <a:off x="4352801" y="4771463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55427" y="3338"/>
                </a:lnTo>
                <a:lnTo>
                  <a:pt x="67772" y="12611"/>
                </a:lnTo>
                <a:lnTo>
                  <a:pt x="77030" y="24976"/>
                </a:lnTo>
                <a:lnTo>
                  <a:pt x="80117" y="40431"/>
                </a:lnTo>
                <a:lnTo>
                  <a:pt x="77030" y="55763"/>
                </a:lnTo>
                <a:lnTo>
                  <a:pt x="67772" y="68375"/>
                </a:lnTo>
                <a:lnTo>
                  <a:pt x="55427" y="77401"/>
                </a:lnTo>
                <a:lnTo>
                  <a:pt x="39996" y="80739"/>
                </a:lnTo>
                <a:lnTo>
                  <a:pt x="24689" y="77401"/>
                </a:lnTo>
                <a:lnTo>
                  <a:pt x="12344" y="68375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976"/>
                </a:lnTo>
                <a:lnTo>
                  <a:pt x="12344" y="12611"/>
                </a:lnTo>
                <a:lnTo>
                  <a:pt x="24689" y="3338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2" name="object 652"/>
          <p:cNvSpPr/>
          <p:nvPr/>
        </p:nvSpPr>
        <p:spPr>
          <a:xfrm>
            <a:off x="4819060" y="362021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812" y="2967"/>
                </a:lnTo>
                <a:lnTo>
                  <a:pt x="12468" y="12364"/>
                </a:lnTo>
                <a:lnTo>
                  <a:pt x="3333" y="24605"/>
                </a:lnTo>
                <a:lnTo>
                  <a:pt x="0" y="40307"/>
                </a:lnTo>
                <a:lnTo>
                  <a:pt x="3333" y="55639"/>
                </a:lnTo>
                <a:lnTo>
                  <a:pt x="12468" y="68004"/>
                </a:lnTo>
                <a:lnTo>
                  <a:pt x="24812" y="77401"/>
                </a:lnTo>
                <a:lnTo>
                  <a:pt x="40367" y="80368"/>
                </a:lnTo>
                <a:lnTo>
                  <a:pt x="58760" y="77401"/>
                </a:lnTo>
                <a:lnTo>
                  <a:pt x="71105" y="68004"/>
                </a:lnTo>
                <a:lnTo>
                  <a:pt x="77524" y="55639"/>
                </a:lnTo>
                <a:lnTo>
                  <a:pt x="80487" y="40307"/>
                </a:lnTo>
                <a:lnTo>
                  <a:pt x="77524" y="24605"/>
                </a:lnTo>
                <a:lnTo>
                  <a:pt x="71105" y="12364"/>
                </a:lnTo>
                <a:lnTo>
                  <a:pt x="58760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3" name="object 653"/>
          <p:cNvSpPr/>
          <p:nvPr/>
        </p:nvSpPr>
        <p:spPr>
          <a:xfrm>
            <a:off x="4819060" y="362021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524" y="24605"/>
                </a:lnTo>
                <a:lnTo>
                  <a:pt x="80487" y="40307"/>
                </a:lnTo>
                <a:lnTo>
                  <a:pt x="77524" y="55639"/>
                </a:lnTo>
                <a:lnTo>
                  <a:pt x="71105" y="68004"/>
                </a:lnTo>
                <a:lnTo>
                  <a:pt x="58760" y="77401"/>
                </a:lnTo>
                <a:lnTo>
                  <a:pt x="40367" y="80368"/>
                </a:lnTo>
                <a:lnTo>
                  <a:pt x="24812" y="77401"/>
                </a:lnTo>
                <a:lnTo>
                  <a:pt x="12468" y="68004"/>
                </a:lnTo>
                <a:lnTo>
                  <a:pt x="3333" y="55639"/>
                </a:lnTo>
                <a:lnTo>
                  <a:pt x="0" y="40307"/>
                </a:lnTo>
                <a:lnTo>
                  <a:pt x="3333" y="24605"/>
                </a:lnTo>
                <a:lnTo>
                  <a:pt x="12468" y="12364"/>
                </a:lnTo>
                <a:lnTo>
                  <a:pt x="24812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4" name="object 654"/>
          <p:cNvSpPr/>
          <p:nvPr/>
        </p:nvSpPr>
        <p:spPr>
          <a:xfrm>
            <a:off x="4896584" y="245017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24689" y="3091"/>
                </a:lnTo>
                <a:lnTo>
                  <a:pt x="9258" y="9396"/>
                </a:lnTo>
                <a:lnTo>
                  <a:pt x="2962" y="21761"/>
                </a:lnTo>
                <a:lnTo>
                  <a:pt x="0" y="37093"/>
                </a:lnTo>
                <a:lnTo>
                  <a:pt x="2962" y="52795"/>
                </a:lnTo>
                <a:lnTo>
                  <a:pt x="9258" y="68127"/>
                </a:lnTo>
                <a:lnTo>
                  <a:pt x="24689" y="74186"/>
                </a:lnTo>
                <a:lnTo>
                  <a:pt x="39996" y="77401"/>
                </a:lnTo>
                <a:lnTo>
                  <a:pt x="55427" y="74186"/>
                </a:lnTo>
                <a:lnTo>
                  <a:pt x="67772" y="68127"/>
                </a:lnTo>
                <a:lnTo>
                  <a:pt x="77030" y="52795"/>
                </a:lnTo>
                <a:lnTo>
                  <a:pt x="80117" y="37093"/>
                </a:lnTo>
                <a:lnTo>
                  <a:pt x="77030" y="21761"/>
                </a:lnTo>
                <a:lnTo>
                  <a:pt x="67772" y="9396"/>
                </a:lnTo>
                <a:lnTo>
                  <a:pt x="55427" y="3091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5" name="object 655"/>
          <p:cNvSpPr/>
          <p:nvPr/>
        </p:nvSpPr>
        <p:spPr>
          <a:xfrm>
            <a:off x="4896584" y="245017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55427" y="3091"/>
                </a:lnTo>
                <a:lnTo>
                  <a:pt x="67772" y="9396"/>
                </a:lnTo>
                <a:lnTo>
                  <a:pt x="77030" y="21761"/>
                </a:lnTo>
                <a:lnTo>
                  <a:pt x="80117" y="37093"/>
                </a:lnTo>
                <a:lnTo>
                  <a:pt x="77030" y="52795"/>
                </a:lnTo>
                <a:lnTo>
                  <a:pt x="67772" y="68127"/>
                </a:lnTo>
                <a:lnTo>
                  <a:pt x="55427" y="74186"/>
                </a:lnTo>
                <a:lnTo>
                  <a:pt x="39996" y="77401"/>
                </a:lnTo>
                <a:lnTo>
                  <a:pt x="24689" y="74186"/>
                </a:lnTo>
                <a:lnTo>
                  <a:pt x="9258" y="68127"/>
                </a:lnTo>
                <a:lnTo>
                  <a:pt x="2962" y="52795"/>
                </a:lnTo>
                <a:lnTo>
                  <a:pt x="0" y="37093"/>
                </a:lnTo>
                <a:lnTo>
                  <a:pt x="2962" y="21761"/>
                </a:lnTo>
                <a:lnTo>
                  <a:pt x="9258" y="9396"/>
                </a:lnTo>
                <a:lnTo>
                  <a:pt x="24689" y="3091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6" name="object 656"/>
          <p:cNvSpPr/>
          <p:nvPr/>
        </p:nvSpPr>
        <p:spPr>
          <a:xfrm>
            <a:off x="5588505" y="5217322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004"/>
                </a:lnTo>
                <a:lnTo>
                  <a:pt x="24689" y="74433"/>
                </a:lnTo>
                <a:lnTo>
                  <a:pt x="40120" y="80368"/>
                </a:lnTo>
                <a:lnTo>
                  <a:pt x="55798" y="74433"/>
                </a:lnTo>
                <a:lnTo>
                  <a:pt x="68142" y="68004"/>
                </a:lnTo>
                <a:lnTo>
                  <a:pt x="77401" y="55763"/>
                </a:lnTo>
                <a:lnTo>
                  <a:pt x="80487" y="40307"/>
                </a:lnTo>
                <a:lnTo>
                  <a:pt x="77401" y="24728"/>
                </a:lnTo>
                <a:lnTo>
                  <a:pt x="68142" y="9273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7" name="object 657"/>
          <p:cNvSpPr/>
          <p:nvPr/>
        </p:nvSpPr>
        <p:spPr>
          <a:xfrm>
            <a:off x="5588505" y="5217322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9273"/>
                </a:lnTo>
                <a:lnTo>
                  <a:pt x="77401" y="24728"/>
                </a:lnTo>
                <a:lnTo>
                  <a:pt x="80487" y="40307"/>
                </a:lnTo>
                <a:lnTo>
                  <a:pt x="77401" y="55763"/>
                </a:lnTo>
                <a:lnTo>
                  <a:pt x="68142" y="68004"/>
                </a:lnTo>
                <a:lnTo>
                  <a:pt x="55798" y="74433"/>
                </a:lnTo>
                <a:lnTo>
                  <a:pt x="40120" y="80368"/>
                </a:lnTo>
                <a:lnTo>
                  <a:pt x="24689" y="74433"/>
                </a:lnTo>
                <a:lnTo>
                  <a:pt x="12344" y="68004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8" name="object 658"/>
          <p:cNvSpPr/>
          <p:nvPr/>
        </p:nvSpPr>
        <p:spPr>
          <a:xfrm>
            <a:off x="7167391" y="2982460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431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431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9" name="object 659"/>
          <p:cNvSpPr/>
          <p:nvPr/>
        </p:nvSpPr>
        <p:spPr>
          <a:xfrm>
            <a:off x="7167391" y="2982460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431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431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0" name="object 660"/>
          <p:cNvSpPr/>
          <p:nvPr/>
        </p:nvSpPr>
        <p:spPr>
          <a:xfrm>
            <a:off x="8051024" y="2549336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401" y="55639"/>
                </a:lnTo>
                <a:lnTo>
                  <a:pt x="80487" y="40060"/>
                </a:lnTo>
                <a:lnTo>
                  <a:pt x="77401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1" name="object 661"/>
          <p:cNvSpPr/>
          <p:nvPr/>
        </p:nvSpPr>
        <p:spPr>
          <a:xfrm>
            <a:off x="8051024" y="2549336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401" y="24728"/>
                </a:lnTo>
                <a:lnTo>
                  <a:pt x="80487" y="40060"/>
                </a:lnTo>
                <a:lnTo>
                  <a:pt x="7740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2" name="object 662"/>
          <p:cNvSpPr/>
          <p:nvPr/>
        </p:nvSpPr>
        <p:spPr>
          <a:xfrm>
            <a:off x="6348567" y="338492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307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3" name="object 663"/>
          <p:cNvSpPr/>
          <p:nvPr/>
        </p:nvSpPr>
        <p:spPr>
          <a:xfrm>
            <a:off x="6348567" y="338492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307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4" name="object 664"/>
          <p:cNvSpPr/>
          <p:nvPr/>
        </p:nvSpPr>
        <p:spPr>
          <a:xfrm>
            <a:off x="4587473" y="412777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674" y="77401"/>
                </a:lnTo>
                <a:lnTo>
                  <a:pt x="68019" y="68004"/>
                </a:lnTo>
                <a:lnTo>
                  <a:pt x="77401" y="55763"/>
                </a:lnTo>
                <a:lnTo>
                  <a:pt x="80363" y="40307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5" name="object 665"/>
          <p:cNvSpPr/>
          <p:nvPr/>
        </p:nvSpPr>
        <p:spPr>
          <a:xfrm>
            <a:off x="4587473" y="412777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307"/>
                </a:lnTo>
                <a:lnTo>
                  <a:pt x="77401" y="55763"/>
                </a:lnTo>
                <a:lnTo>
                  <a:pt x="68019" y="68004"/>
                </a:lnTo>
                <a:lnTo>
                  <a:pt x="55674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6" name="object 666"/>
          <p:cNvSpPr/>
          <p:nvPr/>
        </p:nvSpPr>
        <p:spPr>
          <a:xfrm>
            <a:off x="2273214" y="3041191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24936" y="3338"/>
                </a:lnTo>
                <a:lnTo>
                  <a:pt x="12344" y="12611"/>
                </a:lnTo>
                <a:lnTo>
                  <a:pt x="3333" y="24976"/>
                </a:lnTo>
                <a:lnTo>
                  <a:pt x="0" y="40431"/>
                </a:lnTo>
                <a:lnTo>
                  <a:pt x="3333" y="55763"/>
                </a:lnTo>
                <a:lnTo>
                  <a:pt x="12344" y="71466"/>
                </a:lnTo>
                <a:lnTo>
                  <a:pt x="24936" y="77401"/>
                </a:lnTo>
                <a:lnTo>
                  <a:pt x="40367" y="80739"/>
                </a:lnTo>
                <a:lnTo>
                  <a:pt x="55674" y="77401"/>
                </a:lnTo>
                <a:lnTo>
                  <a:pt x="68019" y="68375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976"/>
                </a:lnTo>
                <a:lnTo>
                  <a:pt x="68019" y="12611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7" name="object 667"/>
          <p:cNvSpPr/>
          <p:nvPr/>
        </p:nvSpPr>
        <p:spPr>
          <a:xfrm>
            <a:off x="2273214" y="3041191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55674" y="3338"/>
                </a:lnTo>
                <a:lnTo>
                  <a:pt x="68019" y="12611"/>
                </a:lnTo>
                <a:lnTo>
                  <a:pt x="77401" y="24976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375"/>
                </a:lnTo>
                <a:lnTo>
                  <a:pt x="55674" y="77401"/>
                </a:lnTo>
                <a:lnTo>
                  <a:pt x="40367" y="80739"/>
                </a:lnTo>
                <a:lnTo>
                  <a:pt x="24936" y="77401"/>
                </a:lnTo>
                <a:lnTo>
                  <a:pt x="12344" y="71466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976"/>
                </a:lnTo>
                <a:lnTo>
                  <a:pt x="12344" y="12611"/>
                </a:lnTo>
                <a:lnTo>
                  <a:pt x="24936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8" name="object 668"/>
          <p:cNvSpPr/>
          <p:nvPr/>
        </p:nvSpPr>
        <p:spPr>
          <a:xfrm>
            <a:off x="1037411" y="1821816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24701" y="2967"/>
                </a:lnTo>
                <a:lnTo>
                  <a:pt x="12344" y="12364"/>
                </a:lnTo>
                <a:lnTo>
                  <a:pt x="3012" y="24728"/>
                </a:lnTo>
                <a:lnTo>
                  <a:pt x="0" y="40060"/>
                </a:lnTo>
                <a:lnTo>
                  <a:pt x="3012" y="55763"/>
                </a:lnTo>
                <a:lnTo>
                  <a:pt x="12344" y="68127"/>
                </a:lnTo>
                <a:lnTo>
                  <a:pt x="24701" y="77401"/>
                </a:lnTo>
                <a:lnTo>
                  <a:pt x="40070" y="80492"/>
                </a:lnTo>
                <a:lnTo>
                  <a:pt x="55736" y="77401"/>
                </a:lnTo>
                <a:lnTo>
                  <a:pt x="68080" y="68127"/>
                </a:lnTo>
                <a:lnTo>
                  <a:pt x="77117" y="55763"/>
                </a:lnTo>
                <a:lnTo>
                  <a:pt x="80438" y="40060"/>
                </a:lnTo>
                <a:lnTo>
                  <a:pt x="77117" y="24728"/>
                </a:lnTo>
                <a:lnTo>
                  <a:pt x="68080" y="12364"/>
                </a:lnTo>
                <a:lnTo>
                  <a:pt x="55736" y="2967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9" name="object 669"/>
          <p:cNvSpPr/>
          <p:nvPr/>
        </p:nvSpPr>
        <p:spPr>
          <a:xfrm>
            <a:off x="1037411" y="1821816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55736" y="2967"/>
                </a:lnTo>
                <a:lnTo>
                  <a:pt x="68080" y="12364"/>
                </a:lnTo>
                <a:lnTo>
                  <a:pt x="77117" y="24728"/>
                </a:lnTo>
                <a:lnTo>
                  <a:pt x="80438" y="40060"/>
                </a:lnTo>
                <a:lnTo>
                  <a:pt x="77117" y="55763"/>
                </a:lnTo>
                <a:lnTo>
                  <a:pt x="68080" y="68127"/>
                </a:lnTo>
                <a:lnTo>
                  <a:pt x="55736" y="77401"/>
                </a:lnTo>
                <a:lnTo>
                  <a:pt x="40070" y="80492"/>
                </a:lnTo>
                <a:lnTo>
                  <a:pt x="24701" y="77401"/>
                </a:lnTo>
                <a:lnTo>
                  <a:pt x="12344" y="68127"/>
                </a:lnTo>
                <a:lnTo>
                  <a:pt x="3012" y="55763"/>
                </a:lnTo>
                <a:lnTo>
                  <a:pt x="0" y="40060"/>
                </a:lnTo>
                <a:lnTo>
                  <a:pt x="3012" y="24728"/>
                </a:lnTo>
                <a:lnTo>
                  <a:pt x="12344" y="12364"/>
                </a:lnTo>
                <a:lnTo>
                  <a:pt x="24701" y="2967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0" name="object 670"/>
          <p:cNvSpPr/>
          <p:nvPr/>
        </p:nvSpPr>
        <p:spPr>
          <a:xfrm>
            <a:off x="830440" y="3152718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070" y="0"/>
                </a:moveTo>
                <a:lnTo>
                  <a:pt x="24701" y="3214"/>
                </a:lnTo>
                <a:lnTo>
                  <a:pt x="12357" y="9273"/>
                </a:lnTo>
                <a:lnTo>
                  <a:pt x="3012" y="21637"/>
                </a:lnTo>
                <a:lnTo>
                  <a:pt x="0" y="40307"/>
                </a:lnTo>
                <a:lnTo>
                  <a:pt x="3012" y="55639"/>
                </a:lnTo>
                <a:lnTo>
                  <a:pt x="12357" y="68004"/>
                </a:lnTo>
                <a:lnTo>
                  <a:pt x="24701" y="74309"/>
                </a:lnTo>
                <a:lnTo>
                  <a:pt x="40070" y="80739"/>
                </a:lnTo>
                <a:lnTo>
                  <a:pt x="55736" y="74309"/>
                </a:lnTo>
                <a:lnTo>
                  <a:pt x="68093" y="68004"/>
                </a:lnTo>
                <a:lnTo>
                  <a:pt x="77129" y="55639"/>
                </a:lnTo>
                <a:lnTo>
                  <a:pt x="80438" y="40307"/>
                </a:lnTo>
                <a:lnTo>
                  <a:pt x="77129" y="24976"/>
                </a:lnTo>
                <a:lnTo>
                  <a:pt x="68093" y="9273"/>
                </a:lnTo>
                <a:lnTo>
                  <a:pt x="55736" y="3214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1" name="object 671"/>
          <p:cNvSpPr/>
          <p:nvPr/>
        </p:nvSpPr>
        <p:spPr>
          <a:xfrm>
            <a:off x="830440" y="3152718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070" y="0"/>
                </a:moveTo>
                <a:lnTo>
                  <a:pt x="55736" y="3214"/>
                </a:lnTo>
                <a:lnTo>
                  <a:pt x="68093" y="9273"/>
                </a:lnTo>
                <a:lnTo>
                  <a:pt x="77129" y="24976"/>
                </a:lnTo>
                <a:lnTo>
                  <a:pt x="80438" y="40307"/>
                </a:lnTo>
                <a:lnTo>
                  <a:pt x="77129" y="55639"/>
                </a:lnTo>
                <a:lnTo>
                  <a:pt x="68093" y="68004"/>
                </a:lnTo>
                <a:lnTo>
                  <a:pt x="55736" y="74309"/>
                </a:lnTo>
                <a:lnTo>
                  <a:pt x="40070" y="80739"/>
                </a:lnTo>
                <a:lnTo>
                  <a:pt x="24701" y="74309"/>
                </a:lnTo>
                <a:lnTo>
                  <a:pt x="12357" y="68004"/>
                </a:lnTo>
                <a:lnTo>
                  <a:pt x="3012" y="55639"/>
                </a:lnTo>
                <a:lnTo>
                  <a:pt x="0" y="40307"/>
                </a:lnTo>
                <a:lnTo>
                  <a:pt x="3012" y="21637"/>
                </a:lnTo>
                <a:lnTo>
                  <a:pt x="12357" y="9273"/>
                </a:lnTo>
                <a:lnTo>
                  <a:pt x="24701" y="3214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2" name="object 672"/>
          <p:cNvSpPr/>
          <p:nvPr/>
        </p:nvSpPr>
        <p:spPr>
          <a:xfrm>
            <a:off x="2909706" y="4254631"/>
            <a:ext cx="80487" cy="80615"/>
          </a:xfrm>
          <a:custGeom>
            <a:avLst/>
            <a:gdLst/>
            <a:ahLst/>
            <a:cxnLst/>
            <a:rect l="l" t="t" r="r" b="b"/>
            <a:pathLst>
              <a:path w="80487" h="80615">
                <a:moveTo>
                  <a:pt x="40367" y="0"/>
                </a:moveTo>
                <a:lnTo>
                  <a:pt x="24689" y="3214"/>
                </a:lnTo>
                <a:lnTo>
                  <a:pt x="12344" y="12611"/>
                </a:lnTo>
                <a:lnTo>
                  <a:pt x="3086" y="24976"/>
                </a:lnTo>
                <a:lnTo>
                  <a:pt x="0" y="40307"/>
                </a:lnTo>
                <a:lnTo>
                  <a:pt x="3086" y="55639"/>
                </a:lnTo>
                <a:lnTo>
                  <a:pt x="12344" y="68375"/>
                </a:lnTo>
                <a:lnTo>
                  <a:pt x="24689" y="77401"/>
                </a:lnTo>
                <a:lnTo>
                  <a:pt x="40367" y="80615"/>
                </a:lnTo>
                <a:lnTo>
                  <a:pt x="55798" y="77401"/>
                </a:lnTo>
                <a:lnTo>
                  <a:pt x="68142" y="68375"/>
                </a:lnTo>
                <a:lnTo>
                  <a:pt x="77401" y="55639"/>
                </a:lnTo>
                <a:lnTo>
                  <a:pt x="80487" y="40307"/>
                </a:lnTo>
                <a:lnTo>
                  <a:pt x="77401" y="24976"/>
                </a:lnTo>
                <a:lnTo>
                  <a:pt x="68142" y="12611"/>
                </a:lnTo>
                <a:lnTo>
                  <a:pt x="55798" y="3214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3" name="object 673"/>
          <p:cNvSpPr/>
          <p:nvPr/>
        </p:nvSpPr>
        <p:spPr>
          <a:xfrm>
            <a:off x="2909706" y="4254631"/>
            <a:ext cx="80487" cy="80615"/>
          </a:xfrm>
          <a:custGeom>
            <a:avLst/>
            <a:gdLst/>
            <a:ahLst/>
            <a:cxnLst/>
            <a:rect l="l" t="t" r="r" b="b"/>
            <a:pathLst>
              <a:path w="80487" h="80615">
                <a:moveTo>
                  <a:pt x="40367" y="0"/>
                </a:moveTo>
                <a:lnTo>
                  <a:pt x="55798" y="3214"/>
                </a:lnTo>
                <a:lnTo>
                  <a:pt x="68142" y="12611"/>
                </a:lnTo>
                <a:lnTo>
                  <a:pt x="77401" y="24976"/>
                </a:lnTo>
                <a:lnTo>
                  <a:pt x="80487" y="40307"/>
                </a:lnTo>
                <a:lnTo>
                  <a:pt x="77401" y="55639"/>
                </a:lnTo>
                <a:lnTo>
                  <a:pt x="68142" y="68375"/>
                </a:lnTo>
                <a:lnTo>
                  <a:pt x="55798" y="77401"/>
                </a:lnTo>
                <a:lnTo>
                  <a:pt x="40367" y="80615"/>
                </a:lnTo>
                <a:lnTo>
                  <a:pt x="24689" y="77401"/>
                </a:lnTo>
                <a:lnTo>
                  <a:pt x="12344" y="68375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4976"/>
                </a:lnTo>
                <a:lnTo>
                  <a:pt x="12344" y="12611"/>
                </a:lnTo>
                <a:lnTo>
                  <a:pt x="24689" y="3214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4" name="object 674"/>
          <p:cNvSpPr/>
          <p:nvPr/>
        </p:nvSpPr>
        <p:spPr>
          <a:xfrm>
            <a:off x="4238242" y="2332464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812" y="3214"/>
                </a:lnTo>
                <a:lnTo>
                  <a:pt x="9381" y="9273"/>
                </a:lnTo>
                <a:lnTo>
                  <a:pt x="3333" y="21637"/>
                </a:lnTo>
                <a:lnTo>
                  <a:pt x="0" y="40307"/>
                </a:lnTo>
                <a:lnTo>
                  <a:pt x="3333" y="55639"/>
                </a:lnTo>
                <a:lnTo>
                  <a:pt x="9381" y="68004"/>
                </a:lnTo>
                <a:lnTo>
                  <a:pt x="24812" y="74309"/>
                </a:lnTo>
                <a:lnTo>
                  <a:pt x="40367" y="77401"/>
                </a:lnTo>
                <a:lnTo>
                  <a:pt x="55798" y="74309"/>
                </a:lnTo>
                <a:lnTo>
                  <a:pt x="68142" y="68004"/>
                </a:lnTo>
                <a:lnTo>
                  <a:pt x="77524" y="55639"/>
                </a:lnTo>
                <a:lnTo>
                  <a:pt x="80487" y="40307"/>
                </a:lnTo>
                <a:lnTo>
                  <a:pt x="77524" y="24976"/>
                </a:lnTo>
                <a:lnTo>
                  <a:pt x="68142" y="9273"/>
                </a:lnTo>
                <a:lnTo>
                  <a:pt x="55798" y="3214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5" name="object 675"/>
          <p:cNvSpPr/>
          <p:nvPr/>
        </p:nvSpPr>
        <p:spPr>
          <a:xfrm>
            <a:off x="4238242" y="2332464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3214"/>
                </a:lnTo>
                <a:lnTo>
                  <a:pt x="68142" y="9273"/>
                </a:lnTo>
                <a:lnTo>
                  <a:pt x="77524" y="24976"/>
                </a:lnTo>
                <a:lnTo>
                  <a:pt x="80487" y="40307"/>
                </a:lnTo>
                <a:lnTo>
                  <a:pt x="77524" y="55639"/>
                </a:lnTo>
                <a:lnTo>
                  <a:pt x="68142" y="68004"/>
                </a:lnTo>
                <a:lnTo>
                  <a:pt x="55798" y="74309"/>
                </a:lnTo>
                <a:lnTo>
                  <a:pt x="40367" y="77401"/>
                </a:lnTo>
                <a:lnTo>
                  <a:pt x="24812" y="74309"/>
                </a:lnTo>
                <a:lnTo>
                  <a:pt x="9381" y="68004"/>
                </a:lnTo>
                <a:lnTo>
                  <a:pt x="3333" y="55639"/>
                </a:lnTo>
                <a:lnTo>
                  <a:pt x="0" y="40307"/>
                </a:lnTo>
                <a:lnTo>
                  <a:pt x="3333" y="21637"/>
                </a:lnTo>
                <a:lnTo>
                  <a:pt x="9381" y="9273"/>
                </a:lnTo>
                <a:lnTo>
                  <a:pt x="24812" y="3214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6" name="object 676"/>
          <p:cNvSpPr/>
          <p:nvPr/>
        </p:nvSpPr>
        <p:spPr>
          <a:xfrm>
            <a:off x="7433172" y="3685251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12344" y="71095"/>
                </a:lnTo>
                <a:lnTo>
                  <a:pt x="24689" y="77401"/>
                </a:lnTo>
                <a:lnTo>
                  <a:pt x="39996" y="80368"/>
                </a:lnTo>
                <a:lnTo>
                  <a:pt x="55674" y="77401"/>
                </a:lnTo>
                <a:lnTo>
                  <a:pt x="68019" y="68127"/>
                </a:lnTo>
                <a:lnTo>
                  <a:pt x="77154" y="55763"/>
                </a:lnTo>
                <a:lnTo>
                  <a:pt x="80363" y="40060"/>
                </a:lnTo>
                <a:lnTo>
                  <a:pt x="77154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7" name="object 677"/>
          <p:cNvSpPr/>
          <p:nvPr/>
        </p:nvSpPr>
        <p:spPr>
          <a:xfrm>
            <a:off x="7433172" y="3685251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154" y="24728"/>
                </a:lnTo>
                <a:lnTo>
                  <a:pt x="80363" y="40060"/>
                </a:lnTo>
                <a:lnTo>
                  <a:pt x="77154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71095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8" name="object 678"/>
          <p:cNvSpPr/>
          <p:nvPr/>
        </p:nvSpPr>
        <p:spPr>
          <a:xfrm>
            <a:off x="6382639" y="456423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307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9" name="object 679"/>
          <p:cNvSpPr/>
          <p:nvPr/>
        </p:nvSpPr>
        <p:spPr>
          <a:xfrm>
            <a:off x="6382639" y="456423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307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0" name="object 680"/>
          <p:cNvSpPr/>
          <p:nvPr/>
        </p:nvSpPr>
        <p:spPr>
          <a:xfrm>
            <a:off x="3676188" y="4279607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71105" y="68004"/>
                </a:lnTo>
                <a:lnTo>
                  <a:pt x="77030" y="55639"/>
                </a:lnTo>
                <a:lnTo>
                  <a:pt x="80117" y="40060"/>
                </a:lnTo>
                <a:lnTo>
                  <a:pt x="77030" y="24728"/>
                </a:lnTo>
                <a:lnTo>
                  <a:pt x="71105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1" name="object 681"/>
          <p:cNvSpPr/>
          <p:nvPr/>
        </p:nvSpPr>
        <p:spPr>
          <a:xfrm>
            <a:off x="3676188" y="4279607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2967"/>
                </a:lnTo>
                <a:lnTo>
                  <a:pt x="71105" y="12364"/>
                </a:lnTo>
                <a:lnTo>
                  <a:pt x="77030" y="24728"/>
                </a:lnTo>
                <a:lnTo>
                  <a:pt x="80117" y="40060"/>
                </a:lnTo>
                <a:lnTo>
                  <a:pt x="77030" y="55639"/>
                </a:lnTo>
                <a:lnTo>
                  <a:pt x="71105" y="68004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2" name="object 682"/>
          <p:cNvSpPr/>
          <p:nvPr/>
        </p:nvSpPr>
        <p:spPr>
          <a:xfrm>
            <a:off x="6098217" y="234804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24812" y="3091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060"/>
                </a:lnTo>
                <a:lnTo>
                  <a:pt x="3333" y="55763"/>
                </a:lnTo>
                <a:lnTo>
                  <a:pt x="12344" y="68127"/>
                </a:lnTo>
                <a:lnTo>
                  <a:pt x="24812" y="77401"/>
                </a:lnTo>
                <a:lnTo>
                  <a:pt x="40367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524" y="55763"/>
                </a:lnTo>
                <a:lnTo>
                  <a:pt x="80487" y="40060"/>
                </a:lnTo>
                <a:lnTo>
                  <a:pt x="77524" y="24728"/>
                </a:lnTo>
                <a:lnTo>
                  <a:pt x="68142" y="12364"/>
                </a:lnTo>
                <a:lnTo>
                  <a:pt x="55798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3" name="object 683"/>
          <p:cNvSpPr/>
          <p:nvPr/>
        </p:nvSpPr>
        <p:spPr>
          <a:xfrm>
            <a:off x="6098217" y="234804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55798" y="3091"/>
                </a:lnTo>
                <a:lnTo>
                  <a:pt x="68142" y="12364"/>
                </a:lnTo>
                <a:lnTo>
                  <a:pt x="77524" y="24728"/>
                </a:lnTo>
                <a:lnTo>
                  <a:pt x="80487" y="40060"/>
                </a:lnTo>
                <a:lnTo>
                  <a:pt x="7752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367" y="80492"/>
                </a:lnTo>
                <a:lnTo>
                  <a:pt x="24812" y="77401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060"/>
                </a:lnTo>
                <a:lnTo>
                  <a:pt x="3333" y="24728"/>
                </a:lnTo>
                <a:lnTo>
                  <a:pt x="12344" y="12364"/>
                </a:lnTo>
                <a:lnTo>
                  <a:pt x="24812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4" name="object 684"/>
          <p:cNvSpPr/>
          <p:nvPr/>
        </p:nvSpPr>
        <p:spPr>
          <a:xfrm>
            <a:off x="5230015" y="263279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689" y="2967"/>
                </a:lnTo>
                <a:lnTo>
                  <a:pt x="12344" y="12240"/>
                </a:lnTo>
                <a:lnTo>
                  <a:pt x="3333" y="24605"/>
                </a:lnTo>
                <a:lnTo>
                  <a:pt x="0" y="40307"/>
                </a:lnTo>
                <a:lnTo>
                  <a:pt x="3333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401" y="55639"/>
                </a:lnTo>
                <a:lnTo>
                  <a:pt x="80487" y="40307"/>
                </a:lnTo>
                <a:lnTo>
                  <a:pt x="77401" y="24605"/>
                </a:lnTo>
                <a:lnTo>
                  <a:pt x="68142" y="12240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5" name="object 685"/>
          <p:cNvSpPr/>
          <p:nvPr/>
        </p:nvSpPr>
        <p:spPr>
          <a:xfrm>
            <a:off x="5230015" y="263279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5798" y="2967"/>
                </a:lnTo>
                <a:lnTo>
                  <a:pt x="68142" y="12240"/>
                </a:lnTo>
                <a:lnTo>
                  <a:pt x="77401" y="24605"/>
                </a:lnTo>
                <a:lnTo>
                  <a:pt x="80487" y="40307"/>
                </a:lnTo>
                <a:lnTo>
                  <a:pt x="7740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333" y="55639"/>
                </a:lnTo>
                <a:lnTo>
                  <a:pt x="0" y="40307"/>
                </a:lnTo>
                <a:lnTo>
                  <a:pt x="3333" y="24605"/>
                </a:lnTo>
                <a:lnTo>
                  <a:pt x="12344" y="12240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6" name="object 686"/>
          <p:cNvSpPr/>
          <p:nvPr/>
        </p:nvSpPr>
        <p:spPr>
          <a:xfrm>
            <a:off x="7374411" y="2666797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39996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674" y="77401"/>
                </a:lnTo>
                <a:lnTo>
                  <a:pt x="71105" y="68004"/>
                </a:lnTo>
                <a:lnTo>
                  <a:pt x="77154" y="55763"/>
                </a:lnTo>
                <a:lnTo>
                  <a:pt x="80487" y="40307"/>
                </a:lnTo>
                <a:lnTo>
                  <a:pt x="77154" y="24728"/>
                </a:lnTo>
                <a:lnTo>
                  <a:pt x="71105" y="9273"/>
                </a:lnTo>
                <a:lnTo>
                  <a:pt x="55674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7" name="object 687"/>
          <p:cNvSpPr/>
          <p:nvPr/>
        </p:nvSpPr>
        <p:spPr>
          <a:xfrm>
            <a:off x="7374411" y="2666797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39996" y="0"/>
                </a:moveTo>
                <a:lnTo>
                  <a:pt x="55674" y="2967"/>
                </a:lnTo>
                <a:lnTo>
                  <a:pt x="71105" y="9273"/>
                </a:lnTo>
                <a:lnTo>
                  <a:pt x="77154" y="24728"/>
                </a:lnTo>
                <a:lnTo>
                  <a:pt x="80487" y="40307"/>
                </a:lnTo>
                <a:lnTo>
                  <a:pt x="77154" y="55763"/>
                </a:lnTo>
                <a:lnTo>
                  <a:pt x="71105" y="68004"/>
                </a:lnTo>
                <a:lnTo>
                  <a:pt x="55674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9273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8" name="object 688"/>
          <p:cNvSpPr/>
          <p:nvPr/>
        </p:nvSpPr>
        <p:spPr>
          <a:xfrm>
            <a:off x="3935550" y="2063168"/>
            <a:ext cx="80363" cy="80615"/>
          </a:xfrm>
          <a:custGeom>
            <a:avLst/>
            <a:gdLst/>
            <a:ahLst/>
            <a:cxnLst/>
            <a:rect l="l" t="t" r="r" b="b"/>
            <a:pathLst>
              <a:path w="80363" h="80615">
                <a:moveTo>
                  <a:pt x="39996" y="0"/>
                </a:moveTo>
                <a:lnTo>
                  <a:pt x="24689" y="3214"/>
                </a:lnTo>
                <a:lnTo>
                  <a:pt x="12344" y="12240"/>
                </a:lnTo>
                <a:lnTo>
                  <a:pt x="2962" y="24976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615"/>
                </a:lnTo>
                <a:lnTo>
                  <a:pt x="55674" y="77401"/>
                </a:lnTo>
                <a:lnTo>
                  <a:pt x="68019" y="68004"/>
                </a:lnTo>
                <a:lnTo>
                  <a:pt x="77401" y="55639"/>
                </a:lnTo>
                <a:lnTo>
                  <a:pt x="80363" y="40307"/>
                </a:lnTo>
                <a:lnTo>
                  <a:pt x="77401" y="24976"/>
                </a:lnTo>
                <a:lnTo>
                  <a:pt x="68019" y="12240"/>
                </a:lnTo>
                <a:lnTo>
                  <a:pt x="55674" y="321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9" name="object 689"/>
          <p:cNvSpPr/>
          <p:nvPr/>
        </p:nvSpPr>
        <p:spPr>
          <a:xfrm>
            <a:off x="3935550" y="2063168"/>
            <a:ext cx="80363" cy="80615"/>
          </a:xfrm>
          <a:custGeom>
            <a:avLst/>
            <a:gdLst/>
            <a:ahLst/>
            <a:cxnLst/>
            <a:rect l="l" t="t" r="r" b="b"/>
            <a:pathLst>
              <a:path w="80363" h="80615">
                <a:moveTo>
                  <a:pt x="39996" y="0"/>
                </a:moveTo>
                <a:lnTo>
                  <a:pt x="55674" y="3214"/>
                </a:lnTo>
                <a:lnTo>
                  <a:pt x="68019" y="12240"/>
                </a:lnTo>
                <a:lnTo>
                  <a:pt x="77401" y="24976"/>
                </a:lnTo>
                <a:lnTo>
                  <a:pt x="80363" y="40307"/>
                </a:lnTo>
                <a:lnTo>
                  <a:pt x="77401" y="55639"/>
                </a:lnTo>
                <a:lnTo>
                  <a:pt x="68019" y="68004"/>
                </a:lnTo>
                <a:lnTo>
                  <a:pt x="55674" y="77401"/>
                </a:lnTo>
                <a:lnTo>
                  <a:pt x="39996" y="80615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976"/>
                </a:lnTo>
                <a:lnTo>
                  <a:pt x="12344" y="12240"/>
                </a:lnTo>
                <a:lnTo>
                  <a:pt x="24689" y="321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0" name="object 690"/>
          <p:cNvSpPr/>
          <p:nvPr/>
        </p:nvSpPr>
        <p:spPr>
          <a:xfrm>
            <a:off x="6030445" y="4632363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3086" y="24605"/>
                </a:lnTo>
                <a:lnTo>
                  <a:pt x="0" y="40307"/>
                </a:lnTo>
                <a:lnTo>
                  <a:pt x="3086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40307"/>
                </a:lnTo>
                <a:lnTo>
                  <a:pt x="77154" y="24605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1" name="object 691"/>
          <p:cNvSpPr/>
          <p:nvPr/>
        </p:nvSpPr>
        <p:spPr>
          <a:xfrm>
            <a:off x="6030445" y="4632363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605"/>
                </a:lnTo>
                <a:lnTo>
                  <a:pt x="80117" y="40307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4605"/>
                </a:lnTo>
                <a:lnTo>
                  <a:pt x="12344" y="9273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2" name="object 692"/>
          <p:cNvSpPr/>
          <p:nvPr/>
        </p:nvSpPr>
        <p:spPr>
          <a:xfrm>
            <a:off x="1782142" y="2397501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763"/>
                </a:lnTo>
                <a:lnTo>
                  <a:pt x="80117" y="40307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3" name="object 693"/>
          <p:cNvSpPr/>
          <p:nvPr/>
        </p:nvSpPr>
        <p:spPr>
          <a:xfrm>
            <a:off x="1782142" y="2397501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307"/>
                </a:lnTo>
                <a:lnTo>
                  <a:pt x="77154" y="55763"/>
                </a:lnTo>
                <a:lnTo>
                  <a:pt x="67772" y="68004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4" name="object 694"/>
          <p:cNvSpPr/>
          <p:nvPr/>
        </p:nvSpPr>
        <p:spPr>
          <a:xfrm>
            <a:off x="8051024" y="2549336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401" y="55639"/>
                </a:lnTo>
                <a:lnTo>
                  <a:pt x="80487" y="40060"/>
                </a:lnTo>
                <a:lnTo>
                  <a:pt x="77401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5" name="object 695"/>
          <p:cNvSpPr/>
          <p:nvPr/>
        </p:nvSpPr>
        <p:spPr>
          <a:xfrm>
            <a:off x="8051024" y="2549336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401" y="24728"/>
                </a:lnTo>
                <a:lnTo>
                  <a:pt x="80487" y="40060"/>
                </a:lnTo>
                <a:lnTo>
                  <a:pt x="7740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6" name="object 696"/>
          <p:cNvSpPr/>
          <p:nvPr/>
        </p:nvSpPr>
        <p:spPr>
          <a:xfrm>
            <a:off x="4318729" y="6093289"/>
            <a:ext cx="80487" cy="80430"/>
          </a:xfrm>
          <a:custGeom>
            <a:avLst/>
            <a:gdLst/>
            <a:ahLst/>
            <a:cxnLst/>
            <a:rect l="l" t="t" r="r" b="b"/>
            <a:pathLst>
              <a:path w="80487" h="80430">
                <a:moveTo>
                  <a:pt x="40120" y="0"/>
                </a:moveTo>
                <a:lnTo>
                  <a:pt x="24689" y="3004"/>
                </a:lnTo>
                <a:lnTo>
                  <a:pt x="12344" y="12352"/>
                </a:lnTo>
                <a:lnTo>
                  <a:pt x="2962" y="24704"/>
                </a:lnTo>
                <a:lnTo>
                  <a:pt x="0" y="40357"/>
                </a:lnTo>
                <a:lnTo>
                  <a:pt x="2962" y="55726"/>
                </a:lnTo>
                <a:lnTo>
                  <a:pt x="12344" y="71082"/>
                </a:lnTo>
                <a:lnTo>
                  <a:pt x="24689" y="77413"/>
                </a:lnTo>
                <a:lnTo>
                  <a:pt x="40120" y="80430"/>
                </a:lnTo>
                <a:lnTo>
                  <a:pt x="55674" y="77413"/>
                </a:lnTo>
                <a:lnTo>
                  <a:pt x="71105" y="71082"/>
                </a:lnTo>
                <a:lnTo>
                  <a:pt x="77154" y="55726"/>
                </a:lnTo>
                <a:lnTo>
                  <a:pt x="80487" y="40357"/>
                </a:lnTo>
                <a:lnTo>
                  <a:pt x="77154" y="24704"/>
                </a:lnTo>
                <a:lnTo>
                  <a:pt x="71105" y="12352"/>
                </a:lnTo>
                <a:lnTo>
                  <a:pt x="55674" y="3004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7" name="object 697"/>
          <p:cNvSpPr/>
          <p:nvPr/>
        </p:nvSpPr>
        <p:spPr>
          <a:xfrm>
            <a:off x="4318729" y="6093289"/>
            <a:ext cx="80487" cy="80430"/>
          </a:xfrm>
          <a:custGeom>
            <a:avLst/>
            <a:gdLst/>
            <a:ahLst/>
            <a:cxnLst/>
            <a:rect l="l" t="t" r="r" b="b"/>
            <a:pathLst>
              <a:path w="80487" h="80430">
                <a:moveTo>
                  <a:pt x="40120" y="0"/>
                </a:moveTo>
                <a:lnTo>
                  <a:pt x="55674" y="3004"/>
                </a:lnTo>
                <a:lnTo>
                  <a:pt x="71105" y="12352"/>
                </a:lnTo>
                <a:lnTo>
                  <a:pt x="77154" y="24704"/>
                </a:lnTo>
                <a:lnTo>
                  <a:pt x="80487" y="40357"/>
                </a:lnTo>
                <a:lnTo>
                  <a:pt x="77154" y="55726"/>
                </a:lnTo>
                <a:lnTo>
                  <a:pt x="71105" y="71082"/>
                </a:lnTo>
                <a:lnTo>
                  <a:pt x="55674" y="77413"/>
                </a:lnTo>
                <a:lnTo>
                  <a:pt x="40120" y="80430"/>
                </a:lnTo>
                <a:lnTo>
                  <a:pt x="24689" y="77413"/>
                </a:lnTo>
                <a:lnTo>
                  <a:pt x="12344" y="71082"/>
                </a:lnTo>
                <a:lnTo>
                  <a:pt x="2962" y="55726"/>
                </a:lnTo>
                <a:lnTo>
                  <a:pt x="0" y="40357"/>
                </a:lnTo>
                <a:lnTo>
                  <a:pt x="2962" y="24704"/>
                </a:lnTo>
                <a:lnTo>
                  <a:pt x="12344" y="12352"/>
                </a:lnTo>
                <a:lnTo>
                  <a:pt x="24689" y="3004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8" name="object 698"/>
          <p:cNvSpPr/>
          <p:nvPr/>
        </p:nvSpPr>
        <p:spPr>
          <a:xfrm>
            <a:off x="7658833" y="214687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71105" y="68004"/>
                </a:lnTo>
                <a:lnTo>
                  <a:pt x="77030" y="55763"/>
                </a:lnTo>
                <a:lnTo>
                  <a:pt x="80117" y="40060"/>
                </a:lnTo>
                <a:lnTo>
                  <a:pt x="77030" y="24728"/>
                </a:lnTo>
                <a:lnTo>
                  <a:pt x="71105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9" name="object 699"/>
          <p:cNvSpPr/>
          <p:nvPr/>
        </p:nvSpPr>
        <p:spPr>
          <a:xfrm>
            <a:off x="7658833" y="214687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2967"/>
                </a:lnTo>
                <a:lnTo>
                  <a:pt x="71105" y="12364"/>
                </a:lnTo>
                <a:lnTo>
                  <a:pt x="77030" y="24728"/>
                </a:lnTo>
                <a:lnTo>
                  <a:pt x="80117" y="40060"/>
                </a:lnTo>
                <a:lnTo>
                  <a:pt x="77030" y="55763"/>
                </a:lnTo>
                <a:lnTo>
                  <a:pt x="71105" y="68004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0" name="object 700"/>
          <p:cNvSpPr/>
          <p:nvPr/>
        </p:nvSpPr>
        <p:spPr>
          <a:xfrm>
            <a:off x="6966542" y="259867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091"/>
                </a:lnTo>
                <a:lnTo>
                  <a:pt x="12344" y="12364"/>
                </a:lnTo>
                <a:lnTo>
                  <a:pt x="3209" y="24728"/>
                </a:lnTo>
                <a:lnTo>
                  <a:pt x="0" y="40431"/>
                </a:lnTo>
                <a:lnTo>
                  <a:pt x="3209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5674" y="77401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1" name="object 701"/>
          <p:cNvSpPr/>
          <p:nvPr/>
        </p:nvSpPr>
        <p:spPr>
          <a:xfrm>
            <a:off x="6966542" y="259867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209" y="55763"/>
                </a:lnTo>
                <a:lnTo>
                  <a:pt x="0" y="40431"/>
                </a:lnTo>
                <a:lnTo>
                  <a:pt x="3209" y="24728"/>
                </a:lnTo>
                <a:lnTo>
                  <a:pt x="12344" y="12364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2" name="object 702"/>
          <p:cNvSpPr/>
          <p:nvPr/>
        </p:nvSpPr>
        <p:spPr>
          <a:xfrm>
            <a:off x="2882054" y="2165175"/>
            <a:ext cx="80363" cy="77524"/>
          </a:xfrm>
          <a:custGeom>
            <a:avLst/>
            <a:gdLst/>
            <a:ahLst/>
            <a:cxnLst/>
            <a:rect l="l" t="t" r="r" b="b"/>
            <a:pathLst>
              <a:path w="80363" h="77524">
                <a:moveTo>
                  <a:pt x="39996" y="0"/>
                </a:moveTo>
                <a:lnTo>
                  <a:pt x="24689" y="3338"/>
                </a:lnTo>
                <a:lnTo>
                  <a:pt x="12344" y="9396"/>
                </a:lnTo>
                <a:lnTo>
                  <a:pt x="2962" y="21761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498"/>
                </a:lnTo>
                <a:lnTo>
                  <a:pt x="24689" y="74433"/>
                </a:lnTo>
                <a:lnTo>
                  <a:pt x="39996" y="77524"/>
                </a:lnTo>
                <a:lnTo>
                  <a:pt x="58760" y="74433"/>
                </a:lnTo>
                <a:lnTo>
                  <a:pt x="71105" y="68498"/>
                </a:lnTo>
                <a:lnTo>
                  <a:pt x="77030" y="55763"/>
                </a:lnTo>
                <a:lnTo>
                  <a:pt x="80363" y="40431"/>
                </a:lnTo>
                <a:lnTo>
                  <a:pt x="77030" y="21761"/>
                </a:lnTo>
                <a:lnTo>
                  <a:pt x="71105" y="9396"/>
                </a:lnTo>
                <a:lnTo>
                  <a:pt x="58760" y="3338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3" name="object 703"/>
          <p:cNvSpPr/>
          <p:nvPr/>
        </p:nvSpPr>
        <p:spPr>
          <a:xfrm>
            <a:off x="2882054" y="2165175"/>
            <a:ext cx="80363" cy="77524"/>
          </a:xfrm>
          <a:custGeom>
            <a:avLst/>
            <a:gdLst/>
            <a:ahLst/>
            <a:cxnLst/>
            <a:rect l="l" t="t" r="r" b="b"/>
            <a:pathLst>
              <a:path w="80363" h="77524">
                <a:moveTo>
                  <a:pt x="39996" y="0"/>
                </a:moveTo>
                <a:lnTo>
                  <a:pt x="58760" y="3338"/>
                </a:lnTo>
                <a:lnTo>
                  <a:pt x="71105" y="9396"/>
                </a:lnTo>
                <a:lnTo>
                  <a:pt x="77030" y="21761"/>
                </a:lnTo>
                <a:lnTo>
                  <a:pt x="80363" y="40431"/>
                </a:lnTo>
                <a:lnTo>
                  <a:pt x="77030" y="55763"/>
                </a:lnTo>
                <a:lnTo>
                  <a:pt x="71105" y="68498"/>
                </a:lnTo>
                <a:lnTo>
                  <a:pt x="58760" y="74433"/>
                </a:lnTo>
                <a:lnTo>
                  <a:pt x="39996" y="77524"/>
                </a:lnTo>
                <a:lnTo>
                  <a:pt x="24689" y="74433"/>
                </a:lnTo>
                <a:lnTo>
                  <a:pt x="12344" y="68498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1761"/>
                </a:lnTo>
                <a:lnTo>
                  <a:pt x="12344" y="9396"/>
                </a:lnTo>
                <a:lnTo>
                  <a:pt x="24689" y="3338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4" name="object 704"/>
          <p:cNvSpPr/>
          <p:nvPr/>
        </p:nvSpPr>
        <p:spPr>
          <a:xfrm>
            <a:off x="6907782" y="437234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431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5674" y="77401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5" name="object 705"/>
          <p:cNvSpPr/>
          <p:nvPr/>
        </p:nvSpPr>
        <p:spPr>
          <a:xfrm>
            <a:off x="6907782" y="4372340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6" name="object 706"/>
          <p:cNvSpPr/>
          <p:nvPr/>
        </p:nvSpPr>
        <p:spPr>
          <a:xfrm>
            <a:off x="7118012" y="4548904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24689" y="2967"/>
                </a:lnTo>
                <a:lnTo>
                  <a:pt x="9381" y="9025"/>
                </a:lnTo>
                <a:lnTo>
                  <a:pt x="3086" y="21637"/>
                </a:lnTo>
                <a:lnTo>
                  <a:pt x="0" y="36969"/>
                </a:lnTo>
                <a:lnTo>
                  <a:pt x="3086" y="55639"/>
                </a:lnTo>
                <a:lnTo>
                  <a:pt x="9381" y="68004"/>
                </a:lnTo>
                <a:lnTo>
                  <a:pt x="24689" y="74062"/>
                </a:lnTo>
                <a:lnTo>
                  <a:pt x="40120" y="77401"/>
                </a:lnTo>
                <a:lnTo>
                  <a:pt x="55427" y="74062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36969"/>
                </a:lnTo>
                <a:lnTo>
                  <a:pt x="77154" y="21637"/>
                </a:lnTo>
                <a:lnTo>
                  <a:pt x="67772" y="9025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7" name="object 707"/>
          <p:cNvSpPr/>
          <p:nvPr/>
        </p:nvSpPr>
        <p:spPr>
          <a:xfrm>
            <a:off x="7118012" y="4548904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55427" y="2967"/>
                </a:lnTo>
                <a:lnTo>
                  <a:pt x="67772" y="9025"/>
                </a:lnTo>
                <a:lnTo>
                  <a:pt x="77154" y="21637"/>
                </a:lnTo>
                <a:lnTo>
                  <a:pt x="80117" y="36969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4062"/>
                </a:lnTo>
                <a:lnTo>
                  <a:pt x="40120" y="77401"/>
                </a:lnTo>
                <a:lnTo>
                  <a:pt x="24689" y="74062"/>
                </a:lnTo>
                <a:lnTo>
                  <a:pt x="9381" y="68004"/>
                </a:lnTo>
                <a:lnTo>
                  <a:pt x="3086" y="55639"/>
                </a:lnTo>
                <a:lnTo>
                  <a:pt x="0" y="36969"/>
                </a:lnTo>
                <a:lnTo>
                  <a:pt x="3086" y="21637"/>
                </a:lnTo>
                <a:lnTo>
                  <a:pt x="9381" y="9025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8" name="object 708"/>
          <p:cNvSpPr/>
          <p:nvPr/>
        </p:nvSpPr>
        <p:spPr>
          <a:xfrm>
            <a:off x="6580277" y="296712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3329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6295" y="24728"/>
                </a:lnTo>
                <a:lnTo>
                  <a:pt x="0" y="40060"/>
                </a:lnTo>
                <a:lnTo>
                  <a:pt x="6295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43329" y="80368"/>
                </a:lnTo>
                <a:lnTo>
                  <a:pt x="58760" y="77401"/>
                </a:lnTo>
                <a:lnTo>
                  <a:pt x="71105" y="68004"/>
                </a:lnTo>
                <a:lnTo>
                  <a:pt x="77401" y="55763"/>
                </a:lnTo>
                <a:lnTo>
                  <a:pt x="80487" y="40060"/>
                </a:lnTo>
                <a:lnTo>
                  <a:pt x="77401" y="24728"/>
                </a:lnTo>
                <a:lnTo>
                  <a:pt x="71105" y="12364"/>
                </a:lnTo>
                <a:lnTo>
                  <a:pt x="58760" y="2967"/>
                </a:lnTo>
                <a:lnTo>
                  <a:pt x="43329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9" name="object 709"/>
          <p:cNvSpPr/>
          <p:nvPr/>
        </p:nvSpPr>
        <p:spPr>
          <a:xfrm>
            <a:off x="6580277" y="296712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3329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401" y="24728"/>
                </a:lnTo>
                <a:lnTo>
                  <a:pt x="80487" y="40060"/>
                </a:lnTo>
                <a:lnTo>
                  <a:pt x="77401" y="55763"/>
                </a:lnTo>
                <a:lnTo>
                  <a:pt x="71105" y="68004"/>
                </a:lnTo>
                <a:lnTo>
                  <a:pt x="58760" y="77401"/>
                </a:lnTo>
                <a:lnTo>
                  <a:pt x="43329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6295" y="55763"/>
                </a:lnTo>
                <a:lnTo>
                  <a:pt x="0" y="40060"/>
                </a:lnTo>
                <a:lnTo>
                  <a:pt x="6295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3329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0" name="object 710"/>
          <p:cNvSpPr/>
          <p:nvPr/>
        </p:nvSpPr>
        <p:spPr>
          <a:xfrm>
            <a:off x="4303422" y="5743562"/>
            <a:ext cx="80117" cy="80417"/>
          </a:xfrm>
          <a:custGeom>
            <a:avLst/>
            <a:gdLst/>
            <a:ahLst/>
            <a:cxnLst/>
            <a:rect l="l" t="t" r="r" b="b"/>
            <a:pathLst>
              <a:path w="80117" h="80417">
                <a:moveTo>
                  <a:pt x="39996" y="0"/>
                </a:moveTo>
                <a:lnTo>
                  <a:pt x="24689" y="3004"/>
                </a:lnTo>
                <a:lnTo>
                  <a:pt x="12344" y="12339"/>
                </a:lnTo>
                <a:lnTo>
                  <a:pt x="2962" y="24691"/>
                </a:lnTo>
                <a:lnTo>
                  <a:pt x="0" y="40357"/>
                </a:lnTo>
                <a:lnTo>
                  <a:pt x="2962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39996" y="80417"/>
                </a:lnTo>
                <a:lnTo>
                  <a:pt x="55427" y="77413"/>
                </a:lnTo>
                <a:lnTo>
                  <a:pt x="67772" y="68078"/>
                </a:lnTo>
                <a:lnTo>
                  <a:pt x="77030" y="55726"/>
                </a:lnTo>
                <a:lnTo>
                  <a:pt x="80117" y="40357"/>
                </a:lnTo>
                <a:lnTo>
                  <a:pt x="77030" y="24691"/>
                </a:lnTo>
                <a:lnTo>
                  <a:pt x="67772" y="12339"/>
                </a:lnTo>
                <a:lnTo>
                  <a:pt x="55427" y="300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1" name="object 711"/>
          <p:cNvSpPr/>
          <p:nvPr/>
        </p:nvSpPr>
        <p:spPr>
          <a:xfrm>
            <a:off x="4303422" y="5743562"/>
            <a:ext cx="80117" cy="80417"/>
          </a:xfrm>
          <a:custGeom>
            <a:avLst/>
            <a:gdLst/>
            <a:ahLst/>
            <a:cxnLst/>
            <a:rect l="l" t="t" r="r" b="b"/>
            <a:pathLst>
              <a:path w="80117" h="80417">
                <a:moveTo>
                  <a:pt x="39996" y="0"/>
                </a:moveTo>
                <a:lnTo>
                  <a:pt x="55427" y="3004"/>
                </a:lnTo>
                <a:lnTo>
                  <a:pt x="67772" y="12339"/>
                </a:lnTo>
                <a:lnTo>
                  <a:pt x="77030" y="24691"/>
                </a:lnTo>
                <a:lnTo>
                  <a:pt x="80117" y="40357"/>
                </a:lnTo>
                <a:lnTo>
                  <a:pt x="77030" y="55726"/>
                </a:lnTo>
                <a:lnTo>
                  <a:pt x="67772" y="68078"/>
                </a:lnTo>
                <a:lnTo>
                  <a:pt x="55427" y="77413"/>
                </a:lnTo>
                <a:lnTo>
                  <a:pt x="39996" y="80417"/>
                </a:lnTo>
                <a:lnTo>
                  <a:pt x="24689" y="77413"/>
                </a:lnTo>
                <a:lnTo>
                  <a:pt x="12344" y="68078"/>
                </a:lnTo>
                <a:lnTo>
                  <a:pt x="2962" y="55726"/>
                </a:lnTo>
                <a:lnTo>
                  <a:pt x="0" y="40357"/>
                </a:lnTo>
                <a:lnTo>
                  <a:pt x="2962" y="24691"/>
                </a:lnTo>
                <a:lnTo>
                  <a:pt x="12344" y="12339"/>
                </a:lnTo>
                <a:lnTo>
                  <a:pt x="24689" y="300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2" name="object 712"/>
          <p:cNvSpPr/>
          <p:nvPr/>
        </p:nvSpPr>
        <p:spPr>
          <a:xfrm>
            <a:off x="7167391" y="2982460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431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431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3" name="object 713"/>
          <p:cNvSpPr/>
          <p:nvPr/>
        </p:nvSpPr>
        <p:spPr>
          <a:xfrm>
            <a:off x="7167391" y="2982460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431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431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4" name="object 714"/>
          <p:cNvSpPr/>
          <p:nvPr/>
        </p:nvSpPr>
        <p:spPr>
          <a:xfrm>
            <a:off x="3302267" y="3109566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24689" y="3091"/>
                </a:lnTo>
                <a:lnTo>
                  <a:pt x="9011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392"/>
                </a:lnTo>
                <a:lnTo>
                  <a:pt x="9011" y="68127"/>
                </a:lnTo>
                <a:lnTo>
                  <a:pt x="24689" y="77153"/>
                </a:lnTo>
                <a:lnTo>
                  <a:pt x="40120" y="80492"/>
                </a:lnTo>
                <a:lnTo>
                  <a:pt x="55427" y="77153"/>
                </a:lnTo>
                <a:lnTo>
                  <a:pt x="67772" y="68127"/>
                </a:lnTo>
                <a:lnTo>
                  <a:pt x="77154" y="55392"/>
                </a:lnTo>
                <a:lnTo>
                  <a:pt x="8011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3091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5" name="object 715"/>
          <p:cNvSpPr/>
          <p:nvPr/>
        </p:nvSpPr>
        <p:spPr>
          <a:xfrm>
            <a:off x="3302267" y="3109566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55427" y="3091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392"/>
                </a:lnTo>
                <a:lnTo>
                  <a:pt x="67772" y="68127"/>
                </a:lnTo>
                <a:lnTo>
                  <a:pt x="55427" y="77153"/>
                </a:lnTo>
                <a:lnTo>
                  <a:pt x="40120" y="80492"/>
                </a:lnTo>
                <a:lnTo>
                  <a:pt x="24689" y="77153"/>
                </a:lnTo>
                <a:lnTo>
                  <a:pt x="9011" y="68127"/>
                </a:lnTo>
                <a:lnTo>
                  <a:pt x="2962" y="55392"/>
                </a:lnTo>
                <a:lnTo>
                  <a:pt x="0" y="40060"/>
                </a:lnTo>
                <a:lnTo>
                  <a:pt x="2962" y="24728"/>
                </a:lnTo>
                <a:lnTo>
                  <a:pt x="9011" y="12364"/>
                </a:lnTo>
                <a:lnTo>
                  <a:pt x="24689" y="3091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6" name="object 716"/>
          <p:cNvSpPr/>
          <p:nvPr/>
        </p:nvSpPr>
        <p:spPr>
          <a:xfrm>
            <a:off x="3969622" y="3812110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605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674" y="77401"/>
                </a:lnTo>
                <a:lnTo>
                  <a:pt x="68019" y="68004"/>
                </a:lnTo>
                <a:lnTo>
                  <a:pt x="77030" y="55639"/>
                </a:lnTo>
                <a:lnTo>
                  <a:pt x="80363" y="40307"/>
                </a:lnTo>
                <a:lnTo>
                  <a:pt x="77030" y="24605"/>
                </a:lnTo>
                <a:lnTo>
                  <a:pt x="68019" y="12364"/>
                </a:lnTo>
                <a:lnTo>
                  <a:pt x="55674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7" name="object 717"/>
          <p:cNvSpPr/>
          <p:nvPr/>
        </p:nvSpPr>
        <p:spPr>
          <a:xfrm>
            <a:off x="3969622" y="3812110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030" y="24605"/>
                </a:lnTo>
                <a:lnTo>
                  <a:pt x="80363" y="40307"/>
                </a:lnTo>
                <a:lnTo>
                  <a:pt x="77030" y="55639"/>
                </a:lnTo>
                <a:lnTo>
                  <a:pt x="68019" y="68004"/>
                </a:lnTo>
                <a:lnTo>
                  <a:pt x="55674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605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8" name="object 718"/>
          <p:cNvSpPr/>
          <p:nvPr/>
        </p:nvSpPr>
        <p:spPr>
          <a:xfrm>
            <a:off x="5063485" y="2063168"/>
            <a:ext cx="80117" cy="80615"/>
          </a:xfrm>
          <a:custGeom>
            <a:avLst/>
            <a:gdLst/>
            <a:ahLst/>
            <a:cxnLst/>
            <a:rect l="l" t="t" r="r" b="b"/>
            <a:pathLst>
              <a:path w="80117" h="80615">
                <a:moveTo>
                  <a:pt x="39996" y="0"/>
                </a:moveTo>
                <a:lnTo>
                  <a:pt x="24689" y="3214"/>
                </a:lnTo>
                <a:lnTo>
                  <a:pt x="9011" y="12240"/>
                </a:lnTo>
                <a:lnTo>
                  <a:pt x="2962" y="24976"/>
                </a:lnTo>
                <a:lnTo>
                  <a:pt x="0" y="40307"/>
                </a:lnTo>
                <a:lnTo>
                  <a:pt x="2962" y="55639"/>
                </a:lnTo>
                <a:lnTo>
                  <a:pt x="9011" y="68004"/>
                </a:lnTo>
                <a:lnTo>
                  <a:pt x="24689" y="77401"/>
                </a:lnTo>
                <a:lnTo>
                  <a:pt x="39996" y="80615"/>
                </a:lnTo>
                <a:lnTo>
                  <a:pt x="55427" y="77401"/>
                </a:lnTo>
                <a:lnTo>
                  <a:pt x="67772" y="68004"/>
                </a:lnTo>
                <a:lnTo>
                  <a:pt x="77030" y="55639"/>
                </a:lnTo>
                <a:lnTo>
                  <a:pt x="80117" y="40307"/>
                </a:lnTo>
                <a:lnTo>
                  <a:pt x="77030" y="24976"/>
                </a:lnTo>
                <a:lnTo>
                  <a:pt x="67772" y="12240"/>
                </a:lnTo>
                <a:lnTo>
                  <a:pt x="55427" y="321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9" name="object 719"/>
          <p:cNvSpPr/>
          <p:nvPr/>
        </p:nvSpPr>
        <p:spPr>
          <a:xfrm>
            <a:off x="5063485" y="2063168"/>
            <a:ext cx="80117" cy="80615"/>
          </a:xfrm>
          <a:custGeom>
            <a:avLst/>
            <a:gdLst/>
            <a:ahLst/>
            <a:cxnLst/>
            <a:rect l="l" t="t" r="r" b="b"/>
            <a:pathLst>
              <a:path w="80117" h="80615">
                <a:moveTo>
                  <a:pt x="39996" y="0"/>
                </a:moveTo>
                <a:lnTo>
                  <a:pt x="55427" y="3214"/>
                </a:lnTo>
                <a:lnTo>
                  <a:pt x="67772" y="12240"/>
                </a:lnTo>
                <a:lnTo>
                  <a:pt x="77030" y="24976"/>
                </a:lnTo>
                <a:lnTo>
                  <a:pt x="80117" y="40307"/>
                </a:lnTo>
                <a:lnTo>
                  <a:pt x="77030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39996" y="80615"/>
                </a:lnTo>
                <a:lnTo>
                  <a:pt x="24689" y="77401"/>
                </a:lnTo>
                <a:lnTo>
                  <a:pt x="9011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976"/>
                </a:lnTo>
                <a:lnTo>
                  <a:pt x="9011" y="12240"/>
                </a:lnTo>
                <a:lnTo>
                  <a:pt x="24689" y="321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0" name="object 720"/>
          <p:cNvSpPr/>
          <p:nvPr/>
        </p:nvSpPr>
        <p:spPr>
          <a:xfrm>
            <a:off x="4887202" y="305058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3214"/>
                </a:lnTo>
                <a:lnTo>
                  <a:pt x="12344" y="12364"/>
                </a:lnTo>
                <a:lnTo>
                  <a:pt x="2962" y="24605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674" y="77401"/>
                </a:lnTo>
                <a:lnTo>
                  <a:pt x="68142" y="68004"/>
                </a:lnTo>
                <a:lnTo>
                  <a:pt x="77154" y="55639"/>
                </a:lnTo>
                <a:lnTo>
                  <a:pt x="80487" y="40307"/>
                </a:lnTo>
                <a:lnTo>
                  <a:pt x="77154" y="24605"/>
                </a:lnTo>
                <a:lnTo>
                  <a:pt x="68142" y="12364"/>
                </a:lnTo>
                <a:lnTo>
                  <a:pt x="55674" y="3214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1" name="object 721"/>
          <p:cNvSpPr/>
          <p:nvPr/>
        </p:nvSpPr>
        <p:spPr>
          <a:xfrm>
            <a:off x="4887202" y="305058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674" y="3214"/>
                </a:lnTo>
                <a:lnTo>
                  <a:pt x="68142" y="12364"/>
                </a:lnTo>
                <a:lnTo>
                  <a:pt x="77154" y="24605"/>
                </a:lnTo>
                <a:lnTo>
                  <a:pt x="80487" y="40307"/>
                </a:lnTo>
                <a:lnTo>
                  <a:pt x="77154" y="55639"/>
                </a:lnTo>
                <a:lnTo>
                  <a:pt x="68142" y="68004"/>
                </a:lnTo>
                <a:lnTo>
                  <a:pt x="55674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605"/>
                </a:lnTo>
                <a:lnTo>
                  <a:pt x="12344" y="12364"/>
                </a:lnTo>
                <a:lnTo>
                  <a:pt x="24689" y="3214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2" name="object 722"/>
          <p:cNvSpPr/>
          <p:nvPr/>
        </p:nvSpPr>
        <p:spPr>
          <a:xfrm>
            <a:off x="6314619" y="2750504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091"/>
                </a:lnTo>
                <a:lnTo>
                  <a:pt x="12344" y="12364"/>
                </a:lnTo>
                <a:lnTo>
                  <a:pt x="3209" y="24728"/>
                </a:lnTo>
                <a:lnTo>
                  <a:pt x="0" y="40060"/>
                </a:lnTo>
                <a:lnTo>
                  <a:pt x="3209" y="55763"/>
                </a:lnTo>
                <a:lnTo>
                  <a:pt x="12344" y="68127"/>
                </a:lnTo>
                <a:lnTo>
                  <a:pt x="24689" y="77153"/>
                </a:lnTo>
                <a:lnTo>
                  <a:pt x="40367" y="80492"/>
                </a:lnTo>
                <a:lnTo>
                  <a:pt x="55674" y="77153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3" name="object 723"/>
          <p:cNvSpPr/>
          <p:nvPr/>
        </p:nvSpPr>
        <p:spPr>
          <a:xfrm>
            <a:off x="6314619" y="2750504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153"/>
                </a:lnTo>
                <a:lnTo>
                  <a:pt x="40367" y="80492"/>
                </a:lnTo>
                <a:lnTo>
                  <a:pt x="24689" y="77153"/>
                </a:lnTo>
                <a:lnTo>
                  <a:pt x="12344" y="68127"/>
                </a:lnTo>
                <a:lnTo>
                  <a:pt x="3209" y="55763"/>
                </a:lnTo>
                <a:lnTo>
                  <a:pt x="0" y="40060"/>
                </a:lnTo>
                <a:lnTo>
                  <a:pt x="3209" y="24728"/>
                </a:lnTo>
                <a:lnTo>
                  <a:pt x="12344" y="12364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4" name="object 724"/>
          <p:cNvSpPr/>
          <p:nvPr/>
        </p:nvSpPr>
        <p:spPr>
          <a:xfrm>
            <a:off x="5338154" y="305058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689" y="3214"/>
                </a:lnTo>
                <a:lnTo>
                  <a:pt x="12344" y="12364"/>
                </a:lnTo>
                <a:lnTo>
                  <a:pt x="3333" y="24605"/>
                </a:lnTo>
                <a:lnTo>
                  <a:pt x="0" y="40307"/>
                </a:lnTo>
                <a:lnTo>
                  <a:pt x="3333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401" y="55639"/>
                </a:lnTo>
                <a:lnTo>
                  <a:pt x="80487" y="40307"/>
                </a:lnTo>
                <a:lnTo>
                  <a:pt x="77401" y="24605"/>
                </a:lnTo>
                <a:lnTo>
                  <a:pt x="68142" y="12364"/>
                </a:lnTo>
                <a:lnTo>
                  <a:pt x="55798" y="3214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5" name="object 725"/>
          <p:cNvSpPr/>
          <p:nvPr/>
        </p:nvSpPr>
        <p:spPr>
          <a:xfrm>
            <a:off x="5338154" y="3050588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5798" y="3214"/>
                </a:lnTo>
                <a:lnTo>
                  <a:pt x="68142" y="12364"/>
                </a:lnTo>
                <a:lnTo>
                  <a:pt x="77401" y="24605"/>
                </a:lnTo>
                <a:lnTo>
                  <a:pt x="80487" y="40307"/>
                </a:lnTo>
                <a:lnTo>
                  <a:pt x="7740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333" y="55639"/>
                </a:lnTo>
                <a:lnTo>
                  <a:pt x="0" y="40307"/>
                </a:lnTo>
                <a:lnTo>
                  <a:pt x="3333" y="24605"/>
                </a:lnTo>
                <a:lnTo>
                  <a:pt x="12344" y="12364"/>
                </a:lnTo>
                <a:lnTo>
                  <a:pt x="24689" y="3214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6" name="object 726"/>
          <p:cNvSpPr/>
          <p:nvPr/>
        </p:nvSpPr>
        <p:spPr>
          <a:xfrm>
            <a:off x="4819060" y="362021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812" y="2967"/>
                </a:lnTo>
                <a:lnTo>
                  <a:pt x="12468" y="12364"/>
                </a:lnTo>
                <a:lnTo>
                  <a:pt x="3333" y="24605"/>
                </a:lnTo>
                <a:lnTo>
                  <a:pt x="0" y="40307"/>
                </a:lnTo>
                <a:lnTo>
                  <a:pt x="3333" y="55639"/>
                </a:lnTo>
                <a:lnTo>
                  <a:pt x="12468" y="68004"/>
                </a:lnTo>
                <a:lnTo>
                  <a:pt x="24812" y="77401"/>
                </a:lnTo>
                <a:lnTo>
                  <a:pt x="40367" y="80368"/>
                </a:lnTo>
                <a:lnTo>
                  <a:pt x="58760" y="77401"/>
                </a:lnTo>
                <a:lnTo>
                  <a:pt x="71105" y="68004"/>
                </a:lnTo>
                <a:lnTo>
                  <a:pt x="77524" y="55639"/>
                </a:lnTo>
                <a:lnTo>
                  <a:pt x="80487" y="40307"/>
                </a:lnTo>
                <a:lnTo>
                  <a:pt x="77524" y="24605"/>
                </a:lnTo>
                <a:lnTo>
                  <a:pt x="71105" y="12364"/>
                </a:lnTo>
                <a:lnTo>
                  <a:pt x="58760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7" name="object 727"/>
          <p:cNvSpPr/>
          <p:nvPr/>
        </p:nvSpPr>
        <p:spPr>
          <a:xfrm>
            <a:off x="4819060" y="3620215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524" y="24605"/>
                </a:lnTo>
                <a:lnTo>
                  <a:pt x="80487" y="40307"/>
                </a:lnTo>
                <a:lnTo>
                  <a:pt x="77524" y="55639"/>
                </a:lnTo>
                <a:lnTo>
                  <a:pt x="71105" y="68004"/>
                </a:lnTo>
                <a:lnTo>
                  <a:pt x="58760" y="77401"/>
                </a:lnTo>
                <a:lnTo>
                  <a:pt x="40367" y="80368"/>
                </a:lnTo>
                <a:lnTo>
                  <a:pt x="24812" y="77401"/>
                </a:lnTo>
                <a:lnTo>
                  <a:pt x="12468" y="68004"/>
                </a:lnTo>
                <a:lnTo>
                  <a:pt x="3333" y="55639"/>
                </a:lnTo>
                <a:lnTo>
                  <a:pt x="0" y="40307"/>
                </a:lnTo>
                <a:lnTo>
                  <a:pt x="3333" y="24605"/>
                </a:lnTo>
                <a:lnTo>
                  <a:pt x="12468" y="12364"/>
                </a:lnTo>
                <a:lnTo>
                  <a:pt x="24812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8" name="object 728"/>
          <p:cNvSpPr/>
          <p:nvPr/>
        </p:nvSpPr>
        <p:spPr>
          <a:xfrm>
            <a:off x="561721" y="2632795"/>
            <a:ext cx="80129" cy="80368"/>
          </a:xfrm>
          <a:custGeom>
            <a:avLst/>
            <a:gdLst/>
            <a:ahLst/>
            <a:cxnLst/>
            <a:rect l="l" t="t" r="r" b="b"/>
            <a:pathLst>
              <a:path w="80129" h="80368">
                <a:moveTo>
                  <a:pt x="40070" y="0"/>
                </a:moveTo>
                <a:lnTo>
                  <a:pt x="24702" y="2967"/>
                </a:lnTo>
                <a:lnTo>
                  <a:pt x="12350" y="12240"/>
                </a:lnTo>
                <a:lnTo>
                  <a:pt x="3012" y="24605"/>
                </a:lnTo>
                <a:lnTo>
                  <a:pt x="0" y="40307"/>
                </a:lnTo>
                <a:lnTo>
                  <a:pt x="3012" y="55639"/>
                </a:lnTo>
                <a:lnTo>
                  <a:pt x="12350" y="68004"/>
                </a:lnTo>
                <a:lnTo>
                  <a:pt x="24702" y="77401"/>
                </a:lnTo>
                <a:lnTo>
                  <a:pt x="40070" y="80368"/>
                </a:lnTo>
                <a:lnTo>
                  <a:pt x="55427" y="77401"/>
                </a:lnTo>
                <a:lnTo>
                  <a:pt x="67784" y="68004"/>
                </a:lnTo>
                <a:lnTo>
                  <a:pt x="77117" y="55639"/>
                </a:lnTo>
                <a:lnTo>
                  <a:pt x="80129" y="40307"/>
                </a:lnTo>
                <a:lnTo>
                  <a:pt x="77117" y="24605"/>
                </a:lnTo>
                <a:lnTo>
                  <a:pt x="67784" y="12240"/>
                </a:lnTo>
                <a:lnTo>
                  <a:pt x="55427" y="2967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9" name="object 729"/>
          <p:cNvSpPr/>
          <p:nvPr/>
        </p:nvSpPr>
        <p:spPr>
          <a:xfrm>
            <a:off x="561721" y="2632795"/>
            <a:ext cx="80129" cy="80368"/>
          </a:xfrm>
          <a:custGeom>
            <a:avLst/>
            <a:gdLst/>
            <a:ahLst/>
            <a:cxnLst/>
            <a:rect l="l" t="t" r="r" b="b"/>
            <a:pathLst>
              <a:path w="80129" h="80368">
                <a:moveTo>
                  <a:pt x="40070" y="0"/>
                </a:moveTo>
                <a:lnTo>
                  <a:pt x="55427" y="2967"/>
                </a:lnTo>
                <a:lnTo>
                  <a:pt x="67784" y="12240"/>
                </a:lnTo>
                <a:lnTo>
                  <a:pt x="77117" y="24605"/>
                </a:lnTo>
                <a:lnTo>
                  <a:pt x="80129" y="40307"/>
                </a:lnTo>
                <a:lnTo>
                  <a:pt x="77117" y="55639"/>
                </a:lnTo>
                <a:lnTo>
                  <a:pt x="67784" y="68004"/>
                </a:lnTo>
                <a:lnTo>
                  <a:pt x="55427" y="77401"/>
                </a:lnTo>
                <a:lnTo>
                  <a:pt x="40070" y="80368"/>
                </a:lnTo>
                <a:lnTo>
                  <a:pt x="24702" y="77401"/>
                </a:lnTo>
                <a:lnTo>
                  <a:pt x="12350" y="68004"/>
                </a:lnTo>
                <a:lnTo>
                  <a:pt x="3012" y="55639"/>
                </a:lnTo>
                <a:lnTo>
                  <a:pt x="0" y="40307"/>
                </a:lnTo>
                <a:lnTo>
                  <a:pt x="3012" y="24605"/>
                </a:lnTo>
                <a:lnTo>
                  <a:pt x="12350" y="12240"/>
                </a:lnTo>
                <a:lnTo>
                  <a:pt x="24702" y="2967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0" name="object 730"/>
          <p:cNvSpPr/>
          <p:nvPr/>
        </p:nvSpPr>
        <p:spPr>
          <a:xfrm>
            <a:off x="2826256" y="4858260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689" y="2967"/>
                </a:lnTo>
                <a:lnTo>
                  <a:pt x="9381" y="9273"/>
                </a:lnTo>
                <a:lnTo>
                  <a:pt x="3333" y="21637"/>
                </a:lnTo>
                <a:lnTo>
                  <a:pt x="0" y="37340"/>
                </a:lnTo>
                <a:lnTo>
                  <a:pt x="3333" y="55763"/>
                </a:lnTo>
                <a:lnTo>
                  <a:pt x="9381" y="68004"/>
                </a:lnTo>
                <a:lnTo>
                  <a:pt x="24689" y="74433"/>
                </a:lnTo>
                <a:lnTo>
                  <a:pt x="40367" y="77401"/>
                </a:lnTo>
                <a:lnTo>
                  <a:pt x="55798" y="74433"/>
                </a:lnTo>
                <a:lnTo>
                  <a:pt x="68142" y="68004"/>
                </a:lnTo>
                <a:lnTo>
                  <a:pt x="77401" y="52672"/>
                </a:lnTo>
                <a:lnTo>
                  <a:pt x="80487" y="37340"/>
                </a:lnTo>
                <a:lnTo>
                  <a:pt x="77401" y="21637"/>
                </a:lnTo>
                <a:lnTo>
                  <a:pt x="68142" y="9273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1" name="object 731"/>
          <p:cNvSpPr/>
          <p:nvPr/>
        </p:nvSpPr>
        <p:spPr>
          <a:xfrm>
            <a:off x="2826256" y="4858260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2967"/>
                </a:lnTo>
                <a:lnTo>
                  <a:pt x="68142" y="9273"/>
                </a:lnTo>
                <a:lnTo>
                  <a:pt x="77401" y="21637"/>
                </a:lnTo>
                <a:lnTo>
                  <a:pt x="80487" y="37340"/>
                </a:lnTo>
                <a:lnTo>
                  <a:pt x="77401" y="52672"/>
                </a:lnTo>
                <a:lnTo>
                  <a:pt x="68142" y="68004"/>
                </a:lnTo>
                <a:lnTo>
                  <a:pt x="55798" y="74433"/>
                </a:lnTo>
                <a:lnTo>
                  <a:pt x="40367" y="77401"/>
                </a:lnTo>
                <a:lnTo>
                  <a:pt x="24689" y="74433"/>
                </a:lnTo>
                <a:lnTo>
                  <a:pt x="9381" y="68004"/>
                </a:lnTo>
                <a:lnTo>
                  <a:pt x="3333" y="55763"/>
                </a:lnTo>
                <a:lnTo>
                  <a:pt x="0" y="37340"/>
                </a:lnTo>
                <a:lnTo>
                  <a:pt x="3333" y="21637"/>
                </a:lnTo>
                <a:lnTo>
                  <a:pt x="9381" y="9273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2" name="object 732"/>
          <p:cNvSpPr/>
          <p:nvPr/>
        </p:nvSpPr>
        <p:spPr>
          <a:xfrm>
            <a:off x="4228984" y="5365818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40367" y="0"/>
                </a:moveTo>
                <a:lnTo>
                  <a:pt x="24936" y="3338"/>
                </a:lnTo>
                <a:lnTo>
                  <a:pt x="12591" y="12339"/>
                </a:lnTo>
                <a:lnTo>
                  <a:pt x="3333" y="25000"/>
                </a:lnTo>
                <a:lnTo>
                  <a:pt x="0" y="40357"/>
                </a:lnTo>
                <a:lnTo>
                  <a:pt x="3333" y="55726"/>
                </a:lnTo>
                <a:lnTo>
                  <a:pt x="12591" y="68078"/>
                </a:lnTo>
                <a:lnTo>
                  <a:pt x="24936" y="77413"/>
                </a:lnTo>
                <a:lnTo>
                  <a:pt x="40367" y="80727"/>
                </a:lnTo>
                <a:lnTo>
                  <a:pt x="55674" y="77413"/>
                </a:lnTo>
                <a:lnTo>
                  <a:pt x="68019" y="68078"/>
                </a:lnTo>
                <a:lnTo>
                  <a:pt x="77401" y="55726"/>
                </a:lnTo>
                <a:lnTo>
                  <a:pt x="80363" y="40357"/>
                </a:lnTo>
                <a:lnTo>
                  <a:pt x="77401" y="25000"/>
                </a:lnTo>
                <a:lnTo>
                  <a:pt x="68019" y="12339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3" name="object 733"/>
          <p:cNvSpPr/>
          <p:nvPr/>
        </p:nvSpPr>
        <p:spPr>
          <a:xfrm>
            <a:off x="4228984" y="5365818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40367" y="0"/>
                </a:moveTo>
                <a:lnTo>
                  <a:pt x="55674" y="3338"/>
                </a:lnTo>
                <a:lnTo>
                  <a:pt x="68019" y="12339"/>
                </a:lnTo>
                <a:lnTo>
                  <a:pt x="77401" y="25000"/>
                </a:lnTo>
                <a:lnTo>
                  <a:pt x="80363" y="40357"/>
                </a:lnTo>
                <a:lnTo>
                  <a:pt x="77401" y="55726"/>
                </a:lnTo>
                <a:lnTo>
                  <a:pt x="68019" y="68078"/>
                </a:lnTo>
                <a:lnTo>
                  <a:pt x="55674" y="77413"/>
                </a:lnTo>
                <a:lnTo>
                  <a:pt x="40367" y="80727"/>
                </a:lnTo>
                <a:lnTo>
                  <a:pt x="24936" y="77413"/>
                </a:lnTo>
                <a:lnTo>
                  <a:pt x="12591" y="68078"/>
                </a:lnTo>
                <a:lnTo>
                  <a:pt x="3333" y="55726"/>
                </a:lnTo>
                <a:lnTo>
                  <a:pt x="0" y="40357"/>
                </a:lnTo>
                <a:lnTo>
                  <a:pt x="3333" y="25000"/>
                </a:lnTo>
                <a:lnTo>
                  <a:pt x="12591" y="12339"/>
                </a:lnTo>
                <a:lnTo>
                  <a:pt x="24936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4" name="object 734"/>
          <p:cNvSpPr/>
          <p:nvPr/>
        </p:nvSpPr>
        <p:spPr>
          <a:xfrm>
            <a:off x="4420573" y="1861876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24689" y="3338"/>
                </a:lnTo>
                <a:lnTo>
                  <a:pt x="12344" y="12611"/>
                </a:lnTo>
                <a:lnTo>
                  <a:pt x="3333" y="24976"/>
                </a:lnTo>
                <a:lnTo>
                  <a:pt x="0" y="40431"/>
                </a:lnTo>
                <a:lnTo>
                  <a:pt x="3333" y="55763"/>
                </a:lnTo>
                <a:lnTo>
                  <a:pt x="12344" y="68375"/>
                </a:lnTo>
                <a:lnTo>
                  <a:pt x="24689" y="77401"/>
                </a:lnTo>
                <a:lnTo>
                  <a:pt x="40367" y="80739"/>
                </a:lnTo>
                <a:lnTo>
                  <a:pt x="55674" y="77401"/>
                </a:lnTo>
                <a:lnTo>
                  <a:pt x="68019" y="68375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976"/>
                </a:lnTo>
                <a:lnTo>
                  <a:pt x="68019" y="12611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5" name="object 735"/>
          <p:cNvSpPr/>
          <p:nvPr/>
        </p:nvSpPr>
        <p:spPr>
          <a:xfrm>
            <a:off x="4420573" y="1861876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55674" y="3338"/>
                </a:lnTo>
                <a:lnTo>
                  <a:pt x="68019" y="12611"/>
                </a:lnTo>
                <a:lnTo>
                  <a:pt x="77401" y="24976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375"/>
                </a:lnTo>
                <a:lnTo>
                  <a:pt x="55674" y="77401"/>
                </a:lnTo>
                <a:lnTo>
                  <a:pt x="40367" y="80739"/>
                </a:lnTo>
                <a:lnTo>
                  <a:pt x="24689" y="77401"/>
                </a:lnTo>
                <a:lnTo>
                  <a:pt x="12344" y="68375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976"/>
                </a:lnTo>
                <a:lnTo>
                  <a:pt x="12344" y="12611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6" name="object 736"/>
          <p:cNvSpPr/>
          <p:nvPr/>
        </p:nvSpPr>
        <p:spPr>
          <a:xfrm>
            <a:off x="2115572" y="410304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431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5798" y="77401"/>
                </a:lnTo>
                <a:lnTo>
                  <a:pt x="68142" y="68127"/>
                </a:lnTo>
                <a:lnTo>
                  <a:pt x="77524" y="55763"/>
                </a:lnTo>
                <a:lnTo>
                  <a:pt x="80487" y="40431"/>
                </a:lnTo>
                <a:lnTo>
                  <a:pt x="7752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7" name="object 737"/>
          <p:cNvSpPr/>
          <p:nvPr/>
        </p:nvSpPr>
        <p:spPr>
          <a:xfrm>
            <a:off x="2115572" y="410304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524" y="24728"/>
                </a:lnTo>
                <a:lnTo>
                  <a:pt x="80487" y="40431"/>
                </a:lnTo>
                <a:lnTo>
                  <a:pt x="7752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8" name="object 738"/>
          <p:cNvSpPr/>
          <p:nvPr/>
        </p:nvSpPr>
        <p:spPr>
          <a:xfrm>
            <a:off x="4460940" y="2691526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3214"/>
                </a:lnTo>
                <a:lnTo>
                  <a:pt x="12344" y="9273"/>
                </a:lnTo>
                <a:lnTo>
                  <a:pt x="2962" y="24976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71105" y="68004"/>
                </a:lnTo>
                <a:lnTo>
                  <a:pt x="77154" y="55639"/>
                </a:lnTo>
                <a:lnTo>
                  <a:pt x="80117" y="40307"/>
                </a:lnTo>
                <a:lnTo>
                  <a:pt x="77154" y="24976"/>
                </a:lnTo>
                <a:lnTo>
                  <a:pt x="71105" y="9273"/>
                </a:lnTo>
                <a:lnTo>
                  <a:pt x="55427" y="321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9" name="object 739"/>
          <p:cNvSpPr/>
          <p:nvPr/>
        </p:nvSpPr>
        <p:spPr>
          <a:xfrm>
            <a:off x="4460940" y="2691526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3214"/>
                </a:lnTo>
                <a:lnTo>
                  <a:pt x="71105" y="9273"/>
                </a:lnTo>
                <a:lnTo>
                  <a:pt x="77154" y="24976"/>
                </a:lnTo>
                <a:lnTo>
                  <a:pt x="80117" y="40307"/>
                </a:lnTo>
                <a:lnTo>
                  <a:pt x="77154" y="55639"/>
                </a:lnTo>
                <a:lnTo>
                  <a:pt x="71105" y="68004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976"/>
                </a:lnTo>
                <a:lnTo>
                  <a:pt x="12344" y="9273"/>
                </a:lnTo>
                <a:lnTo>
                  <a:pt x="24689" y="321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0" name="object 740"/>
          <p:cNvSpPr/>
          <p:nvPr/>
        </p:nvSpPr>
        <p:spPr>
          <a:xfrm>
            <a:off x="4352801" y="4771463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24689" y="3338"/>
                </a:lnTo>
                <a:lnTo>
                  <a:pt x="12344" y="12611"/>
                </a:lnTo>
                <a:lnTo>
                  <a:pt x="2962" y="24976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375"/>
                </a:lnTo>
                <a:lnTo>
                  <a:pt x="24689" y="77401"/>
                </a:lnTo>
                <a:lnTo>
                  <a:pt x="39996" y="80739"/>
                </a:lnTo>
                <a:lnTo>
                  <a:pt x="55427" y="77401"/>
                </a:lnTo>
                <a:lnTo>
                  <a:pt x="67772" y="68375"/>
                </a:lnTo>
                <a:lnTo>
                  <a:pt x="77030" y="55763"/>
                </a:lnTo>
                <a:lnTo>
                  <a:pt x="80117" y="40431"/>
                </a:lnTo>
                <a:lnTo>
                  <a:pt x="77030" y="24976"/>
                </a:lnTo>
                <a:lnTo>
                  <a:pt x="67772" y="12611"/>
                </a:lnTo>
                <a:lnTo>
                  <a:pt x="55427" y="3338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1" name="object 741"/>
          <p:cNvSpPr/>
          <p:nvPr/>
        </p:nvSpPr>
        <p:spPr>
          <a:xfrm>
            <a:off x="4352801" y="4771463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55427" y="3338"/>
                </a:lnTo>
                <a:lnTo>
                  <a:pt x="67772" y="12611"/>
                </a:lnTo>
                <a:lnTo>
                  <a:pt x="77030" y="24976"/>
                </a:lnTo>
                <a:lnTo>
                  <a:pt x="80117" y="40431"/>
                </a:lnTo>
                <a:lnTo>
                  <a:pt x="77030" y="55763"/>
                </a:lnTo>
                <a:lnTo>
                  <a:pt x="67772" y="68375"/>
                </a:lnTo>
                <a:lnTo>
                  <a:pt x="55427" y="77401"/>
                </a:lnTo>
                <a:lnTo>
                  <a:pt x="39996" y="80739"/>
                </a:lnTo>
                <a:lnTo>
                  <a:pt x="24689" y="77401"/>
                </a:lnTo>
                <a:lnTo>
                  <a:pt x="12344" y="68375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976"/>
                </a:lnTo>
                <a:lnTo>
                  <a:pt x="12344" y="12611"/>
                </a:lnTo>
                <a:lnTo>
                  <a:pt x="24689" y="3338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2" name="object 742"/>
          <p:cNvSpPr/>
          <p:nvPr/>
        </p:nvSpPr>
        <p:spPr>
          <a:xfrm>
            <a:off x="3194128" y="1729083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3" name="object 743"/>
          <p:cNvSpPr/>
          <p:nvPr/>
        </p:nvSpPr>
        <p:spPr>
          <a:xfrm>
            <a:off x="3194128" y="1729083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4" name="object 744"/>
          <p:cNvSpPr/>
          <p:nvPr/>
        </p:nvSpPr>
        <p:spPr>
          <a:xfrm>
            <a:off x="4219972" y="326115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2962" y="21637"/>
                </a:lnTo>
                <a:lnTo>
                  <a:pt x="0" y="36969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4309"/>
                </a:lnTo>
                <a:lnTo>
                  <a:pt x="39996" y="77401"/>
                </a:lnTo>
                <a:lnTo>
                  <a:pt x="55427" y="74309"/>
                </a:lnTo>
                <a:lnTo>
                  <a:pt x="67772" y="68004"/>
                </a:lnTo>
                <a:lnTo>
                  <a:pt x="77030" y="52672"/>
                </a:lnTo>
                <a:lnTo>
                  <a:pt x="80117" y="36969"/>
                </a:lnTo>
                <a:lnTo>
                  <a:pt x="77030" y="21637"/>
                </a:lnTo>
                <a:lnTo>
                  <a:pt x="67772" y="9273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5" name="object 745"/>
          <p:cNvSpPr/>
          <p:nvPr/>
        </p:nvSpPr>
        <p:spPr>
          <a:xfrm>
            <a:off x="4219972" y="326115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55427" y="2967"/>
                </a:lnTo>
                <a:lnTo>
                  <a:pt x="67772" y="9273"/>
                </a:lnTo>
                <a:lnTo>
                  <a:pt x="77030" y="21637"/>
                </a:lnTo>
                <a:lnTo>
                  <a:pt x="80117" y="36969"/>
                </a:lnTo>
                <a:lnTo>
                  <a:pt x="77030" y="52672"/>
                </a:lnTo>
                <a:lnTo>
                  <a:pt x="67772" y="68004"/>
                </a:lnTo>
                <a:lnTo>
                  <a:pt x="55427" y="74309"/>
                </a:lnTo>
                <a:lnTo>
                  <a:pt x="39996" y="77401"/>
                </a:lnTo>
                <a:lnTo>
                  <a:pt x="24689" y="74309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36969"/>
                </a:lnTo>
                <a:lnTo>
                  <a:pt x="2962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6" name="object 746"/>
          <p:cNvSpPr/>
          <p:nvPr/>
        </p:nvSpPr>
        <p:spPr>
          <a:xfrm>
            <a:off x="2715154" y="3434378"/>
            <a:ext cx="80363" cy="80615"/>
          </a:xfrm>
          <a:custGeom>
            <a:avLst/>
            <a:gdLst/>
            <a:ahLst/>
            <a:cxnLst/>
            <a:rect l="l" t="t" r="r" b="b"/>
            <a:pathLst>
              <a:path w="80363" h="80615">
                <a:moveTo>
                  <a:pt x="39996" y="0"/>
                </a:moveTo>
                <a:lnTo>
                  <a:pt x="24689" y="3214"/>
                </a:lnTo>
                <a:lnTo>
                  <a:pt x="12344" y="12611"/>
                </a:lnTo>
                <a:lnTo>
                  <a:pt x="2962" y="24976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375"/>
                </a:lnTo>
                <a:lnTo>
                  <a:pt x="24689" y="77401"/>
                </a:lnTo>
                <a:lnTo>
                  <a:pt x="39996" y="80615"/>
                </a:lnTo>
                <a:lnTo>
                  <a:pt x="58760" y="77401"/>
                </a:lnTo>
                <a:lnTo>
                  <a:pt x="71105" y="68375"/>
                </a:lnTo>
                <a:lnTo>
                  <a:pt x="77030" y="55639"/>
                </a:lnTo>
                <a:lnTo>
                  <a:pt x="80363" y="40307"/>
                </a:lnTo>
                <a:lnTo>
                  <a:pt x="77030" y="24976"/>
                </a:lnTo>
                <a:lnTo>
                  <a:pt x="71105" y="12611"/>
                </a:lnTo>
                <a:lnTo>
                  <a:pt x="58760" y="321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7" name="object 747"/>
          <p:cNvSpPr/>
          <p:nvPr/>
        </p:nvSpPr>
        <p:spPr>
          <a:xfrm>
            <a:off x="2715154" y="3434378"/>
            <a:ext cx="80363" cy="80615"/>
          </a:xfrm>
          <a:custGeom>
            <a:avLst/>
            <a:gdLst/>
            <a:ahLst/>
            <a:cxnLst/>
            <a:rect l="l" t="t" r="r" b="b"/>
            <a:pathLst>
              <a:path w="80363" h="80615">
                <a:moveTo>
                  <a:pt x="39996" y="0"/>
                </a:moveTo>
                <a:lnTo>
                  <a:pt x="58760" y="3214"/>
                </a:lnTo>
                <a:lnTo>
                  <a:pt x="71105" y="12611"/>
                </a:lnTo>
                <a:lnTo>
                  <a:pt x="77030" y="24976"/>
                </a:lnTo>
                <a:lnTo>
                  <a:pt x="80363" y="40307"/>
                </a:lnTo>
                <a:lnTo>
                  <a:pt x="77030" y="55639"/>
                </a:lnTo>
                <a:lnTo>
                  <a:pt x="71105" y="68375"/>
                </a:lnTo>
                <a:lnTo>
                  <a:pt x="58760" y="77401"/>
                </a:lnTo>
                <a:lnTo>
                  <a:pt x="39996" y="80615"/>
                </a:lnTo>
                <a:lnTo>
                  <a:pt x="24689" y="77401"/>
                </a:lnTo>
                <a:lnTo>
                  <a:pt x="12344" y="68375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976"/>
                </a:lnTo>
                <a:lnTo>
                  <a:pt x="12344" y="12611"/>
                </a:lnTo>
                <a:lnTo>
                  <a:pt x="24689" y="321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8" name="object 748"/>
          <p:cNvSpPr/>
          <p:nvPr/>
        </p:nvSpPr>
        <p:spPr>
          <a:xfrm>
            <a:off x="3728530" y="348705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1726" y="2967"/>
                </a:lnTo>
                <a:lnTo>
                  <a:pt x="9381" y="9273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9381" y="68004"/>
                </a:lnTo>
                <a:lnTo>
                  <a:pt x="21726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4191" y="55763"/>
                </a:lnTo>
                <a:lnTo>
                  <a:pt x="80487" y="40307"/>
                </a:lnTo>
                <a:lnTo>
                  <a:pt x="74191" y="24728"/>
                </a:lnTo>
                <a:lnTo>
                  <a:pt x="68142" y="9273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9" name="object 749"/>
          <p:cNvSpPr/>
          <p:nvPr/>
        </p:nvSpPr>
        <p:spPr>
          <a:xfrm>
            <a:off x="3728530" y="348705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9273"/>
                </a:lnTo>
                <a:lnTo>
                  <a:pt x="74191" y="24728"/>
                </a:lnTo>
                <a:lnTo>
                  <a:pt x="80487" y="40307"/>
                </a:lnTo>
                <a:lnTo>
                  <a:pt x="74191" y="55763"/>
                </a:lnTo>
                <a:lnTo>
                  <a:pt x="68142" y="68004"/>
                </a:lnTo>
                <a:lnTo>
                  <a:pt x="55798" y="77401"/>
                </a:lnTo>
                <a:lnTo>
                  <a:pt x="40120" y="80368"/>
                </a:lnTo>
                <a:lnTo>
                  <a:pt x="21726" y="77401"/>
                </a:lnTo>
                <a:lnTo>
                  <a:pt x="9381" y="68004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9381" y="9273"/>
                </a:lnTo>
                <a:lnTo>
                  <a:pt x="21726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0" name="object 750"/>
          <p:cNvSpPr/>
          <p:nvPr/>
        </p:nvSpPr>
        <p:spPr>
          <a:xfrm>
            <a:off x="5637883" y="2474902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812" y="2967"/>
                </a:lnTo>
                <a:lnTo>
                  <a:pt x="12468" y="9273"/>
                </a:lnTo>
                <a:lnTo>
                  <a:pt x="3086" y="21637"/>
                </a:lnTo>
                <a:lnTo>
                  <a:pt x="0" y="37093"/>
                </a:lnTo>
                <a:lnTo>
                  <a:pt x="3086" y="55763"/>
                </a:lnTo>
                <a:lnTo>
                  <a:pt x="12468" y="68127"/>
                </a:lnTo>
                <a:lnTo>
                  <a:pt x="24812" y="74433"/>
                </a:lnTo>
                <a:lnTo>
                  <a:pt x="40367" y="77401"/>
                </a:lnTo>
                <a:lnTo>
                  <a:pt x="55798" y="74433"/>
                </a:lnTo>
                <a:lnTo>
                  <a:pt x="68142" y="68127"/>
                </a:lnTo>
                <a:lnTo>
                  <a:pt x="77524" y="55763"/>
                </a:lnTo>
                <a:lnTo>
                  <a:pt x="80487" y="37093"/>
                </a:lnTo>
                <a:lnTo>
                  <a:pt x="77524" y="21637"/>
                </a:lnTo>
                <a:lnTo>
                  <a:pt x="68142" y="9273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1" name="object 751"/>
          <p:cNvSpPr/>
          <p:nvPr/>
        </p:nvSpPr>
        <p:spPr>
          <a:xfrm>
            <a:off x="5637883" y="2474902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2967"/>
                </a:lnTo>
                <a:lnTo>
                  <a:pt x="68142" y="9273"/>
                </a:lnTo>
                <a:lnTo>
                  <a:pt x="77524" y="21637"/>
                </a:lnTo>
                <a:lnTo>
                  <a:pt x="80487" y="37093"/>
                </a:lnTo>
                <a:lnTo>
                  <a:pt x="77524" y="55763"/>
                </a:lnTo>
                <a:lnTo>
                  <a:pt x="68142" y="68127"/>
                </a:lnTo>
                <a:lnTo>
                  <a:pt x="55798" y="74433"/>
                </a:lnTo>
                <a:lnTo>
                  <a:pt x="40367" y="77401"/>
                </a:lnTo>
                <a:lnTo>
                  <a:pt x="24812" y="74433"/>
                </a:lnTo>
                <a:lnTo>
                  <a:pt x="12468" y="68127"/>
                </a:lnTo>
                <a:lnTo>
                  <a:pt x="3086" y="55763"/>
                </a:lnTo>
                <a:lnTo>
                  <a:pt x="0" y="37093"/>
                </a:lnTo>
                <a:lnTo>
                  <a:pt x="3086" y="21637"/>
                </a:lnTo>
                <a:lnTo>
                  <a:pt x="12468" y="9273"/>
                </a:lnTo>
                <a:lnTo>
                  <a:pt x="24812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2" name="object 752"/>
          <p:cNvSpPr/>
          <p:nvPr/>
        </p:nvSpPr>
        <p:spPr>
          <a:xfrm>
            <a:off x="6024149" y="275050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24689" y="3091"/>
                </a:lnTo>
                <a:lnTo>
                  <a:pt x="9381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9381" y="68127"/>
                </a:lnTo>
                <a:lnTo>
                  <a:pt x="24689" y="77153"/>
                </a:lnTo>
                <a:lnTo>
                  <a:pt x="40367" y="80492"/>
                </a:lnTo>
                <a:lnTo>
                  <a:pt x="55798" y="77153"/>
                </a:lnTo>
                <a:lnTo>
                  <a:pt x="68142" y="68127"/>
                </a:lnTo>
                <a:lnTo>
                  <a:pt x="77401" y="55763"/>
                </a:lnTo>
                <a:lnTo>
                  <a:pt x="80487" y="40060"/>
                </a:lnTo>
                <a:lnTo>
                  <a:pt x="77401" y="24728"/>
                </a:lnTo>
                <a:lnTo>
                  <a:pt x="68142" y="12364"/>
                </a:lnTo>
                <a:lnTo>
                  <a:pt x="55798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3" name="object 753"/>
          <p:cNvSpPr/>
          <p:nvPr/>
        </p:nvSpPr>
        <p:spPr>
          <a:xfrm>
            <a:off x="6024149" y="2750504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367" y="0"/>
                </a:moveTo>
                <a:lnTo>
                  <a:pt x="55798" y="3091"/>
                </a:lnTo>
                <a:lnTo>
                  <a:pt x="68142" y="12364"/>
                </a:lnTo>
                <a:lnTo>
                  <a:pt x="77401" y="24728"/>
                </a:lnTo>
                <a:lnTo>
                  <a:pt x="80487" y="40060"/>
                </a:lnTo>
                <a:lnTo>
                  <a:pt x="77401" y="55763"/>
                </a:lnTo>
                <a:lnTo>
                  <a:pt x="68142" y="68127"/>
                </a:lnTo>
                <a:lnTo>
                  <a:pt x="55798" y="77153"/>
                </a:lnTo>
                <a:lnTo>
                  <a:pt x="40367" y="80492"/>
                </a:lnTo>
                <a:lnTo>
                  <a:pt x="24689" y="77153"/>
                </a:lnTo>
                <a:lnTo>
                  <a:pt x="9381" y="68127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9381" y="12364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4" name="object 754"/>
          <p:cNvSpPr/>
          <p:nvPr/>
        </p:nvSpPr>
        <p:spPr>
          <a:xfrm>
            <a:off x="6707057" y="4220505"/>
            <a:ext cx="80240" cy="80739"/>
          </a:xfrm>
          <a:custGeom>
            <a:avLst/>
            <a:gdLst/>
            <a:ahLst/>
            <a:cxnLst/>
            <a:rect l="l" t="t" r="r" b="b"/>
            <a:pathLst>
              <a:path w="80240" h="80739">
                <a:moveTo>
                  <a:pt x="40120" y="0"/>
                </a:moveTo>
                <a:lnTo>
                  <a:pt x="24812" y="3338"/>
                </a:lnTo>
                <a:lnTo>
                  <a:pt x="12468" y="12735"/>
                </a:lnTo>
                <a:lnTo>
                  <a:pt x="3086" y="24976"/>
                </a:lnTo>
                <a:lnTo>
                  <a:pt x="0" y="40431"/>
                </a:lnTo>
                <a:lnTo>
                  <a:pt x="3086" y="55763"/>
                </a:lnTo>
                <a:lnTo>
                  <a:pt x="12468" y="68375"/>
                </a:lnTo>
                <a:lnTo>
                  <a:pt x="24812" y="77401"/>
                </a:lnTo>
                <a:lnTo>
                  <a:pt x="40120" y="80739"/>
                </a:lnTo>
                <a:lnTo>
                  <a:pt x="55427" y="77401"/>
                </a:lnTo>
                <a:lnTo>
                  <a:pt x="67895" y="68375"/>
                </a:lnTo>
                <a:lnTo>
                  <a:pt x="77154" y="55763"/>
                </a:lnTo>
                <a:lnTo>
                  <a:pt x="80240" y="40431"/>
                </a:lnTo>
                <a:lnTo>
                  <a:pt x="77154" y="24976"/>
                </a:lnTo>
                <a:lnTo>
                  <a:pt x="67895" y="12735"/>
                </a:lnTo>
                <a:lnTo>
                  <a:pt x="55427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5" name="object 755"/>
          <p:cNvSpPr/>
          <p:nvPr/>
        </p:nvSpPr>
        <p:spPr>
          <a:xfrm>
            <a:off x="6707057" y="4220505"/>
            <a:ext cx="80240" cy="80739"/>
          </a:xfrm>
          <a:custGeom>
            <a:avLst/>
            <a:gdLst/>
            <a:ahLst/>
            <a:cxnLst/>
            <a:rect l="l" t="t" r="r" b="b"/>
            <a:pathLst>
              <a:path w="80240" h="80739">
                <a:moveTo>
                  <a:pt x="40120" y="0"/>
                </a:moveTo>
                <a:lnTo>
                  <a:pt x="55427" y="3338"/>
                </a:lnTo>
                <a:lnTo>
                  <a:pt x="67895" y="12735"/>
                </a:lnTo>
                <a:lnTo>
                  <a:pt x="77154" y="24976"/>
                </a:lnTo>
                <a:lnTo>
                  <a:pt x="80240" y="40431"/>
                </a:lnTo>
                <a:lnTo>
                  <a:pt x="77154" y="55763"/>
                </a:lnTo>
                <a:lnTo>
                  <a:pt x="67895" y="68375"/>
                </a:lnTo>
                <a:lnTo>
                  <a:pt x="55427" y="77401"/>
                </a:lnTo>
                <a:lnTo>
                  <a:pt x="40120" y="80739"/>
                </a:lnTo>
                <a:lnTo>
                  <a:pt x="24812" y="77401"/>
                </a:lnTo>
                <a:lnTo>
                  <a:pt x="12468" y="68375"/>
                </a:lnTo>
                <a:lnTo>
                  <a:pt x="3086" y="55763"/>
                </a:lnTo>
                <a:lnTo>
                  <a:pt x="0" y="40431"/>
                </a:lnTo>
                <a:lnTo>
                  <a:pt x="3086" y="24976"/>
                </a:lnTo>
                <a:lnTo>
                  <a:pt x="12468" y="12735"/>
                </a:lnTo>
                <a:lnTo>
                  <a:pt x="24812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6" name="object 756"/>
          <p:cNvSpPr/>
          <p:nvPr/>
        </p:nvSpPr>
        <p:spPr>
          <a:xfrm>
            <a:off x="8078799" y="2156149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091"/>
                </a:lnTo>
                <a:lnTo>
                  <a:pt x="9258" y="12364"/>
                </a:lnTo>
                <a:lnTo>
                  <a:pt x="3209" y="24728"/>
                </a:lnTo>
                <a:lnTo>
                  <a:pt x="0" y="40060"/>
                </a:lnTo>
                <a:lnTo>
                  <a:pt x="3209" y="55763"/>
                </a:lnTo>
                <a:lnTo>
                  <a:pt x="9258" y="68127"/>
                </a:lnTo>
                <a:lnTo>
                  <a:pt x="24689" y="77524"/>
                </a:lnTo>
                <a:lnTo>
                  <a:pt x="40367" y="80492"/>
                </a:lnTo>
                <a:lnTo>
                  <a:pt x="55674" y="77524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7" name="object 757"/>
          <p:cNvSpPr/>
          <p:nvPr/>
        </p:nvSpPr>
        <p:spPr>
          <a:xfrm>
            <a:off x="8078799" y="2156149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524"/>
                </a:lnTo>
                <a:lnTo>
                  <a:pt x="40367" y="80492"/>
                </a:lnTo>
                <a:lnTo>
                  <a:pt x="24689" y="77524"/>
                </a:lnTo>
                <a:lnTo>
                  <a:pt x="9258" y="68127"/>
                </a:lnTo>
                <a:lnTo>
                  <a:pt x="3209" y="55763"/>
                </a:lnTo>
                <a:lnTo>
                  <a:pt x="0" y="40060"/>
                </a:lnTo>
                <a:lnTo>
                  <a:pt x="3209" y="24728"/>
                </a:lnTo>
                <a:lnTo>
                  <a:pt x="9258" y="12364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8" name="object 758"/>
          <p:cNvSpPr/>
          <p:nvPr/>
        </p:nvSpPr>
        <p:spPr>
          <a:xfrm>
            <a:off x="4720302" y="5418528"/>
            <a:ext cx="80487" cy="80430"/>
          </a:xfrm>
          <a:custGeom>
            <a:avLst/>
            <a:gdLst/>
            <a:ahLst/>
            <a:cxnLst/>
            <a:rect l="l" t="t" r="r" b="b"/>
            <a:pathLst>
              <a:path w="80487" h="80430">
                <a:moveTo>
                  <a:pt x="40367" y="0"/>
                </a:moveTo>
                <a:lnTo>
                  <a:pt x="24689" y="3016"/>
                </a:lnTo>
                <a:lnTo>
                  <a:pt x="12344" y="9335"/>
                </a:lnTo>
                <a:lnTo>
                  <a:pt x="2962" y="24704"/>
                </a:lnTo>
                <a:lnTo>
                  <a:pt x="0" y="40369"/>
                </a:lnTo>
                <a:lnTo>
                  <a:pt x="2962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40367" y="80430"/>
                </a:lnTo>
                <a:lnTo>
                  <a:pt x="55798" y="77413"/>
                </a:lnTo>
                <a:lnTo>
                  <a:pt x="68142" y="68078"/>
                </a:lnTo>
                <a:lnTo>
                  <a:pt x="77401" y="55726"/>
                </a:lnTo>
                <a:lnTo>
                  <a:pt x="80487" y="40369"/>
                </a:lnTo>
                <a:lnTo>
                  <a:pt x="77401" y="24704"/>
                </a:lnTo>
                <a:lnTo>
                  <a:pt x="68142" y="9335"/>
                </a:lnTo>
                <a:lnTo>
                  <a:pt x="55798" y="3016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9" name="object 759"/>
          <p:cNvSpPr/>
          <p:nvPr/>
        </p:nvSpPr>
        <p:spPr>
          <a:xfrm>
            <a:off x="4720302" y="5418528"/>
            <a:ext cx="80487" cy="80430"/>
          </a:xfrm>
          <a:custGeom>
            <a:avLst/>
            <a:gdLst/>
            <a:ahLst/>
            <a:cxnLst/>
            <a:rect l="l" t="t" r="r" b="b"/>
            <a:pathLst>
              <a:path w="80487" h="80430">
                <a:moveTo>
                  <a:pt x="40367" y="0"/>
                </a:moveTo>
                <a:lnTo>
                  <a:pt x="55798" y="3016"/>
                </a:lnTo>
                <a:lnTo>
                  <a:pt x="68142" y="9335"/>
                </a:lnTo>
                <a:lnTo>
                  <a:pt x="77401" y="24704"/>
                </a:lnTo>
                <a:lnTo>
                  <a:pt x="80487" y="40369"/>
                </a:lnTo>
                <a:lnTo>
                  <a:pt x="77401" y="55726"/>
                </a:lnTo>
                <a:lnTo>
                  <a:pt x="68142" y="68078"/>
                </a:lnTo>
                <a:lnTo>
                  <a:pt x="55798" y="77413"/>
                </a:lnTo>
                <a:lnTo>
                  <a:pt x="40367" y="80430"/>
                </a:lnTo>
                <a:lnTo>
                  <a:pt x="24689" y="77413"/>
                </a:lnTo>
                <a:lnTo>
                  <a:pt x="12344" y="68078"/>
                </a:lnTo>
                <a:lnTo>
                  <a:pt x="2962" y="55726"/>
                </a:lnTo>
                <a:lnTo>
                  <a:pt x="0" y="40369"/>
                </a:lnTo>
                <a:lnTo>
                  <a:pt x="2962" y="24704"/>
                </a:lnTo>
                <a:lnTo>
                  <a:pt x="12344" y="9335"/>
                </a:lnTo>
                <a:lnTo>
                  <a:pt x="24689" y="3016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0" name="object 760"/>
          <p:cNvSpPr/>
          <p:nvPr/>
        </p:nvSpPr>
        <p:spPr>
          <a:xfrm>
            <a:off x="972639" y="3654217"/>
            <a:ext cx="80129" cy="80368"/>
          </a:xfrm>
          <a:custGeom>
            <a:avLst/>
            <a:gdLst/>
            <a:ahLst/>
            <a:cxnLst/>
            <a:rect l="l" t="t" r="r" b="b"/>
            <a:pathLst>
              <a:path w="80129" h="80368">
                <a:moveTo>
                  <a:pt x="40070" y="0"/>
                </a:moveTo>
                <a:lnTo>
                  <a:pt x="24701" y="2967"/>
                </a:lnTo>
                <a:lnTo>
                  <a:pt x="12357" y="9396"/>
                </a:lnTo>
                <a:lnTo>
                  <a:pt x="3012" y="24728"/>
                </a:lnTo>
                <a:lnTo>
                  <a:pt x="0" y="40307"/>
                </a:lnTo>
                <a:lnTo>
                  <a:pt x="3012" y="55763"/>
                </a:lnTo>
                <a:lnTo>
                  <a:pt x="12357" y="68127"/>
                </a:lnTo>
                <a:lnTo>
                  <a:pt x="24701" y="77401"/>
                </a:lnTo>
                <a:lnTo>
                  <a:pt x="40070" y="80368"/>
                </a:lnTo>
                <a:lnTo>
                  <a:pt x="55427" y="77401"/>
                </a:lnTo>
                <a:lnTo>
                  <a:pt x="67784" y="68127"/>
                </a:lnTo>
                <a:lnTo>
                  <a:pt x="77117" y="55763"/>
                </a:lnTo>
                <a:lnTo>
                  <a:pt x="80129" y="40307"/>
                </a:lnTo>
                <a:lnTo>
                  <a:pt x="77117" y="24728"/>
                </a:lnTo>
                <a:lnTo>
                  <a:pt x="67784" y="9396"/>
                </a:lnTo>
                <a:lnTo>
                  <a:pt x="55427" y="2967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1" name="object 761"/>
          <p:cNvSpPr/>
          <p:nvPr/>
        </p:nvSpPr>
        <p:spPr>
          <a:xfrm>
            <a:off x="972639" y="3654217"/>
            <a:ext cx="80129" cy="80368"/>
          </a:xfrm>
          <a:custGeom>
            <a:avLst/>
            <a:gdLst/>
            <a:ahLst/>
            <a:cxnLst/>
            <a:rect l="l" t="t" r="r" b="b"/>
            <a:pathLst>
              <a:path w="80129" h="80368">
                <a:moveTo>
                  <a:pt x="40070" y="0"/>
                </a:moveTo>
                <a:lnTo>
                  <a:pt x="55427" y="2967"/>
                </a:lnTo>
                <a:lnTo>
                  <a:pt x="67784" y="9396"/>
                </a:lnTo>
                <a:lnTo>
                  <a:pt x="77117" y="24728"/>
                </a:lnTo>
                <a:lnTo>
                  <a:pt x="80129" y="40307"/>
                </a:lnTo>
                <a:lnTo>
                  <a:pt x="77117" y="55763"/>
                </a:lnTo>
                <a:lnTo>
                  <a:pt x="67784" y="68127"/>
                </a:lnTo>
                <a:lnTo>
                  <a:pt x="55427" y="77401"/>
                </a:lnTo>
                <a:lnTo>
                  <a:pt x="40070" y="80368"/>
                </a:lnTo>
                <a:lnTo>
                  <a:pt x="24701" y="77401"/>
                </a:lnTo>
                <a:lnTo>
                  <a:pt x="12357" y="68127"/>
                </a:lnTo>
                <a:lnTo>
                  <a:pt x="3012" y="55763"/>
                </a:lnTo>
                <a:lnTo>
                  <a:pt x="0" y="40307"/>
                </a:lnTo>
                <a:lnTo>
                  <a:pt x="3012" y="24728"/>
                </a:lnTo>
                <a:lnTo>
                  <a:pt x="12357" y="9396"/>
                </a:lnTo>
                <a:lnTo>
                  <a:pt x="24701" y="2967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2" name="object 762"/>
          <p:cNvSpPr/>
          <p:nvPr/>
        </p:nvSpPr>
        <p:spPr>
          <a:xfrm>
            <a:off x="4343419" y="383671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3453" y="0"/>
                </a:moveTo>
                <a:lnTo>
                  <a:pt x="24689" y="3338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524"/>
                </a:lnTo>
                <a:lnTo>
                  <a:pt x="43453" y="80492"/>
                </a:lnTo>
                <a:lnTo>
                  <a:pt x="58760" y="77524"/>
                </a:lnTo>
                <a:lnTo>
                  <a:pt x="71105" y="68127"/>
                </a:lnTo>
                <a:lnTo>
                  <a:pt x="77154" y="55763"/>
                </a:lnTo>
                <a:lnTo>
                  <a:pt x="80487" y="40431"/>
                </a:lnTo>
                <a:lnTo>
                  <a:pt x="77154" y="24728"/>
                </a:lnTo>
                <a:lnTo>
                  <a:pt x="71105" y="12364"/>
                </a:lnTo>
                <a:lnTo>
                  <a:pt x="58760" y="3338"/>
                </a:lnTo>
                <a:lnTo>
                  <a:pt x="43453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3" name="object 763"/>
          <p:cNvSpPr/>
          <p:nvPr/>
        </p:nvSpPr>
        <p:spPr>
          <a:xfrm>
            <a:off x="4343419" y="3836715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3453" y="0"/>
                </a:moveTo>
                <a:lnTo>
                  <a:pt x="58760" y="3338"/>
                </a:lnTo>
                <a:lnTo>
                  <a:pt x="71105" y="12364"/>
                </a:lnTo>
                <a:lnTo>
                  <a:pt x="77154" y="24728"/>
                </a:lnTo>
                <a:lnTo>
                  <a:pt x="80487" y="40431"/>
                </a:lnTo>
                <a:lnTo>
                  <a:pt x="77154" y="55763"/>
                </a:lnTo>
                <a:lnTo>
                  <a:pt x="71105" y="68127"/>
                </a:lnTo>
                <a:lnTo>
                  <a:pt x="58760" y="77524"/>
                </a:lnTo>
                <a:lnTo>
                  <a:pt x="43453" y="80492"/>
                </a:lnTo>
                <a:lnTo>
                  <a:pt x="24689" y="77524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3338"/>
                </a:lnTo>
                <a:lnTo>
                  <a:pt x="43453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4" name="object 764"/>
          <p:cNvSpPr/>
          <p:nvPr/>
        </p:nvSpPr>
        <p:spPr>
          <a:xfrm>
            <a:off x="7399101" y="4220505"/>
            <a:ext cx="80487" cy="80739"/>
          </a:xfrm>
          <a:custGeom>
            <a:avLst/>
            <a:gdLst/>
            <a:ahLst/>
            <a:cxnLst/>
            <a:rect l="l" t="t" r="r" b="b"/>
            <a:pathLst>
              <a:path w="80487" h="80739">
                <a:moveTo>
                  <a:pt x="43329" y="0"/>
                </a:moveTo>
                <a:lnTo>
                  <a:pt x="24689" y="3338"/>
                </a:lnTo>
                <a:lnTo>
                  <a:pt x="12344" y="12735"/>
                </a:lnTo>
                <a:lnTo>
                  <a:pt x="6295" y="24976"/>
                </a:lnTo>
                <a:lnTo>
                  <a:pt x="0" y="40431"/>
                </a:lnTo>
                <a:lnTo>
                  <a:pt x="6295" y="55763"/>
                </a:lnTo>
                <a:lnTo>
                  <a:pt x="12344" y="68375"/>
                </a:lnTo>
                <a:lnTo>
                  <a:pt x="24689" y="77401"/>
                </a:lnTo>
                <a:lnTo>
                  <a:pt x="43329" y="80739"/>
                </a:lnTo>
                <a:lnTo>
                  <a:pt x="58760" y="77401"/>
                </a:lnTo>
                <a:lnTo>
                  <a:pt x="71105" y="68375"/>
                </a:lnTo>
                <a:lnTo>
                  <a:pt x="77401" y="55763"/>
                </a:lnTo>
                <a:lnTo>
                  <a:pt x="80487" y="40431"/>
                </a:lnTo>
                <a:lnTo>
                  <a:pt x="77401" y="24976"/>
                </a:lnTo>
                <a:lnTo>
                  <a:pt x="71105" y="12735"/>
                </a:lnTo>
                <a:lnTo>
                  <a:pt x="58760" y="3338"/>
                </a:lnTo>
                <a:lnTo>
                  <a:pt x="43329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5" name="object 765"/>
          <p:cNvSpPr/>
          <p:nvPr/>
        </p:nvSpPr>
        <p:spPr>
          <a:xfrm>
            <a:off x="7399101" y="4220505"/>
            <a:ext cx="80487" cy="80739"/>
          </a:xfrm>
          <a:custGeom>
            <a:avLst/>
            <a:gdLst/>
            <a:ahLst/>
            <a:cxnLst/>
            <a:rect l="l" t="t" r="r" b="b"/>
            <a:pathLst>
              <a:path w="80487" h="80739">
                <a:moveTo>
                  <a:pt x="43329" y="0"/>
                </a:moveTo>
                <a:lnTo>
                  <a:pt x="58760" y="3338"/>
                </a:lnTo>
                <a:lnTo>
                  <a:pt x="71105" y="12735"/>
                </a:lnTo>
                <a:lnTo>
                  <a:pt x="77401" y="24976"/>
                </a:lnTo>
                <a:lnTo>
                  <a:pt x="80487" y="40431"/>
                </a:lnTo>
                <a:lnTo>
                  <a:pt x="77401" y="55763"/>
                </a:lnTo>
                <a:lnTo>
                  <a:pt x="71105" y="68375"/>
                </a:lnTo>
                <a:lnTo>
                  <a:pt x="58760" y="77401"/>
                </a:lnTo>
                <a:lnTo>
                  <a:pt x="43329" y="80739"/>
                </a:lnTo>
                <a:lnTo>
                  <a:pt x="24689" y="77401"/>
                </a:lnTo>
                <a:lnTo>
                  <a:pt x="12344" y="68375"/>
                </a:lnTo>
                <a:lnTo>
                  <a:pt x="6295" y="55763"/>
                </a:lnTo>
                <a:lnTo>
                  <a:pt x="0" y="40431"/>
                </a:lnTo>
                <a:lnTo>
                  <a:pt x="6295" y="24976"/>
                </a:lnTo>
                <a:lnTo>
                  <a:pt x="12344" y="12735"/>
                </a:lnTo>
                <a:lnTo>
                  <a:pt x="24689" y="3338"/>
                </a:lnTo>
                <a:lnTo>
                  <a:pt x="43329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6" name="object 766"/>
          <p:cNvSpPr/>
          <p:nvPr/>
        </p:nvSpPr>
        <p:spPr>
          <a:xfrm>
            <a:off x="6348567" y="338492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307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7" name="object 767"/>
          <p:cNvSpPr/>
          <p:nvPr/>
        </p:nvSpPr>
        <p:spPr>
          <a:xfrm>
            <a:off x="6348567" y="3384921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307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8" name="object 768"/>
          <p:cNvSpPr/>
          <p:nvPr/>
        </p:nvSpPr>
        <p:spPr>
          <a:xfrm>
            <a:off x="6326964" y="3025859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9258" y="12364"/>
                </a:lnTo>
                <a:lnTo>
                  <a:pt x="3333" y="24728"/>
                </a:lnTo>
                <a:lnTo>
                  <a:pt x="0" y="40307"/>
                </a:lnTo>
                <a:lnTo>
                  <a:pt x="3333" y="55763"/>
                </a:lnTo>
                <a:lnTo>
                  <a:pt x="9258" y="68127"/>
                </a:lnTo>
                <a:lnTo>
                  <a:pt x="24689" y="77401"/>
                </a:lnTo>
                <a:lnTo>
                  <a:pt x="40367" y="80368"/>
                </a:lnTo>
                <a:lnTo>
                  <a:pt x="55674" y="77401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307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9" name="object 769"/>
          <p:cNvSpPr/>
          <p:nvPr/>
        </p:nvSpPr>
        <p:spPr>
          <a:xfrm>
            <a:off x="6326964" y="3025859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307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9258" y="68127"/>
                </a:lnTo>
                <a:lnTo>
                  <a:pt x="3333" y="55763"/>
                </a:lnTo>
                <a:lnTo>
                  <a:pt x="0" y="40307"/>
                </a:lnTo>
                <a:lnTo>
                  <a:pt x="3333" y="24728"/>
                </a:lnTo>
                <a:lnTo>
                  <a:pt x="9258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0" name="object 770"/>
          <p:cNvSpPr/>
          <p:nvPr/>
        </p:nvSpPr>
        <p:spPr>
          <a:xfrm>
            <a:off x="6030445" y="3025859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368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117" y="40307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1" name="object 771"/>
          <p:cNvSpPr/>
          <p:nvPr/>
        </p:nvSpPr>
        <p:spPr>
          <a:xfrm>
            <a:off x="6030445" y="3025859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307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2" name="object 772"/>
          <p:cNvSpPr/>
          <p:nvPr/>
        </p:nvSpPr>
        <p:spPr>
          <a:xfrm>
            <a:off x="5529744" y="3326190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060"/>
                </a:lnTo>
                <a:lnTo>
                  <a:pt x="3333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524" y="55763"/>
                </a:lnTo>
                <a:lnTo>
                  <a:pt x="80487" y="40060"/>
                </a:lnTo>
                <a:lnTo>
                  <a:pt x="7752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3" name="object 773"/>
          <p:cNvSpPr/>
          <p:nvPr/>
        </p:nvSpPr>
        <p:spPr>
          <a:xfrm>
            <a:off x="5529744" y="3326190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524" y="24728"/>
                </a:lnTo>
                <a:lnTo>
                  <a:pt x="80487" y="40060"/>
                </a:lnTo>
                <a:lnTo>
                  <a:pt x="77524" y="55763"/>
                </a:lnTo>
                <a:lnTo>
                  <a:pt x="68142" y="68004"/>
                </a:lnTo>
                <a:lnTo>
                  <a:pt x="55798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333" y="55763"/>
                </a:lnTo>
                <a:lnTo>
                  <a:pt x="0" y="40060"/>
                </a:lnTo>
                <a:lnTo>
                  <a:pt x="3333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4" name="object 774"/>
          <p:cNvSpPr/>
          <p:nvPr/>
        </p:nvSpPr>
        <p:spPr>
          <a:xfrm>
            <a:off x="5990077" y="3369589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689" y="2967"/>
                </a:lnTo>
                <a:lnTo>
                  <a:pt x="9381" y="12364"/>
                </a:lnTo>
                <a:lnTo>
                  <a:pt x="3333" y="24605"/>
                </a:lnTo>
                <a:lnTo>
                  <a:pt x="0" y="40060"/>
                </a:lnTo>
                <a:lnTo>
                  <a:pt x="3333" y="55639"/>
                </a:lnTo>
                <a:lnTo>
                  <a:pt x="9381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401" y="55639"/>
                </a:lnTo>
                <a:lnTo>
                  <a:pt x="80487" y="40060"/>
                </a:lnTo>
                <a:lnTo>
                  <a:pt x="77401" y="24605"/>
                </a:lnTo>
                <a:lnTo>
                  <a:pt x="68142" y="12364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5" name="object 775"/>
          <p:cNvSpPr/>
          <p:nvPr/>
        </p:nvSpPr>
        <p:spPr>
          <a:xfrm>
            <a:off x="5990077" y="3369589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401" y="24605"/>
                </a:lnTo>
                <a:lnTo>
                  <a:pt x="80487" y="40060"/>
                </a:lnTo>
                <a:lnTo>
                  <a:pt x="7740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9381" y="68004"/>
                </a:lnTo>
                <a:lnTo>
                  <a:pt x="3333" y="55639"/>
                </a:lnTo>
                <a:lnTo>
                  <a:pt x="0" y="40060"/>
                </a:lnTo>
                <a:lnTo>
                  <a:pt x="3333" y="24605"/>
                </a:lnTo>
                <a:lnTo>
                  <a:pt x="9381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6" name="object 776"/>
          <p:cNvSpPr/>
          <p:nvPr/>
        </p:nvSpPr>
        <p:spPr>
          <a:xfrm>
            <a:off x="5520485" y="4839837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936" y="3091"/>
                </a:lnTo>
                <a:lnTo>
                  <a:pt x="12591" y="12364"/>
                </a:lnTo>
                <a:lnTo>
                  <a:pt x="3333" y="24728"/>
                </a:lnTo>
                <a:lnTo>
                  <a:pt x="0" y="40060"/>
                </a:lnTo>
                <a:lnTo>
                  <a:pt x="3333" y="55763"/>
                </a:lnTo>
                <a:lnTo>
                  <a:pt x="12591" y="68127"/>
                </a:lnTo>
                <a:lnTo>
                  <a:pt x="24936" y="77153"/>
                </a:lnTo>
                <a:lnTo>
                  <a:pt x="40367" y="80492"/>
                </a:lnTo>
                <a:lnTo>
                  <a:pt x="55674" y="77153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7" name="object 777"/>
          <p:cNvSpPr/>
          <p:nvPr/>
        </p:nvSpPr>
        <p:spPr>
          <a:xfrm>
            <a:off x="5520485" y="4839837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153"/>
                </a:lnTo>
                <a:lnTo>
                  <a:pt x="40367" y="80492"/>
                </a:lnTo>
                <a:lnTo>
                  <a:pt x="24936" y="77153"/>
                </a:lnTo>
                <a:lnTo>
                  <a:pt x="12591" y="68127"/>
                </a:lnTo>
                <a:lnTo>
                  <a:pt x="3333" y="55763"/>
                </a:lnTo>
                <a:lnTo>
                  <a:pt x="0" y="40060"/>
                </a:lnTo>
                <a:lnTo>
                  <a:pt x="3333" y="24728"/>
                </a:lnTo>
                <a:lnTo>
                  <a:pt x="12591" y="12364"/>
                </a:lnTo>
                <a:lnTo>
                  <a:pt x="24936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8" name="object 778"/>
          <p:cNvSpPr/>
          <p:nvPr/>
        </p:nvSpPr>
        <p:spPr>
          <a:xfrm>
            <a:off x="6917040" y="5050156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812" y="3338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40307"/>
                </a:lnTo>
                <a:lnTo>
                  <a:pt x="3086" y="55639"/>
                </a:lnTo>
                <a:lnTo>
                  <a:pt x="12344" y="68004"/>
                </a:lnTo>
                <a:lnTo>
                  <a:pt x="24812" y="74309"/>
                </a:lnTo>
                <a:lnTo>
                  <a:pt x="40367" y="77401"/>
                </a:lnTo>
                <a:lnTo>
                  <a:pt x="55798" y="74309"/>
                </a:lnTo>
                <a:lnTo>
                  <a:pt x="68142" y="68004"/>
                </a:lnTo>
                <a:lnTo>
                  <a:pt x="77524" y="55639"/>
                </a:lnTo>
                <a:lnTo>
                  <a:pt x="80487" y="40307"/>
                </a:lnTo>
                <a:lnTo>
                  <a:pt x="77524" y="24728"/>
                </a:lnTo>
                <a:lnTo>
                  <a:pt x="68142" y="9273"/>
                </a:lnTo>
                <a:lnTo>
                  <a:pt x="55798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9" name="object 779"/>
          <p:cNvSpPr/>
          <p:nvPr/>
        </p:nvSpPr>
        <p:spPr>
          <a:xfrm>
            <a:off x="6917040" y="5050156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3338"/>
                </a:lnTo>
                <a:lnTo>
                  <a:pt x="68142" y="9273"/>
                </a:lnTo>
                <a:lnTo>
                  <a:pt x="77524" y="24728"/>
                </a:lnTo>
                <a:lnTo>
                  <a:pt x="80487" y="40307"/>
                </a:lnTo>
                <a:lnTo>
                  <a:pt x="77524" y="55639"/>
                </a:lnTo>
                <a:lnTo>
                  <a:pt x="68142" y="68004"/>
                </a:lnTo>
                <a:lnTo>
                  <a:pt x="55798" y="74309"/>
                </a:lnTo>
                <a:lnTo>
                  <a:pt x="40367" y="77401"/>
                </a:lnTo>
                <a:lnTo>
                  <a:pt x="24812" y="74309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1637"/>
                </a:lnTo>
                <a:lnTo>
                  <a:pt x="12344" y="9273"/>
                </a:lnTo>
                <a:lnTo>
                  <a:pt x="24812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0" name="object 780"/>
          <p:cNvSpPr/>
          <p:nvPr/>
        </p:nvSpPr>
        <p:spPr>
          <a:xfrm>
            <a:off x="3886171" y="315271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39996" y="0"/>
                </a:moveTo>
                <a:lnTo>
                  <a:pt x="24689" y="3214"/>
                </a:lnTo>
                <a:lnTo>
                  <a:pt x="12344" y="9273"/>
                </a:lnTo>
                <a:lnTo>
                  <a:pt x="2962" y="21637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4309"/>
                </a:lnTo>
                <a:lnTo>
                  <a:pt x="39996" y="80739"/>
                </a:lnTo>
                <a:lnTo>
                  <a:pt x="55674" y="74309"/>
                </a:lnTo>
                <a:lnTo>
                  <a:pt x="68019" y="68004"/>
                </a:lnTo>
                <a:lnTo>
                  <a:pt x="77030" y="55639"/>
                </a:lnTo>
                <a:lnTo>
                  <a:pt x="80363" y="40307"/>
                </a:lnTo>
                <a:lnTo>
                  <a:pt x="77030" y="24976"/>
                </a:lnTo>
                <a:lnTo>
                  <a:pt x="68019" y="9273"/>
                </a:lnTo>
                <a:lnTo>
                  <a:pt x="55674" y="3214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1" name="object 781"/>
          <p:cNvSpPr/>
          <p:nvPr/>
        </p:nvSpPr>
        <p:spPr>
          <a:xfrm>
            <a:off x="3886171" y="315271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39996" y="0"/>
                </a:moveTo>
                <a:lnTo>
                  <a:pt x="55674" y="3214"/>
                </a:lnTo>
                <a:lnTo>
                  <a:pt x="68019" y="9273"/>
                </a:lnTo>
                <a:lnTo>
                  <a:pt x="77030" y="24976"/>
                </a:lnTo>
                <a:lnTo>
                  <a:pt x="80363" y="40307"/>
                </a:lnTo>
                <a:lnTo>
                  <a:pt x="77030" y="55639"/>
                </a:lnTo>
                <a:lnTo>
                  <a:pt x="68019" y="68004"/>
                </a:lnTo>
                <a:lnTo>
                  <a:pt x="55674" y="74309"/>
                </a:lnTo>
                <a:lnTo>
                  <a:pt x="39996" y="80739"/>
                </a:lnTo>
                <a:lnTo>
                  <a:pt x="24689" y="74309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1637"/>
                </a:lnTo>
                <a:lnTo>
                  <a:pt x="12344" y="9273"/>
                </a:lnTo>
                <a:lnTo>
                  <a:pt x="24689" y="3214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2" name="object 782"/>
          <p:cNvSpPr/>
          <p:nvPr/>
        </p:nvSpPr>
        <p:spPr>
          <a:xfrm>
            <a:off x="5029413" y="5282358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71095"/>
                </a:lnTo>
                <a:lnTo>
                  <a:pt x="24689" y="77401"/>
                </a:lnTo>
                <a:lnTo>
                  <a:pt x="39996" y="80492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117" y="40431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3" name="object 783"/>
          <p:cNvSpPr/>
          <p:nvPr/>
        </p:nvSpPr>
        <p:spPr>
          <a:xfrm>
            <a:off x="5029413" y="5282358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431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39996" y="80492"/>
                </a:lnTo>
                <a:lnTo>
                  <a:pt x="24689" y="77401"/>
                </a:lnTo>
                <a:lnTo>
                  <a:pt x="12344" y="71095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4" name="object 784"/>
          <p:cNvSpPr/>
          <p:nvPr/>
        </p:nvSpPr>
        <p:spPr>
          <a:xfrm>
            <a:off x="5588505" y="5217322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40307"/>
                </a:lnTo>
                <a:lnTo>
                  <a:pt x="3086" y="55763"/>
                </a:lnTo>
                <a:lnTo>
                  <a:pt x="12344" y="68004"/>
                </a:lnTo>
                <a:lnTo>
                  <a:pt x="24689" y="74433"/>
                </a:lnTo>
                <a:lnTo>
                  <a:pt x="40120" y="80368"/>
                </a:lnTo>
                <a:lnTo>
                  <a:pt x="55798" y="74433"/>
                </a:lnTo>
                <a:lnTo>
                  <a:pt x="68142" y="68004"/>
                </a:lnTo>
                <a:lnTo>
                  <a:pt x="77401" y="55763"/>
                </a:lnTo>
                <a:lnTo>
                  <a:pt x="80487" y="40307"/>
                </a:lnTo>
                <a:lnTo>
                  <a:pt x="77401" y="24728"/>
                </a:lnTo>
                <a:lnTo>
                  <a:pt x="68142" y="9273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5" name="object 785"/>
          <p:cNvSpPr/>
          <p:nvPr/>
        </p:nvSpPr>
        <p:spPr>
          <a:xfrm>
            <a:off x="5588505" y="5217322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9273"/>
                </a:lnTo>
                <a:lnTo>
                  <a:pt x="77401" y="24728"/>
                </a:lnTo>
                <a:lnTo>
                  <a:pt x="80487" y="40307"/>
                </a:lnTo>
                <a:lnTo>
                  <a:pt x="77401" y="55763"/>
                </a:lnTo>
                <a:lnTo>
                  <a:pt x="68142" y="68004"/>
                </a:lnTo>
                <a:lnTo>
                  <a:pt x="55798" y="74433"/>
                </a:lnTo>
                <a:lnTo>
                  <a:pt x="40120" y="80368"/>
                </a:lnTo>
                <a:lnTo>
                  <a:pt x="24689" y="74433"/>
                </a:lnTo>
                <a:lnTo>
                  <a:pt x="12344" y="68004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6" name="object 786"/>
          <p:cNvSpPr/>
          <p:nvPr/>
        </p:nvSpPr>
        <p:spPr>
          <a:xfrm>
            <a:off x="1738689" y="2926697"/>
            <a:ext cx="80487" cy="77524"/>
          </a:xfrm>
          <a:custGeom>
            <a:avLst/>
            <a:gdLst/>
            <a:ahLst/>
            <a:cxnLst/>
            <a:rect l="l" t="t" r="r" b="b"/>
            <a:pathLst>
              <a:path w="80487" h="77524">
                <a:moveTo>
                  <a:pt x="40120" y="0"/>
                </a:moveTo>
                <a:lnTo>
                  <a:pt x="24812" y="3338"/>
                </a:lnTo>
                <a:lnTo>
                  <a:pt x="12344" y="9396"/>
                </a:lnTo>
                <a:lnTo>
                  <a:pt x="3086" y="21761"/>
                </a:lnTo>
                <a:lnTo>
                  <a:pt x="0" y="37340"/>
                </a:lnTo>
                <a:lnTo>
                  <a:pt x="3086" y="52795"/>
                </a:lnTo>
                <a:lnTo>
                  <a:pt x="12344" y="68127"/>
                </a:lnTo>
                <a:lnTo>
                  <a:pt x="24812" y="74433"/>
                </a:lnTo>
                <a:lnTo>
                  <a:pt x="40120" y="77524"/>
                </a:lnTo>
                <a:lnTo>
                  <a:pt x="55798" y="74433"/>
                </a:lnTo>
                <a:lnTo>
                  <a:pt x="71105" y="68127"/>
                </a:lnTo>
                <a:lnTo>
                  <a:pt x="77524" y="52795"/>
                </a:lnTo>
                <a:lnTo>
                  <a:pt x="80487" y="37340"/>
                </a:lnTo>
                <a:lnTo>
                  <a:pt x="77524" y="21761"/>
                </a:lnTo>
                <a:lnTo>
                  <a:pt x="71105" y="9396"/>
                </a:lnTo>
                <a:lnTo>
                  <a:pt x="55798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7" name="object 787"/>
          <p:cNvSpPr/>
          <p:nvPr/>
        </p:nvSpPr>
        <p:spPr>
          <a:xfrm>
            <a:off x="1738689" y="2926697"/>
            <a:ext cx="80487" cy="77524"/>
          </a:xfrm>
          <a:custGeom>
            <a:avLst/>
            <a:gdLst/>
            <a:ahLst/>
            <a:cxnLst/>
            <a:rect l="l" t="t" r="r" b="b"/>
            <a:pathLst>
              <a:path w="80487" h="77524">
                <a:moveTo>
                  <a:pt x="40120" y="0"/>
                </a:moveTo>
                <a:lnTo>
                  <a:pt x="55798" y="3338"/>
                </a:lnTo>
                <a:lnTo>
                  <a:pt x="71105" y="9396"/>
                </a:lnTo>
                <a:lnTo>
                  <a:pt x="77524" y="21761"/>
                </a:lnTo>
                <a:lnTo>
                  <a:pt x="80487" y="37340"/>
                </a:lnTo>
                <a:lnTo>
                  <a:pt x="77524" y="52795"/>
                </a:lnTo>
                <a:lnTo>
                  <a:pt x="71105" y="68127"/>
                </a:lnTo>
                <a:lnTo>
                  <a:pt x="55798" y="74433"/>
                </a:lnTo>
                <a:lnTo>
                  <a:pt x="40120" y="77524"/>
                </a:lnTo>
                <a:lnTo>
                  <a:pt x="24812" y="74433"/>
                </a:lnTo>
                <a:lnTo>
                  <a:pt x="12344" y="68127"/>
                </a:lnTo>
                <a:lnTo>
                  <a:pt x="3086" y="52795"/>
                </a:lnTo>
                <a:lnTo>
                  <a:pt x="0" y="37340"/>
                </a:lnTo>
                <a:lnTo>
                  <a:pt x="3086" y="21761"/>
                </a:lnTo>
                <a:lnTo>
                  <a:pt x="12344" y="9396"/>
                </a:lnTo>
                <a:lnTo>
                  <a:pt x="24812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8" name="object 788"/>
          <p:cNvSpPr/>
          <p:nvPr/>
        </p:nvSpPr>
        <p:spPr>
          <a:xfrm>
            <a:off x="6113895" y="3669549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40120" y="0"/>
                </a:moveTo>
                <a:lnTo>
                  <a:pt x="24689" y="3338"/>
                </a:lnTo>
                <a:lnTo>
                  <a:pt x="12344" y="12364"/>
                </a:lnTo>
                <a:lnTo>
                  <a:pt x="3086" y="24976"/>
                </a:lnTo>
                <a:lnTo>
                  <a:pt x="0" y="40431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739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117" y="40431"/>
                </a:lnTo>
                <a:lnTo>
                  <a:pt x="77154" y="24976"/>
                </a:lnTo>
                <a:lnTo>
                  <a:pt x="67772" y="12364"/>
                </a:lnTo>
                <a:lnTo>
                  <a:pt x="55427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9" name="object 789"/>
          <p:cNvSpPr/>
          <p:nvPr/>
        </p:nvSpPr>
        <p:spPr>
          <a:xfrm>
            <a:off x="6113895" y="3669549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40120" y="0"/>
                </a:moveTo>
                <a:lnTo>
                  <a:pt x="55427" y="3338"/>
                </a:lnTo>
                <a:lnTo>
                  <a:pt x="67772" y="12364"/>
                </a:lnTo>
                <a:lnTo>
                  <a:pt x="77154" y="24976"/>
                </a:lnTo>
                <a:lnTo>
                  <a:pt x="80117" y="40431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40120" y="80739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431"/>
                </a:lnTo>
                <a:lnTo>
                  <a:pt x="3086" y="24976"/>
                </a:lnTo>
                <a:lnTo>
                  <a:pt x="12344" y="12364"/>
                </a:lnTo>
                <a:lnTo>
                  <a:pt x="24689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0" name="object 790"/>
          <p:cNvSpPr/>
          <p:nvPr/>
        </p:nvSpPr>
        <p:spPr>
          <a:xfrm>
            <a:off x="5687386" y="3035132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091"/>
                </a:lnTo>
                <a:lnTo>
                  <a:pt x="12344" y="9396"/>
                </a:lnTo>
                <a:lnTo>
                  <a:pt x="3333" y="24728"/>
                </a:lnTo>
                <a:lnTo>
                  <a:pt x="0" y="40060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524"/>
                </a:lnTo>
                <a:lnTo>
                  <a:pt x="40367" y="80492"/>
                </a:lnTo>
                <a:lnTo>
                  <a:pt x="55674" y="77524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1" name="object 791"/>
          <p:cNvSpPr/>
          <p:nvPr/>
        </p:nvSpPr>
        <p:spPr>
          <a:xfrm>
            <a:off x="5687386" y="3035132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091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524"/>
                </a:lnTo>
                <a:lnTo>
                  <a:pt x="40367" y="80492"/>
                </a:lnTo>
                <a:lnTo>
                  <a:pt x="24689" y="77524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060"/>
                </a:lnTo>
                <a:lnTo>
                  <a:pt x="3333" y="24728"/>
                </a:lnTo>
                <a:lnTo>
                  <a:pt x="12344" y="9396"/>
                </a:lnTo>
                <a:lnTo>
                  <a:pt x="24689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2" name="object 792"/>
          <p:cNvSpPr/>
          <p:nvPr/>
        </p:nvSpPr>
        <p:spPr>
          <a:xfrm>
            <a:off x="944616" y="4062736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379" y="0"/>
                </a:moveTo>
                <a:lnTo>
                  <a:pt x="24714" y="3214"/>
                </a:lnTo>
                <a:lnTo>
                  <a:pt x="12357" y="12240"/>
                </a:lnTo>
                <a:lnTo>
                  <a:pt x="3320" y="24976"/>
                </a:lnTo>
                <a:lnTo>
                  <a:pt x="0" y="40307"/>
                </a:lnTo>
                <a:lnTo>
                  <a:pt x="3320" y="55639"/>
                </a:lnTo>
                <a:lnTo>
                  <a:pt x="12357" y="68004"/>
                </a:lnTo>
                <a:lnTo>
                  <a:pt x="24714" y="77401"/>
                </a:lnTo>
                <a:lnTo>
                  <a:pt x="40379" y="80739"/>
                </a:lnTo>
                <a:lnTo>
                  <a:pt x="58748" y="77401"/>
                </a:lnTo>
                <a:lnTo>
                  <a:pt x="71105" y="68004"/>
                </a:lnTo>
                <a:lnTo>
                  <a:pt x="77425" y="55639"/>
                </a:lnTo>
                <a:lnTo>
                  <a:pt x="80438" y="40307"/>
                </a:lnTo>
                <a:lnTo>
                  <a:pt x="77425" y="24976"/>
                </a:lnTo>
                <a:lnTo>
                  <a:pt x="71105" y="12240"/>
                </a:lnTo>
                <a:lnTo>
                  <a:pt x="58748" y="3214"/>
                </a:lnTo>
                <a:lnTo>
                  <a:pt x="40379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3" name="object 793"/>
          <p:cNvSpPr/>
          <p:nvPr/>
        </p:nvSpPr>
        <p:spPr>
          <a:xfrm>
            <a:off x="944616" y="4062736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379" y="0"/>
                </a:moveTo>
                <a:lnTo>
                  <a:pt x="58748" y="3214"/>
                </a:lnTo>
                <a:lnTo>
                  <a:pt x="71105" y="12240"/>
                </a:lnTo>
                <a:lnTo>
                  <a:pt x="77425" y="24976"/>
                </a:lnTo>
                <a:lnTo>
                  <a:pt x="80438" y="40307"/>
                </a:lnTo>
                <a:lnTo>
                  <a:pt x="77425" y="55639"/>
                </a:lnTo>
                <a:lnTo>
                  <a:pt x="71105" y="68004"/>
                </a:lnTo>
                <a:lnTo>
                  <a:pt x="58748" y="77401"/>
                </a:lnTo>
                <a:lnTo>
                  <a:pt x="40379" y="80739"/>
                </a:lnTo>
                <a:lnTo>
                  <a:pt x="24714" y="77401"/>
                </a:lnTo>
                <a:lnTo>
                  <a:pt x="12357" y="68004"/>
                </a:lnTo>
                <a:lnTo>
                  <a:pt x="3320" y="55639"/>
                </a:lnTo>
                <a:lnTo>
                  <a:pt x="0" y="40307"/>
                </a:lnTo>
                <a:lnTo>
                  <a:pt x="3320" y="24976"/>
                </a:lnTo>
                <a:lnTo>
                  <a:pt x="12357" y="12240"/>
                </a:lnTo>
                <a:lnTo>
                  <a:pt x="24714" y="3214"/>
                </a:lnTo>
                <a:lnTo>
                  <a:pt x="40379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4" name="object 794"/>
          <p:cNvSpPr/>
          <p:nvPr/>
        </p:nvSpPr>
        <p:spPr>
          <a:xfrm>
            <a:off x="5353832" y="362021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605"/>
                </a:lnTo>
                <a:lnTo>
                  <a:pt x="0" y="40307"/>
                </a:lnTo>
                <a:lnTo>
                  <a:pt x="3086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40307"/>
                </a:lnTo>
                <a:lnTo>
                  <a:pt x="77154" y="24605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5" name="object 795"/>
          <p:cNvSpPr/>
          <p:nvPr/>
        </p:nvSpPr>
        <p:spPr>
          <a:xfrm>
            <a:off x="5353832" y="362021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605"/>
                </a:lnTo>
                <a:lnTo>
                  <a:pt x="80117" y="40307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4605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6" name="object 796"/>
          <p:cNvSpPr/>
          <p:nvPr/>
        </p:nvSpPr>
        <p:spPr>
          <a:xfrm>
            <a:off x="3626686" y="4613693"/>
            <a:ext cx="80240" cy="80615"/>
          </a:xfrm>
          <a:custGeom>
            <a:avLst/>
            <a:gdLst/>
            <a:ahLst/>
            <a:cxnLst/>
            <a:rect l="l" t="t" r="r" b="b"/>
            <a:pathLst>
              <a:path w="80240" h="80615">
                <a:moveTo>
                  <a:pt x="40120" y="0"/>
                </a:moveTo>
                <a:lnTo>
                  <a:pt x="24812" y="3214"/>
                </a:lnTo>
                <a:lnTo>
                  <a:pt x="12344" y="12611"/>
                </a:lnTo>
                <a:lnTo>
                  <a:pt x="3086" y="24976"/>
                </a:lnTo>
                <a:lnTo>
                  <a:pt x="0" y="40307"/>
                </a:lnTo>
                <a:lnTo>
                  <a:pt x="3086" y="55639"/>
                </a:lnTo>
                <a:lnTo>
                  <a:pt x="12344" y="68004"/>
                </a:lnTo>
                <a:lnTo>
                  <a:pt x="24812" y="77401"/>
                </a:lnTo>
                <a:lnTo>
                  <a:pt x="40120" y="80615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639"/>
                </a:lnTo>
                <a:lnTo>
                  <a:pt x="80240" y="40307"/>
                </a:lnTo>
                <a:lnTo>
                  <a:pt x="77154" y="24976"/>
                </a:lnTo>
                <a:lnTo>
                  <a:pt x="67772" y="12611"/>
                </a:lnTo>
                <a:lnTo>
                  <a:pt x="55427" y="3214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7" name="object 797"/>
          <p:cNvSpPr/>
          <p:nvPr/>
        </p:nvSpPr>
        <p:spPr>
          <a:xfrm>
            <a:off x="3626686" y="4613693"/>
            <a:ext cx="80240" cy="80615"/>
          </a:xfrm>
          <a:custGeom>
            <a:avLst/>
            <a:gdLst/>
            <a:ahLst/>
            <a:cxnLst/>
            <a:rect l="l" t="t" r="r" b="b"/>
            <a:pathLst>
              <a:path w="80240" h="80615">
                <a:moveTo>
                  <a:pt x="40120" y="0"/>
                </a:moveTo>
                <a:lnTo>
                  <a:pt x="55427" y="3214"/>
                </a:lnTo>
                <a:lnTo>
                  <a:pt x="67772" y="12611"/>
                </a:lnTo>
                <a:lnTo>
                  <a:pt x="77154" y="24976"/>
                </a:lnTo>
                <a:lnTo>
                  <a:pt x="80240" y="40307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40120" y="80615"/>
                </a:lnTo>
                <a:lnTo>
                  <a:pt x="24812" y="77401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4976"/>
                </a:lnTo>
                <a:lnTo>
                  <a:pt x="12344" y="12611"/>
                </a:lnTo>
                <a:lnTo>
                  <a:pt x="24812" y="3214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8" name="object 798"/>
          <p:cNvSpPr/>
          <p:nvPr/>
        </p:nvSpPr>
        <p:spPr>
          <a:xfrm>
            <a:off x="7290961" y="3319884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689" y="3338"/>
                </a:lnTo>
                <a:lnTo>
                  <a:pt x="12344" y="9273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120" y="80368"/>
                </a:lnTo>
                <a:lnTo>
                  <a:pt x="55674" y="74309"/>
                </a:lnTo>
                <a:lnTo>
                  <a:pt x="68019" y="68004"/>
                </a:lnTo>
                <a:lnTo>
                  <a:pt x="77401" y="55639"/>
                </a:lnTo>
                <a:lnTo>
                  <a:pt x="80487" y="40307"/>
                </a:lnTo>
                <a:lnTo>
                  <a:pt x="77401" y="24728"/>
                </a:lnTo>
                <a:lnTo>
                  <a:pt x="68019" y="9273"/>
                </a:lnTo>
                <a:lnTo>
                  <a:pt x="55674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9" name="object 799"/>
          <p:cNvSpPr/>
          <p:nvPr/>
        </p:nvSpPr>
        <p:spPr>
          <a:xfrm>
            <a:off x="7290961" y="3319884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674" y="3338"/>
                </a:lnTo>
                <a:lnTo>
                  <a:pt x="68019" y="9273"/>
                </a:lnTo>
                <a:lnTo>
                  <a:pt x="77401" y="24728"/>
                </a:lnTo>
                <a:lnTo>
                  <a:pt x="80487" y="40307"/>
                </a:lnTo>
                <a:lnTo>
                  <a:pt x="77401" y="55639"/>
                </a:lnTo>
                <a:lnTo>
                  <a:pt x="68019" y="68004"/>
                </a:lnTo>
                <a:lnTo>
                  <a:pt x="55674" y="74309"/>
                </a:lnTo>
                <a:lnTo>
                  <a:pt x="40120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9273"/>
                </a:lnTo>
                <a:lnTo>
                  <a:pt x="24689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0" name="object 800"/>
          <p:cNvSpPr/>
          <p:nvPr/>
        </p:nvSpPr>
        <p:spPr>
          <a:xfrm>
            <a:off x="5146935" y="4372340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39996" y="80492"/>
                </a:lnTo>
                <a:lnTo>
                  <a:pt x="55427" y="77401"/>
                </a:lnTo>
                <a:lnTo>
                  <a:pt x="67772" y="68127"/>
                </a:lnTo>
                <a:lnTo>
                  <a:pt x="77030" y="55763"/>
                </a:lnTo>
                <a:lnTo>
                  <a:pt x="80117" y="40431"/>
                </a:lnTo>
                <a:lnTo>
                  <a:pt x="77030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1" name="object 801"/>
          <p:cNvSpPr/>
          <p:nvPr/>
        </p:nvSpPr>
        <p:spPr>
          <a:xfrm>
            <a:off x="5146935" y="4372340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030" y="24728"/>
                </a:lnTo>
                <a:lnTo>
                  <a:pt x="80117" y="40431"/>
                </a:lnTo>
                <a:lnTo>
                  <a:pt x="77030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39996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2" name="object 802"/>
          <p:cNvSpPr/>
          <p:nvPr/>
        </p:nvSpPr>
        <p:spPr>
          <a:xfrm>
            <a:off x="3561629" y="4914024"/>
            <a:ext cx="77401" cy="80368"/>
          </a:xfrm>
          <a:custGeom>
            <a:avLst/>
            <a:gdLst/>
            <a:ahLst/>
            <a:cxnLst/>
            <a:rect l="l" t="t" r="r" b="b"/>
            <a:pathLst>
              <a:path w="77401" h="80368">
                <a:moveTo>
                  <a:pt x="40367" y="0"/>
                </a:moveTo>
                <a:lnTo>
                  <a:pt x="21726" y="2967"/>
                </a:lnTo>
                <a:lnTo>
                  <a:pt x="9381" y="12240"/>
                </a:lnTo>
                <a:lnTo>
                  <a:pt x="3086" y="24605"/>
                </a:lnTo>
                <a:lnTo>
                  <a:pt x="0" y="40307"/>
                </a:lnTo>
                <a:lnTo>
                  <a:pt x="3086" y="55639"/>
                </a:lnTo>
                <a:lnTo>
                  <a:pt x="9381" y="68004"/>
                </a:lnTo>
                <a:lnTo>
                  <a:pt x="21726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4191" y="55639"/>
                </a:lnTo>
                <a:lnTo>
                  <a:pt x="77401" y="40307"/>
                </a:lnTo>
                <a:lnTo>
                  <a:pt x="74191" y="24605"/>
                </a:lnTo>
                <a:lnTo>
                  <a:pt x="68142" y="12240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3" name="object 803"/>
          <p:cNvSpPr/>
          <p:nvPr/>
        </p:nvSpPr>
        <p:spPr>
          <a:xfrm>
            <a:off x="3561629" y="4914024"/>
            <a:ext cx="77401" cy="80368"/>
          </a:xfrm>
          <a:custGeom>
            <a:avLst/>
            <a:gdLst/>
            <a:ahLst/>
            <a:cxnLst/>
            <a:rect l="l" t="t" r="r" b="b"/>
            <a:pathLst>
              <a:path w="77401" h="80368">
                <a:moveTo>
                  <a:pt x="40367" y="0"/>
                </a:moveTo>
                <a:lnTo>
                  <a:pt x="55798" y="2967"/>
                </a:lnTo>
                <a:lnTo>
                  <a:pt x="68142" y="12240"/>
                </a:lnTo>
                <a:lnTo>
                  <a:pt x="74191" y="24605"/>
                </a:lnTo>
                <a:lnTo>
                  <a:pt x="77401" y="40307"/>
                </a:lnTo>
                <a:lnTo>
                  <a:pt x="74191" y="55639"/>
                </a:lnTo>
                <a:lnTo>
                  <a:pt x="68142" y="68004"/>
                </a:lnTo>
                <a:lnTo>
                  <a:pt x="55798" y="77401"/>
                </a:lnTo>
                <a:lnTo>
                  <a:pt x="40367" y="80368"/>
                </a:lnTo>
                <a:lnTo>
                  <a:pt x="21726" y="77401"/>
                </a:lnTo>
                <a:lnTo>
                  <a:pt x="9381" y="68004"/>
                </a:lnTo>
                <a:lnTo>
                  <a:pt x="3086" y="55639"/>
                </a:lnTo>
                <a:lnTo>
                  <a:pt x="0" y="40307"/>
                </a:lnTo>
                <a:lnTo>
                  <a:pt x="3086" y="24605"/>
                </a:lnTo>
                <a:lnTo>
                  <a:pt x="9381" y="12240"/>
                </a:lnTo>
                <a:lnTo>
                  <a:pt x="21726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4" name="object 804"/>
          <p:cNvSpPr/>
          <p:nvPr/>
        </p:nvSpPr>
        <p:spPr>
          <a:xfrm>
            <a:off x="5529744" y="4294939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307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368"/>
                </a:lnTo>
                <a:lnTo>
                  <a:pt x="55798" y="77401"/>
                </a:lnTo>
                <a:lnTo>
                  <a:pt x="68142" y="68127"/>
                </a:lnTo>
                <a:lnTo>
                  <a:pt x="77524" y="55763"/>
                </a:lnTo>
                <a:lnTo>
                  <a:pt x="80487" y="40307"/>
                </a:lnTo>
                <a:lnTo>
                  <a:pt x="7752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5" name="object 805"/>
          <p:cNvSpPr/>
          <p:nvPr/>
        </p:nvSpPr>
        <p:spPr>
          <a:xfrm>
            <a:off x="5529744" y="4294939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367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524" y="24728"/>
                </a:lnTo>
                <a:lnTo>
                  <a:pt x="80487" y="40307"/>
                </a:lnTo>
                <a:lnTo>
                  <a:pt x="77524" y="55763"/>
                </a:lnTo>
                <a:lnTo>
                  <a:pt x="68142" y="68127"/>
                </a:lnTo>
                <a:lnTo>
                  <a:pt x="55798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307"/>
                </a:lnTo>
                <a:lnTo>
                  <a:pt x="3333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6" name="object 806"/>
          <p:cNvSpPr/>
          <p:nvPr/>
        </p:nvSpPr>
        <p:spPr>
          <a:xfrm>
            <a:off x="7284912" y="5901406"/>
            <a:ext cx="80117" cy="80430"/>
          </a:xfrm>
          <a:custGeom>
            <a:avLst/>
            <a:gdLst/>
            <a:ahLst/>
            <a:cxnLst/>
            <a:rect l="l" t="t" r="r" b="b"/>
            <a:pathLst>
              <a:path w="80117" h="80430">
                <a:moveTo>
                  <a:pt x="40120" y="0"/>
                </a:moveTo>
                <a:lnTo>
                  <a:pt x="24689" y="3004"/>
                </a:lnTo>
                <a:lnTo>
                  <a:pt x="9011" y="12352"/>
                </a:lnTo>
                <a:lnTo>
                  <a:pt x="3086" y="24691"/>
                </a:lnTo>
                <a:lnTo>
                  <a:pt x="0" y="40357"/>
                </a:lnTo>
                <a:lnTo>
                  <a:pt x="3086" y="55726"/>
                </a:lnTo>
                <a:lnTo>
                  <a:pt x="9011" y="68078"/>
                </a:lnTo>
                <a:lnTo>
                  <a:pt x="24689" y="77413"/>
                </a:lnTo>
                <a:lnTo>
                  <a:pt x="40120" y="80430"/>
                </a:lnTo>
                <a:lnTo>
                  <a:pt x="55427" y="77413"/>
                </a:lnTo>
                <a:lnTo>
                  <a:pt x="67772" y="68078"/>
                </a:lnTo>
                <a:lnTo>
                  <a:pt x="77154" y="55726"/>
                </a:lnTo>
                <a:lnTo>
                  <a:pt x="80117" y="40357"/>
                </a:lnTo>
                <a:lnTo>
                  <a:pt x="77154" y="24691"/>
                </a:lnTo>
                <a:lnTo>
                  <a:pt x="67772" y="12352"/>
                </a:lnTo>
                <a:lnTo>
                  <a:pt x="55427" y="3004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7" name="object 807"/>
          <p:cNvSpPr/>
          <p:nvPr/>
        </p:nvSpPr>
        <p:spPr>
          <a:xfrm>
            <a:off x="7284912" y="5901406"/>
            <a:ext cx="80117" cy="80430"/>
          </a:xfrm>
          <a:custGeom>
            <a:avLst/>
            <a:gdLst/>
            <a:ahLst/>
            <a:cxnLst/>
            <a:rect l="l" t="t" r="r" b="b"/>
            <a:pathLst>
              <a:path w="80117" h="80430">
                <a:moveTo>
                  <a:pt x="40120" y="0"/>
                </a:moveTo>
                <a:lnTo>
                  <a:pt x="55427" y="3004"/>
                </a:lnTo>
                <a:lnTo>
                  <a:pt x="67772" y="12352"/>
                </a:lnTo>
                <a:lnTo>
                  <a:pt x="77154" y="24691"/>
                </a:lnTo>
                <a:lnTo>
                  <a:pt x="80117" y="40357"/>
                </a:lnTo>
                <a:lnTo>
                  <a:pt x="77154" y="55726"/>
                </a:lnTo>
                <a:lnTo>
                  <a:pt x="67772" y="68078"/>
                </a:lnTo>
                <a:lnTo>
                  <a:pt x="55427" y="77413"/>
                </a:lnTo>
                <a:lnTo>
                  <a:pt x="40120" y="80430"/>
                </a:lnTo>
                <a:lnTo>
                  <a:pt x="24689" y="77413"/>
                </a:lnTo>
                <a:lnTo>
                  <a:pt x="9011" y="68078"/>
                </a:lnTo>
                <a:lnTo>
                  <a:pt x="3086" y="55726"/>
                </a:lnTo>
                <a:lnTo>
                  <a:pt x="0" y="40357"/>
                </a:lnTo>
                <a:lnTo>
                  <a:pt x="3086" y="24691"/>
                </a:lnTo>
                <a:lnTo>
                  <a:pt x="9011" y="12352"/>
                </a:lnTo>
                <a:lnTo>
                  <a:pt x="24689" y="3004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8" name="object 808"/>
          <p:cNvSpPr/>
          <p:nvPr/>
        </p:nvSpPr>
        <p:spPr>
          <a:xfrm>
            <a:off x="821108" y="2388104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24701" y="3338"/>
                </a:lnTo>
                <a:lnTo>
                  <a:pt x="12344" y="12364"/>
                </a:lnTo>
                <a:lnTo>
                  <a:pt x="3012" y="25099"/>
                </a:lnTo>
                <a:lnTo>
                  <a:pt x="0" y="40431"/>
                </a:lnTo>
                <a:lnTo>
                  <a:pt x="3012" y="55763"/>
                </a:lnTo>
                <a:lnTo>
                  <a:pt x="12344" y="71466"/>
                </a:lnTo>
                <a:lnTo>
                  <a:pt x="24701" y="77401"/>
                </a:lnTo>
                <a:lnTo>
                  <a:pt x="40070" y="80492"/>
                </a:lnTo>
                <a:lnTo>
                  <a:pt x="55736" y="77401"/>
                </a:lnTo>
                <a:lnTo>
                  <a:pt x="68080" y="68127"/>
                </a:lnTo>
                <a:lnTo>
                  <a:pt x="77425" y="55763"/>
                </a:lnTo>
                <a:lnTo>
                  <a:pt x="80438" y="40431"/>
                </a:lnTo>
                <a:lnTo>
                  <a:pt x="77425" y="25099"/>
                </a:lnTo>
                <a:lnTo>
                  <a:pt x="68080" y="12364"/>
                </a:lnTo>
                <a:lnTo>
                  <a:pt x="55736" y="3338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9" name="object 809"/>
          <p:cNvSpPr/>
          <p:nvPr/>
        </p:nvSpPr>
        <p:spPr>
          <a:xfrm>
            <a:off x="821108" y="2388104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55736" y="3338"/>
                </a:lnTo>
                <a:lnTo>
                  <a:pt x="68080" y="12364"/>
                </a:lnTo>
                <a:lnTo>
                  <a:pt x="77425" y="25099"/>
                </a:lnTo>
                <a:lnTo>
                  <a:pt x="80438" y="40431"/>
                </a:lnTo>
                <a:lnTo>
                  <a:pt x="77425" y="55763"/>
                </a:lnTo>
                <a:lnTo>
                  <a:pt x="68080" y="68127"/>
                </a:lnTo>
                <a:lnTo>
                  <a:pt x="55736" y="77401"/>
                </a:lnTo>
                <a:lnTo>
                  <a:pt x="40070" y="80492"/>
                </a:lnTo>
                <a:lnTo>
                  <a:pt x="24701" y="77401"/>
                </a:lnTo>
                <a:lnTo>
                  <a:pt x="12344" y="71466"/>
                </a:lnTo>
                <a:lnTo>
                  <a:pt x="3012" y="55763"/>
                </a:lnTo>
                <a:lnTo>
                  <a:pt x="0" y="40431"/>
                </a:lnTo>
                <a:lnTo>
                  <a:pt x="3012" y="25099"/>
                </a:lnTo>
                <a:lnTo>
                  <a:pt x="12344" y="12364"/>
                </a:lnTo>
                <a:lnTo>
                  <a:pt x="24701" y="3338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0" name="object 810"/>
          <p:cNvSpPr/>
          <p:nvPr/>
        </p:nvSpPr>
        <p:spPr>
          <a:xfrm>
            <a:off x="7535016" y="409673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24689" y="3338"/>
                </a:lnTo>
                <a:lnTo>
                  <a:pt x="12344" y="9273"/>
                </a:lnTo>
                <a:lnTo>
                  <a:pt x="3333" y="21637"/>
                </a:lnTo>
                <a:lnTo>
                  <a:pt x="0" y="40307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4433"/>
                </a:lnTo>
                <a:lnTo>
                  <a:pt x="40367" y="80739"/>
                </a:lnTo>
                <a:lnTo>
                  <a:pt x="55674" y="74433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307"/>
                </a:lnTo>
                <a:lnTo>
                  <a:pt x="77401" y="24976"/>
                </a:lnTo>
                <a:lnTo>
                  <a:pt x="68019" y="9273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1" name="object 811"/>
          <p:cNvSpPr/>
          <p:nvPr/>
        </p:nvSpPr>
        <p:spPr>
          <a:xfrm>
            <a:off x="7535016" y="409673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55674" y="3338"/>
                </a:lnTo>
                <a:lnTo>
                  <a:pt x="68019" y="9273"/>
                </a:lnTo>
                <a:lnTo>
                  <a:pt x="77401" y="24976"/>
                </a:lnTo>
                <a:lnTo>
                  <a:pt x="80363" y="40307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4433"/>
                </a:lnTo>
                <a:lnTo>
                  <a:pt x="40367" y="80739"/>
                </a:lnTo>
                <a:lnTo>
                  <a:pt x="24689" y="74433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307"/>
                </a:lnTo>
                <a:lnTo>
                  <a:pt x="3333" y="21637"/>
                </a:lnTo>
                <a:lnTo>
                  <a:pt x="12344" y="9273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2" name="object 812"/>
          <p:cNvSpPr/>
          <p:nvPr/>
        </p:nvSpPr>
        <p:spPr>
          <a:xfrm>
            <a:off x="5603935" y="277523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728"/>
                </a:lnTo>
                <a:lnTo>
                  <a:pt x="0" y="40060"/>
                </a:lnTo>
                <a:lnTo>
                  <a:pt x="3333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368"/>
                </a:lnTo>
                <a:lnTo>
                  <a:pt x="58760" y="77401"/>
                </a:lnTo>
                <a:lnTo>
                  <a:pt x="71105" y="68127"/>
                </a:lnTo>
                <a:lnTo>
                  <a:pt x="77401" y="55763"/>
                </a:lnTo>
                <a:lnTo>
                  <a:pt x="80363" y="40060"/>
                </a:lnTo>
                <a:lnTo>
                  <a:pt x="77401" y="24728"/>
                </a:lnTo>
                <a:lnTo>
                  <a:pt x="71105" y="12364"/>
                </a:lnTo>
                <a:lnTo>
                  <a:pt x="58760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3" name="object 813"/>
          <p:cNvSpPr/>
          <p:nvPr/>
        </p:nvSpPr>
        <p:spPr>
          <a:xfrm>
            <a:off x="5603935" y="277523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401" y="24728"/>
                </a:lnTo>
                <a:lnTo>
                  <a:pt x="80363" y="40060"/>
                </a:lnTo>
                <a:lnTo>
                  <a:pt x="77401" y="55763"/>
                </a:lnTo>
                <a:lnTo>
                  <a:pt x="71105" y="68127"/>
                </a:lnTo>
                <a:lnTo>
                  <a:pt x="58760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3333" y="55763"/>
                </a:lnTo>
                <a:lnTo>
                  <a:pt x="0" y="40060"/>
                </a:lnTo>
                <a:lnTo>
                  <a:pt x="3333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4" name="object 814"/>
          <p:cNvSpPr/>
          <p:nvPr/>
        </p:nvSpPr>
        <p:spPr>
          <a:xfrm>
            <a:off x="7158132" y="5467936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39996" y="0"/>
                </a:moveTo>
                <a:lnTo>
                  <a:pt x="24689" y="3313"/>
                </a:lnTo>
                <a:lnTo>
                  <a:pt x="12344" y="12648"/>
                </a:lnTo>
                <a:lnTo>
                  <a:pt x="2962" y="25000"/>
                </a:lnTo>
                <a:lnTo>
                  <a:pt x="0" y="40357"/>
                </a:lnTo>
                <a:lnTo>
                  <a:pt x="2962" y="55726"/>
                </a:lnTo>
                <a:lnTo>
                  <a:pt x="12344" y="68375"/>
                </a:lnTo>
                <a:lnTo>
                  <a:pt x="24689" y="77413"/>
                </a:lnTo>
                <a:lnTo>
                  <a:pt x="39996" y="80727"/>
                </a:lnTo>
                <a:lnTo>
                  <a:pt x="55674" y="77413"/>
                </a:lnTo>
                <a:lnTo>
                  <a:pt x="68019" y="68375"/>
                </a:lnTo>
                <a:lnTo>
                  <a:pt x="77401" y="55726"/>
                </a:lnTo>
                <a:lnTo>
                  <a:pt x="80363" y="40357"/>
                </a:lnTo>
                <a:lnTo>
                  <a:pt x="77401" y="25000"/>
                </a:lnTo>
                <a:lnTo>
                  <a:pt x="68019" y="12648"/>
                </a:lnTo>
                <a:lnTo>
                  <a:pt x="55674" y="3313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5" name="object 815"/>
          <p:cNvSpPr/>
          <p:nvPr/>
        </p:nvSpPr>
        <p:spPr>
          <a:xfrm>
            <a:off x="7158132" y="5467936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39996" y="0"/>
                </a:moveTo>
                <a:lnTo>
                  <a:pt x="55674" y="3313"/>
                </a:lnTo>
                <a:lnTo>
                  <a:pt x="68019" y="12648"/>
                </a:lnTo>
                <a:lnTo>
                  <a:pt x="77401" y="25000"/>
                </a:lnTo>
                <a:lnTo>
                  <a:pt x="80363" y="40357"/>
                </a:lnTo>
                <a:lnTo>
                  <a:pt x="77401" y="55726"/>
                </a:lnTo>
                <a:lnTo>
                  <a:pt x="68019" y="68375"/>
                </a:lnTo>
                <a:lnTo>
                  <a:pt x="55674" y="77413"/>
                </a:lnTo>
                <a:lnTo>
                  <a:pt x="39996" y="80727"/>
                </a:lnTo>
                <a:lnTo>
                  <a:pt x="24689" y="77413"/>
                </a:lnTo>
                <a:lnTo>
                  <a:pt x="12344" y="68375"/>
                </a:lnTo>
                <a:lnTo>
                  <a:pt x="2962" y="55726"/>
                </a:lnTo>
                <a:lnTo>
                  <a:pt x="0" y="40357"/>
                </a:lnTo>
                <a:lnTo>
                  <a:pt x="2962" y="25000"/>
                </a:lnTo>
                <a:lnTo>
                  <a:pt x="12344" y="12648"/>
                </a:lnTo>
                <a:lnTo>
                  <a:pt x="24689" y="3313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6" name="object 816"/>
          <p:cNvSpPr/>
          <p:nvPr/>
        </p:nvSpPr>
        <p:spPr>
          <a:xfrm>
            <a:off x="5838855" y="5133862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48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7" name="object 817"/>
          <p:cNvSpPr/>
          <p:nvPr/>
        </p:nvSpPr>
        <p:spPr>
          <a:xfrm>
            <a:off x="5838855" y="5133862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487" y="40060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8" name="object 818"/>
          <p:cNvSpPr/>
          <p:nvPr/>
        </p:nvSpPr>
        <p:spPr>
          <a:xfrm>
            <a:off x="4896584" y="245017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24689" y="3091"/>
                </a:lnTo>
                <a:lnTo>
                  <a:pt x="9258" y="9396"/>
                </a:lnTo>
                <a:lnTo>
                  <a:pt x="2962" y="21761"/>
                </a:lnTo>
                <a:lnTo>
                  <a:pt x="0" y="37093"/>
                </a:lnTo>
                <a:lnTo>
                  <a:pt x="2962" y="52795"/>
                </a:lnTo>
                <a:lnTo>
                  <a:pt x="9258" y="68127"/>
                </a:lnTo>
                <a:lnTo>
                  <a:pt x="24689" y="74186"/>
                </a:lnTo>
                <a:lnTo>
                  <a:pt x="39996" y="77401"/>
                </a:lnTo>
                <a:lnTo>
                  <a:pt x="55427" y="74186"/>
                </a:lnTo>
                <a:lnTo>
                  <a:pt x="67772" y="68127"/>
                </a:lnTo>
                <a:lnTo>
                  <a:pt x="77030" y="52795"/>
                </a:lnTo>
                <a:lnTo>
                  <a:pt x="80117" y="37093"/>
                </a:lnTo>
                <a:lnTo>
                  <a:pt x="77030" y="21761"/>
                </a:lnTo>
                <a:lnTo>
                  <a:pt x="67772" y="9396"/>
                </a:lnTo>
                <a:lnTo>
                  <a:pt x="55427" y="3091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9" name="object 819"/>
          <p:cNvSpPr/>
          <p:nvPr/>
        </p:nvSpPr>
        <p:spPr>
          <a:xfrm>
            <a:off x="4896584" y="245017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55427" y="3091"/>
                </a:lnTo>
                <a:lnTo>
                  <a:pt x="67772" y="9396"/>
                </a:lnTo>
                <a:lnTo>
                  <a:pt x="77030" y="21761"/>
                </a:lnTo>
                <a:lnTo>
                  <a:pt x="80117" y="37093"/>
                </a:lnTo>
                <a:lnTo>
                  <a:pt x="77030" y="52795"/>
                </a:lnTo>
                <a:lnTo>
                  <a:pt x="67772" y="68127"/>
                </a:lnTo>
                <a:lnTo>
                  <a:pt x="55427" y="74186"/>
                </a:lnTo>
                <a:lnTo>
                  <a:pt x="39996" y="77401"/>
                </a:lnTo>
                <a:lnTo>
                  <a:pt x="24689" y="74186"/>
                </a:lnTo>
                <a:lnTo>
                  <a:pt x="9258" y="68127"/>
                </a:lnTo>
                <a:lnTo>
                  <a:pt x="2962" y="52795"/>
                </a:lnTo>
                <a:lnTo>
                  <a:pt x="0" y="37093"/>
                </a:lnTo>
                <a:lnTo>
                  <a:pt x="2962" y="21761"/>
                </a:lnTo>
                <a:lnTo>
                  <a:pt x="9258" y="9396"/>
                </a:lnTo>
                <a:lnTo>
                  <a:pt x="24689" y="3091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0" name="object 820"/>
          <p:cNvSpPr/>
          <p:nvPr/>
        </p:nvSpPr>
        <p:spPr>
          <a:xfrm>
            <a:off x="5681336" y="207874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24689" y="3091"/>
                </a:lnTo>
                <a:lnTo>
                  <a:pt x="9381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9381" y="71095"/>
                </a:lnTo>
                <a:lnTo>
                  <a:pt x="24689" y="77401"/>
                </a:lnTo>
                <a:lnTo>
                  <a:pt x="39996" y="80492"/>
                </a:lnTo>
                <a:lnTo>
                  <a:pt x="55427" y="77401"/>
                </a:lnTo>
                <a:lnTo>
                  <a:pt x="67772" y="71095"/>
                </a:lnTo>
                <a:lnTo>
                  <a:pt x="77154" y="55763"/>
                </a:lnTo>
                <a:lnTo>
                  <a:pt x="8011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3091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1" name="object 821"/>
          <p:cNvSpPr/>
          <p:nvPr/>
        </p:nvSpPr>
        <p:spPr>
          <a:xfrm>
            <a:off x="5681336" y="207874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39996" y="0"/>
                </a:moveTo>
                <a:lnTo>
                  <a:pt x="55427" y="3091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763"/>
                </a:lnTo>
                <a:lnTo>
                  <a:pt x="67772" y="71095"/>
                </a:lnTo>
                <a:lnTo>
                  <a:pt x="55427" y="77401"/>
                </a:lnTo>
                <a:lnTo>
                  <a:pt x="39996" y="80492"/>
                </a:lnTo>
                <a:lnTo>
                  <a:pt x="24689" y="77401"/>
                </a:lnTo>
                <a:lnTo>
                  <a:pt x="9381" y="71095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9381" y="12364"/>
                </a:lnTo>
                <a:lnTo>
                  <a:pt x="24689" y="3091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2" name="object 822"/>
          <p:cNvSpPr/>
          <p:nvPr/>
        </p:nvSpPr>
        <p:spPr>
          <a:xfrm>
            <a:off x="6500160" y="400400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2967"/>
                </a:lnTo>
                <a:lnTo>
                  <a:pt x="9011" y="12240"/>
                </a:lnTo>
                <a:lnTo>
                  <a:pt x="2962" y="24605"/>
                </a:lnTo>
                <a:lnTo>
                  <a:pt x="0" y="40307"/>
                </a:lnTo>
                <a:lnTo>
                  <a:pt x="2962" y="55639"/>
                </a:lnTo>
                <a:lnTo>
                  <a:pt x="9011" y="68004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40307"/>
                </a:lnTo>
                <a:lnTo>
                  <a:pt x="77154" y="24605"/>
                </a:lnTo>
                <a:lnTo>
                  <a:pt x="67772" y="12240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3" name="object 823"/>
          <p:cNvSpPr/>
          <p:nvPr/>
        </p:nvSpPr>
        <p:spPr>
          <a:xfrm>
            <a:off x="6500160" y="400400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2967"/>
                </a:lnTo>
                <a:lnTo>
                  <a:pt x="67772" y="12240"/>
                </a:lnTo>
                <a:lnTo>
                  <a:pt x="77154" y="24605"/>
                </a:lnTo>
                <a:lnTo>
                  <a:pt x="80117" y="40307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9011" y="68004"/>
                </a:lnTo>
                <a:lnTo>
                  <a:pt x="2962" y="55639"/>
                </a:lnTo>
                <a:lnTo>
                  <a:pt x="0" y="40307"/>
                </a:lnTo>
                <a:lnTo>
                  <a:pt x="2962" y="24605"/>
                </a:lnTo>
                <a:lnTo>
                  <a:pt x="9011" y="12240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4" name="object 824"/>
          <p:cNvSpPr/>
          <p:nvPr/>
        </p:nvSpPr>
        <p:spPr>
          <a:xfrm>
            <a:off x="2190011" y="183121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36969"/>
                </a:lnTo>
                <a:lnTo>
                  <a:pt x="3086" y="55639"/>
                </a:lnTo>
                <a:lnTo>
                  <a:pt x="12344" y="68004"/>
                </a:lnTo>
                <a:lnTo>
                  <a:pt x="24689" y="74062"/>
                </a:lnTo>
                <a:lnTo>
                  <a:pt x="40120" y="77401"/>
                </a:lnTo>
                <a:lnTo>
                  <a:pt x="55427" y="74062"/>
                </a:lnTo>
                <a:lnTo>
                  <a:pt x="70858" y="68004"/>
                </a:lnTo>
                <a:lnTo>
                  <a:pt x="77154" y="55639"/>
                </a:lnTo>
                <a:lnTo>
                  <a:pt x="80117" y="36969"/>
                </a:lnTo>
                <a:lnTo>
                  <a:pt x="77154" y="21637"/>
                </a:lnTo>
                <a:lnTo>
                  <a:pt x="70858" y="9273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5" name="object 825"/>
          <p:cNvSpPr/>
          <p:nvPr/>
        </p:nvSpPr>
        <p:spPr>
          <a:xfrm>
            <a:off x="2190011" y="1831213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40120" y="0"/>
                </a:moveTo>
                <a:lnTo>
                  <a:pt x="55427" y="2967"/>
                </a:lnTo>
                <a:lnTo>
                  <a:pt x="70858" y="9273"/>
                </a:lnTo>
                <a:lnTo>
                  <a:pt x="77154" y="21637"/>
                </a:lnTo>
                <a:lnTo>
                  <a:pt x="80117" y="36969"/>
                </a:lnTo>
                <a:lnTo>
                  <a:pt x="77154" y="55639"/>
                </a:lnTo>
                <a:lnTo>
                  <a:pt x="70858" y="68004"/>
                </a:lnTo>
                <a:lnTo>
                  <a:pt x="55427" y="74062"/>
                </a:lnTo>
                <a:lnTo>
                  <a:pt x="40120" y="77401"/>
                </a:lnTo>
                <a:lnTo>
                  <a:pt x="24689" y="74062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36969"/>
                </a:lnTo>
                <a:lnTo>
                  <a:pt x="3086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6" name="object 826"/>
          <p:cNvSpPr/>
          <p:nvPr/>
        </p:nvSpPr>
        <p:spPr>
          <a:xfrm>
            <a:off x="663552" y="3511779"/>
            <a:ext cx="80425" cy="80368"/>
          </a:xfrm>
          <a:custGeom>
            <a:avLst/>
            <a:gdLst/>
            <a:ahLst/>
            <a:cxnLst/>
            <a:rect l="l" t="t" r="r" b="b"/>
            <a:pathLst>
              <a:path w="80425" h="80368">
                <a:moveTo>
                  <a:pt x="40058" y="0"/>
                </a:moveTo>
                <a:lnTo>
                  <a:pt x="21689" y="3214"/>
                </a:lnTo>
                <a:lnTo>
                  <a:pt x="9332" y="9273"/>
                </a:lnTo>
                <a:lnTo>
                  <a:pt x="3012" y="24976"/>
                </a:lnTo>
                <a:lnTo>
                  <a:pt x="0" y="40307"/>
                </a:lnTo>
                <a:lnTo>
                  <a:pt x="3012" y="55639"/>
                </a:lnTo>
                <a:lnTo>
                  <a:pt x="9332" y="68004"/>
                </a:lnTo>
                <a:lnTo>
                  <a:pt x="21689" y="77401"/>
                </a:lnTo>
                <a:lnTo>
                  <a:pt x="40058" y="80368"/>
                </a:lnTo>
                <a:lnTo>
                  <a:pt x="55723" y="77401"/>
                </a:lnTo>
                <a:lnTo>
                  <a:pt x="68080" y="68004"/>
                </a:lnTo>
                <a:lnTo>
                  <a:pt x="74105" y="55639"/>
                </a:lnTo>
                <a:lnTo>
                  <a:pt x="80425" y="40307"/>
                </a:lnTo>
                <a:lnTo>
                  <a:pt x="74105" y="24976"/>
                </a:lnTo>
                <a:lnTo>
                  <a:pt x="68080" y="12364"/>
                </a:lnTo>
                <a:lnTo>
                  <a:pt x="55723" y="3214"/>
                </a:lnTo>
                <a:lnTo>
                  <a:pt x="40058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7" name="object 827"/>
          <p:cNvSpPr/>
          <p:nvPr/>
        </p:nvSpPr>
        <p:spPr>
          <a:xfrm>
            <a:off x="663552" y="3511779"/>
            <a:ext cx="80425" cy="80368"/>
          </a:xfrm>
          <a:custGeom>
            <a:avLst/>
            <a:gdLst/>
            <a:ahLst/>
            <a:cxnLst/>
            <a:rect l="l" t="t" r="r" b="b"/>
            <a:pathLst>
              <a:path w="80425" h="80368">
                <a:moveTo>
                  <a:pt x="40058" y="0"/>
                </a:moveTo>
                <a:lnTo>
                  <a:pt x="55723" y="3214"/>
                </a:lnTo>
                <a:lnTo>
                  <a:pt x="68080" y="12364"/>
                </a:lnTo>
                <a:lnTo>
                  <a:pt x="74105" y="24976"/>
                </a:lnTo>
                <a:lnTo>
                  <a:pt x="80425" y="40307"/>
                </a:lnTo>
                <a:lnTo>
                  <a:pt x="74105" y="55639"/>
                </a:lnTo>
                <a:lnTo>
                  <a:pt x="68080" y="68004"/>
                </a:lnTo>
                <a:lnTo>
                  <a:pt x="55723" y="77401"/>
                </a:lnTo>
                <a:lnTo>
                  <a:pt x="40058" y="80368"/>
                </a:lnTo>
                <a:lnTo>
                  <a:pt x="21689" y="77401"/>
                </a:lnTo>
                <a:lnTo>
                  <a:pt x="9332" y="68004"/>
                </a:lnTo>
                <a:lnTo>
                  <a:pt x="3012" y="55639"/>
                </a:lnTo>
                <a:lnTo>
                  <a:pt x="0" y="40307"/>
                </a:lnTo>
                <a:lnTo>
                  <a:pt x="3012" y="24976"/>
                </a:lnTo>
                <a:lnTo>
                  <a:pt x="9332" y="9273"/>
                </a:lnTo>
                <a:lnTo>
                  <a:pt x="21689" y="3214"/>
                </a:lnTo>
                <a:lnTo>
                  <a:pt x="40058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8" name="object 828"/>
          <p:cNvSpPr/>
          <p:nvPr/>
        </p:nvSpPr>
        <p:spPr>
          <a:xfrm>
            <a:off x="4510319" y="313429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3082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6048" y="24728"/>
                </a:lnTo>
                <a:lnTo>
                  <a:pt x="0" y="40060"/>
                </a:lnTo>
                <a:lnTo>
                  <a:pt x="6048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3082" y="80368"/>
                </a:lnTo>
                <a:lnTo>
                  <a:pt x="58760" y="77401"/>
                </a:lnTo>
                <a:lnTo>
                  <a:pt x="71105" y="68127"/>
                </a:lnTo>
                <a:lnTo>
                  <a:pt x="77154" y="55763"/>
                </a:lnTo>
                <a:lnTo>
                  <a:pt x="80117" y="40060"/>
                </a:lnTo>
                <a:lnTo>
                  <a:pt x="77154" y="24728"/>
                </a:lnTo>
                <a:lnTo>
                  <a:pt x="71105" y="12364"/>
                </a:lnTo>
                <a:lnTo>
                  <a:pt x="58760" y="2967"/>
                </a:lnTo>
                <a:lnTo>
                  <a:pt x="43082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9" name="object 829"/>
          <p:cNvSpPr/>
          <p:nvPr/>
        </p:nvSpPr>
        <p:spPr>
          <a:xfrm>
            <a:off x="4510319" y="313429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3082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763"/>
                </a:lnTo>
                <a:lnTo>
                  <a:pt x="71105" y="68127"/>
                </a:lnTo>
                <a:lnTo>
                  <a:pt x="58760" y="77401"/>
                </a:lnTo>
                <a:lnTo>
                  <a:pt x="43082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6048" y="55763"/>
                </a:lnTo>
                <a:lnTo>
                  <a:pt x="0" y="40060"/>
                </a:lnTo>
                <a:lnTo>
                  <a:pt x="6048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3082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0" name="object 830"/>
          <p:cNvSpPr/>
          <p:nvPr/>
        </p:nvSpPr>
        <p:spPr>
          <a:xfrm>
            <a:off x="6014767" y="4047280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812" y="3091"/>
                </a:lnTo>
                <a:lnTo>
                  <a:pt x="12344" y="9396"/>
                </a:lnTo>
                <a:lnTo>
                  <a:pt x="3333" y="21761"/>
                </a:lnTo>
                <a:lnTo>
                  <a:pt x="0" y="37093"/>
                </a:lnTo>
                <a:lnTo>
                  <a:pt x="3333" y="52795"/>
                </a:lnTo>
                <a:lnTo>
                  <a:pt x="12344" y="68127"/>
                </a:lnTo>
                <a:lnTo>
                  <a:pt x="24812" y="74433"/>
                </a:lnTo>
                <a:lnTo>
                  <a:pt x="40367" y="77401"/>
                </a:lnTo>
                <a:lnTo>
                  <a:pt x="55798" y="74433"/>
                </a:lnTo>
                <a:lnTo>
                  <a:pt x="68142" y="68127"/>
                </a:lnTo>
                <a:lnTo>
                  <a:pt x="77524" y="52795"/>
                </a:lnTo>
                <a:lnTo>
                  <a:pt x="80487" y="37093"/>
                </a:lnTo>
                <a:lnTo>
                  <a:pt x="77524" y="21761"/>
                </a:lnTo>
                <a:lnTo>
                  <a:pt x="68142" y="9396"/>
                </a:lnTo>
                <a:lnTo>
                  <a:pt x="55798" y="3091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1" name="object 831"/>
          <p:cNvSpPr/>
          <p:nvPr/>
        </p:nvSpPr>
        <p:spPr>
          <a:xfrm>
            <a:off x="6014767" y="4047280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3091"/>
                </a:lnTo>
                <a:lnTo>
                  <a:pt x="68142" y="9396"/>
                </a:lnTo>
                <a:lnTo>
                  <a:pt x="77524" y="21761"/>
                </a:lnTo>
                <a:lnTo>
                  <a:pt x="80487" y="37093"/>
                </a:lnTo>
                <a:lnTo>
                  <a:pt x="77524" y="52795"/>
                </a:lnTo>
                <a:lnTo>
                  <a:pt x="68142" y="68127"/>
                </a:lnTo>
                <a:lnTo>
                  <a:pt x="55798" y="74433"/>
                </a:lnTo>
                <a:lnTo>
                  <a:pt x="40367" y="77401"/>
                </a:lnTo>
                <a:lnTo>
                  <a:pt x="24812" y="74433"/>
                </a:lnTo>
                <a:lnTo>
                  <a:pt x="12344" y="68127"/>
                </a:lnTo>
                <a:lnTo>
                  <a:pt x="3333" y="52795"/>
                </a:lnTo>
                <a:lnTo>
                  <a:pt x="0" y="37093"/>
                </a:lnTo>
                <a:lnTo>
                  <a:pt x="3333" y="21761"/>
                </a:lnTo>
                <a:lnTo>
                  <a:pt x="12344" y="9396"/>
                </a:lnTo>
                <a:lnTo>
                  <a:pt x="24812" y="3091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2" name="object 832"/>
          <p:cNvSpPr/>
          <p:nvPr/>
        </p:nvSpPr>
        <p:spPr>
          <a:xfrm>
            <a:off x="7868816" y="2815294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24689" y="3338"/>
                </a:lnTo>
                <a:lnTo>
                  <a:pt x="12344" y="12364"/>
                </a:lnTo>
                <a:lnTo>
                  <a:pt x="2962" y="24976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39996" y="80368"/>
                </a:lnTo>
                <a:lnTo>
                  <a:pt x="55674" y="77401"/>
                </a:lnTo>
                <a:lnTo>
                  <a:pt x="68019" y="68127"/>
                </a:lnTo>
                <a:lnTo>
                  <a:pt x="77030" y="55763"/>
                </a:lnTo>
                <a:lnTo>
                  <a:pt x="80363" y="40307"/>
                </a:lnTo>
                <a:lnTo>
                  <a:pt x="77030" y="24976"/>
                </a:lnTo>
                <a:lnTo>
                  <a:pt x="68019" y="12364"/>
                </a:lnTo>
                <a:lnTo>
                  <a:pt x="55674" y="3338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3" name="object 833"/>
          <p:cNvSpPr/>
          <p:nvPr/>
        </p:nvSpPr>
        <p:spPr>
          <a:xfrm>
            <a:off x="7868816" y="2815294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39996" y="0"/>
                </a:moveTo>
                <a:lnTo>
                  <a:pt x="55674" y="3338"/>
                </a:lnTo>
                <a:lnTo>
                  <a:pt x="68019" y="12364"/>
                </a:lnTo>
                <a:lnTo>
                  <a:pt x="77030" y="24976"/>
                </a:lnTo>
                <a:lnTo>
                  <a:pt x="80363" y="40307"/>
                </a:lnTo>
                <a:lnTo>
                  <a:pt x="77030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976"/>
                </a:lnTo>
                <a:lnTo>
                  <a:pt x="12344" y="12364"/>
                </a:lnTo>
                <a:lnTo>
                  <a:pt x="24689" y="3338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4" name="object 834"/>
          <p:cNvSpPr/>
          <p:nvPr/>
        </p:nvSpPr>
        <p:spPr>
          <a:xfrm>
            <a:off x="1763501" y="1623615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338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8637" y="77401"/>
                </a:lnTo>
                <a:lnTo>
                  <a:pt x="70981" y="68127"/>
                </a:lnTo>
                <a:lnTo>
                  <a:pt x="77401" y="55763"/>
                </a:lnTo>
                <a:lnTo>
                  <a:pt x="80363" y="40307"/>
                </a:lnTo>
                <a:lnTo>
                  <a:pt x="77401" y="24728"/>
                </a:lnTo>
                <a:lnTo>
                  <a:pt x="70981" y="12364"/>
                </a:lnTo>
                <a:lnTo>
                  <a:pt x="58637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5" name="object 835"/>
          <p:cNvSpPr/>
          <p:nvPr/>
        </p:nvSpPr>
        <p:spPr>
          <a:xfrm>
            <a:off x="1763501" y="1623615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8637" y="3338"/>
                </a:lnTo>
                <a:lnTo>
                  <a:pt x="70981" y="12364"/>
                </a:lnTo>
                <a:lnTo>
                  <a:pt x="77401" y="24728"/>
                </a:lnTo>
                <a:lnTo>
                  <a:pt x="80363" y="40307"/>
                </a:lnTo>
                <a:lnTo>
                  <a:pt x="77401" y="55763"/>
                </a:lnTo>
                <a:lnTo>
                  <a:pt x="70981" y="68127"/>
                </a:lnTo>
                <a:lnTo>
                  <a:pt x="58637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6" name="object 836"/>
          <p:cNvSpPr/>
          <p:nvPr/>
        </p:nvSpPr>
        <p:spPr>
          <a:xfrm>
            <a:off x="4337123" y="4304336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12344" y="12240"/>
                </a:lnTo>
                <a:lnTo>
                  <a:pt x="3333" y="24605"/>
                </a:lnTo>
                <a:lnTo>
                  <a:pt x="0" y="40060"/>
                </a:lnTo>
                <a:lnTo>
                  <a:pt x="3333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674" y="77401"/>
                </a:lnTo>
                <a:lnTo>
                  <a:pt x="68019" y="68004"/>
                </a:lnTo>
                <a:lnTo>
                  <a:pt x="77401" y="55639"/>
                </a:lnTo>
                <a:lnTo>
                  <a:pt x="80363" y="40060"/>
                </a:lnTo>
                <a:lnTo>
                  <a:pt x="77401" y="24605"/>
                </a:lnTo>
                <a:lnTo>
                  <a:pt x="68019" y="12240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7" name="object 837"/>
          <p:cNvSpPr/>
          <p:nvPr/>
        </p:nvSpPr>
        <p:spPr>
          <a:xfrm>
            <a:off x="4337123" y="4304336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5674" y="2967"/>
                </a:lnTo>
                <a:lnTo>
                  <a:pt x="68019" y="12240"/>
                </a:lnTo>
                <a:lnTo>
                  <a:pt x="77401" y="24605"/>
                </a:lnTo>
                <a:lnTo>
                  <a:pt x="80363" y="40060"/>
                </a:lnTo>
                <a:lnTo>
                  <a:pt x="77401" y="55639"/>
                </a:lnTo>
                <a:lnTo>
                  <a:pt x="68019" y="68004"/>
                </a:lnTo>
                <a:lnTo>
                  <a:pt x="55674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333" y="55639"/>
                </a:lnTo>
                <a:lnTo>
                  <a:pt x="0" y="40060"/>
                </a:lnTo>
                <a:lnTo>
                  <a:pt x="3333" y="24605"/>
                </a:lnTo>
                <a:lnTo>
                  <a:pt x="12344" y="12240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8" name="object 838"/>
          <p:cNvSpPr/>
          <p:nvPr/>
        </p:nvSpPr>
        <p:spPr>
          <a:xfrm>
            <a:off x="5662696" y="3914240"/>
            <a:ext cx="80363" cy="77401"/>
          </a:xfrm>
          <a:custGeom>
            <a:avLst/>
            <a:gdLst/>
            <a:ahLst/>
            <a:cxnLst/>
            <a:rect l="l" t="t" r="r" b="b"/>
            <a:pathLst>
              <a:path w="80363" h="77401">
                <a:moveTo>
                  <a:pt x="40367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3209" y="21637"/>
                </a:lnTo>
                <a:lnTo>
                  <a:pt x="0" y="36969"/>
                </a:lnTo>
                <a:lnTo>
                  <a:pt x="3209" y="55639"/>
                </a:lnTo>
                <a:lnTo>
                  <a:pt x="12344" y="68004"/>
                </a:lnTo>
                <a:lnTo>
                  <a:pt x="24689" y="74309"/>
                </a:lnTo>
                <a:lnTo>
                  <a:pt x="40367" y="77401"/>
                </a:lnTo>
                <a:lnTo>
                  <a:pt x="55674" y="74309"/>
                </a:lnTo>
                <a:lnTo>
                  <a:pt x="68019" y="68004"/>
                </a:lnTo>
                <a:lnTo>
                  <a:pt x="77401" y="52672"/>
                </a:lnTo>
                <a:lnTo>
                  <a:pt x="80363" y="36969"/>
                </a:lnTo>
                <a:lnTo>
                  <a:pt x="77401" y="21637"/>
                </a:lnTo>
                <a:lnTo>
                  <a:pt x="68019" y="9273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9" name="object 839"/>
          <p:cNvSpPr/>
          <p:nvPr/>
        </p:nvSpPr>
        <p:spPr>
          <a:xfrm>
            <a:off x="5662696" y="3914240"/>
            <a:ext cx="80363" cy="77401"/>
          </a:xfrm>
          <a:custGeom>
            <a:avLst/>
            <a:gdLst/>
            <a:ahLst/>
            <a:cxnLst/>
            <a:rect l="l" t="t" r="r" b="b"/>
            <a:pathLst>
              <a:path w="80363" h="77401">
                <a:moveTo>
                  <a:pt x="40367" y="0"/>
                </a:moveTo>
                <a:lnTo>
                  <a:pt x="55674" y="2967"/>
                </a:lnTo>
                <a:lnTo>
                  <a:pt x="68019" y="9273"/>
                </a:lnTo>
                <a:lnTo>
                  <a:pt x="77401" y="21637"/>
                </a:lnTo>
                <a:lnTo>
                  <a:pt x="80363" y="36969"/>
                </a:lnTo>
                <a:lnTo>
                  <a:pt x="77401" y="52672"/>
                </a:lnTo>
                <a:lnTo>
                  <a:pt x="68019" y="68004"/>
                </a:lnTo>
                <a:lnTo>
                  <a:pt x="55674" y="74309"/>
                </a:lnTo>
                <a:lnTo>
                  <a:pt x="40367" y="77401"/>
                </a:lnTo>
                <a:lnTo>
                  <a:pt x="24689" y="74309"/>
                </a:lnTo>
                <a:lnTo>
                  <a:pt x="12344" y="68004"/>
                </a:lnTo>
                <a:lnTo>
                  <a:pt x="3209" y="55639"/>
                </a:lnTo>
                <a:lnTo>
                  <a:pt x="0" y="36969"/>
                </a:lnTo>
                <a:lnTo>
                  <a:pt x="3209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0" name="object 840"/>
          <p:cNvSpPr/>
          <p:nvPr/>
        </p:nvSpPr>
        <p:spPr>
          <a:xfrm>
            <a:off x="6840009" y="3093987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24689" y="2967"/>
                </a:lnTo>
                <a:lnTo>
                  <a:pt x="12344" y="9273"/>
                </a:lnTo>
                <a:lnTo>
                  <a:pt x="2962" y="21637"/>
                </a:lnTo>
                <a:lnTo>
                  <a:pt x="0" y="36969"/>
                </a:lnTo>
                <a:lnTo>
                  <a:pt x="2962" y="55639"/>
                </a:lnTo>
                <a:lnTo>
                  <a:pt x="12344" y="68004"/>
                </a:lnTo>
                <a:lnTo>
                  <a:pt x="24689" y="74309"/>
                </a:lnTo>
                <a:lnTo>
                  <a:pt x="39996" y="77401"/>
                </a:lnTo>
                <a:lnTo>
                  <a:pt x="55427" y="74309"/>
                </a:lnTo>
                <a:lnTo>
                  <a:pt x="71105" y="68004"/>
                </a:lnTo>
                <a:lnTo>
                  <a:pt x="77030" y="52672"/>
                </a:lnTo>
                <a:lnTo>
                  <a:pt x="80117" y="36969"/>
                </a:lnTo>
                <a:lnTo>
                  <a:pt x="77030" y="21637"/>
                </a:lnTo>
                <a:lnTo>
                  <a:pt x="71105" y="9273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1" name="object 841"/>
          <p:cNvSpPr/>
          <p:nvPr/>
        </p:nvSpPr>
        <p:spPr>
          <a:xfrm>
            <a:off x="6840009" y="3093987"/>
            <a:ext cx="80117" cy="77401"/>
          </a:xfrm>
          <a:custGeom>
            <a:avLst/>
            <a:gdLst/>
            <a:ahLst/>
            <a:cxnLst/>
            <a:rect l="l" t="t" r="r" b="b"/>
            <a:pathLst>
              <a:path w="80117" h="77401">
                <a:moveTo>
                  <a:pt x="39996" y="0"/>
                </a:moveTo>
                <a:lnTo>
                  <a:pt x="55427" y="2967"/>
                </a:lnTo>
                <a:lnTo>
                  <a:pt x="71105" y="9273"/>
                </a:lnTo>
                <a:lnTo>
                  <a:pt x="77030" y="21637"/>
                </a:lnTo>
                <a:lnTo>
                  <a:pt x="80117" y="36969"/>
                </a:lnTo>
                <a:lnTo>
                  <a:pt x="77030" y="52672"/>
                </a:lnTo>
                <a:lnTo>
                  <a:pt x="71105" y="68004"/>
                </a:lnTo>
                <a:lnTo>
                  <a:pt x="55427" y="74309"/>
                </a:lnTo>
                <a:lnTo>
                  <a:pt x="39996" y="77401"/>
                </a:lnTo>
                <a:lnTo>
                  <a:pt x="24689" y="74309"/>
                </a:lnTo>
                <a:lnTo>
                  <a:pt x="12344" y="68004"/>
                </a:lnTo>
                <a:lnTo>
                  <a:pt x="2962" y="55639"/>
                </a:lnTo>
                <a:lnTo>
                  <a:pt x="0" y="36969"/>
                </a:lnTo>
                <a:lnTo>
                  <a:pt x="2962" y="21637"/>
                </a:lnTo>
                <a:lnTo>
                  <a:pt x="12344" y="9273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2" name="object 842"/>
          <p:cNvSpPr/>
          <p:nvPr/>
        </p:nvSpPr>
        <p:spPr>
          <a:xfrm>
            <a:off x="1522434" y="1920978"/>
            <a:ext cx="80438" cy="80368"/>
          </a:xfrm>
          <a:custGeom>
            <a:avLst/>
            <a:gdLst/>
            <a:ahLst/>
            <a:cxnLst/>
            <a:rect l="l" t="t" r="r" b="b"/>
            <a:pathLst>
              <a:path w="80438" h="80368">
                <a:moveTo>
                  <a:pt x="40367" y="0"/>
                </a:moveTo>
                <a:lnTo>
                  <a:pt x="24701" y="2967"/>
                </a:lnTo>
                <a:lnTo>
                  <a:pt x="12357" y="12364"/>
                </a:lnTo>
                <a:lnTo>
                  <a:pt x="3320" y="24605"/>
                </a:lnTo>
                <a:lnTo>
                  <a:pt x="0" y="40060"/>
                </a:lnTo>
                <a:lnTo>
                  <a:pt x="3320" y="55639"/>
                </a:lnTo>
                <a:lnTo>
                  <a:pt x="12357" y="68004"/>
                </a:lnTo>
                <a:lnTo>
                  <a:pt x="24701" y="77401"/>
                </a:lnTo>
                <a:lnTo>
                  <a:pt x="40367" y="80368"/>
                </a:lnTo>
                <a:lnTo>
                  <a:pt x="55736" y="77401"/>
                </a:lnTo>
                <a:lnTo>
                  <a:pt x="68093" y="68004"/>
                </a:lnTo>
                <a:lnTo>
                  <a:pt x="77425" y="55639"/>
                </a:lnTo>
                <a:lnTo>
                  <a:pt x="80438" y="40060"/>
                </a:lnTo>
                <a:lnTo>
                  <a:pt x="77425" y="24605"/>
                </a:lnTo>
                <a:lnTo>
                  <a:pt x="68093" y="12364"/>
                </a:lnTo>
                <a:lnTo>
                  <a:pt x="55736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3" name="object 843"/>
          <p:cNvSpPr/>
          <p:nvPr/>
        </p:nvSpPr>
        <p:spPr>
          <a:xfrm>
            <a:off x="1522434" y="1920978"/>
            <a:ext cx="80438" cy="80368"/>
          </a:xfrm>
          <a:custGeom>
            <a:avLst/>
            <a:gdLst/>
            <a:ahLst/>
            <a:cxnLst/>
            <a:rect l="l" t="t" r="r" b="b"/>
            <a:pathLst>
              <a:path w="80438" h="80368">
                <a:moveTo>
                  <a:pt x="40367" y="0"/>
                </a:moveTo>
                <a:lnTo>
                  <a:pt x="55736" y="2967"/>
                </a:lnTo>
                <a:lnTo>
                  <a:pt x="68093" y="12364"/>
                </a:lnTo>
                <a:lnTo>
                  <a:pt x="77425" y="24605"/>
                </a:lnTo>
                <a:lnTo>
                  <a:pt x="80438" y="40060"/>
                </a:lnTo>
                <a:lnTo>
                  <a:pt x="77425" y="55639"/>
                </a:lnTo>
                <a:lnTo>
                  <a:pt x="68093" y="68004"/>
                </a:lnTo>
                <a:lnTo>
                  <a:pt x="55736" y="77401"/>
                </a:lnTo>
                <a:lnTo>
                  <a:pt x="40367" y="80368"/>
                </a:lnTo>
                <a:lnTo>
                  <a:pt x="24701" y="77401"/>
                </a:lnTo>
                <a:lnTo>
                  <a:pt x="12357" y="68004"/>
                </a:lnTo>
                <a:lnTo>
                  <a:pt x="3320" y="55639"/>
                </a:lnTo>
                <a:lnTo>
                  <a:pt x="0" y="40060"/>
                </a:lnTo>
                <a:lnTo>
                  <a:pt x="3320" y="24605"/>
                </a:lnTo>
                <a:lnTo>
                  <a:pt x="12357" y="12364"/>
                </a:lnTo>
                <a:lnTo>
                  <a:pt x="24701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4" name="object 844"/>
          <p:cNvSpPr/>
          <p:nvPr/>
        </p:nvSpPr>
        <p:spPr>
          <a:xfrm>
            <a:off x="7624761" y="3041191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24689" y="3338"/>
                </a:lnTo>
                <a:lnTo>
                  <a:pt x="12344" y="12611"/>
                </a:lnTo>
                <a:lnTo>
                  <a:pt x="2962" y="24976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71466"/>
                </a:lnTo>
                <a:lnTo>
                  <a:pt x="24689" y="77401"/>
                </a:lnTo>
                <a:lnTo>
                  <a:pt x="39996" y="80739"/>
                </a:lnTo>
                <a:lnTo>
                  <a:pt x="55427" y="77401"/>
                </a:lnTo>
                <a:lnTo>
                  <a:pt x="67772" y="68375"/>
                </a:lnTo>
                <a:lnTo>
                  <a:pt x="77154" y="55763"/>
                </a:lnTo>
                <a:lnTo>
                  <a:pt x="80117" y="40431"/>
                </a:lnTo>
                <a:lnTo>
                  <a:pt x="77154" y="24976"/>
                </a:lnTo>
                <a:lnTo>
                  <a:pt x="67772" y="12611"/>
                </a:lnTo>
                <a:lnTo>
                  <a:pt x="55427" y="3338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5" name="object 845"/>
          <p:cNvSpPr/>
          <p:nvPr/>
        </p:nvSpPr>
        <p:spPr>
          <a:xfrm>
            <a:off x="7624761" y="3041191"/>
            <a:ext cx="80117" cy="80739"/>
          </a:xfrm>
          <a:custGeom>
            <a:avLst/>
            <a:gdLst/>
            <a:ahLst/>
            <a:cxnLst/>
            <a:rect l="l" t="t" r="r" b="b"/>
            <a:pathLst>
              <a:path w="80117" h="80739">
                <a:moveTo>
                  <a:pt x="39996" y="0"/>
                </a:moveTo>
                <a:lnTo>
                  <a:pt x="55427" y="3338"/>
                </a:lnTo>
                <a:lnTo>
                  <a:pt x="67772" y="12611"/>
                </a:lnTo>
                <a:lnTo>
                  <a:pt x="77154" y="24976"/>
                </a:lnTo>
                <a:lnTo>
                  <a:pt x="80117" y="40431"/>
                </a:lnTo>
                <a:lnTo>
                  <a:pt x="77154" y="55763"/>
                </a:lnTo>
                <a:lnTo>
                  <a:pt x="67772" y="68375"/>
                </a:lnTo>
                <a:lnTo>
                  <a:pt x="55427" y="77401"/>
                </a:lnTo>
                <a:lnTo>
                  <a:pt x="39996" y="80739"/>
                </a:lnTo>
                <a:lnTo>
                  <a:pt x="24689" y="77401"/>
                </a:lnTo>
                <a:lnTo>
                  <a:pt x="12344" y="71466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976"/>
                </a:lnTo>
                <a:lnTo>
                  <a:pt x="12344" y="12611"/>
                </a:lnTo>
                <a:lnTo>
                  <a:pt x="24689" y="3338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6" name="object 846"/>
          <p:cNvSpPr/>
          <p:nvPr/>
        </p:nvSpPr>
        <p:spPr>
          <a:xfrm>
            <a:off x="2248524" y="2623398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24689" y="3338"/>
                </a:lnTo>
                <a:lnTo>
                  <a:pt x="12344" y="12364"/>
                </a:lnTo>
                <a:lnTo>
                  <a:pt x="3209" y="24728"/>
                </a:lnTo>
                <a:lnTo>
                  <a:pt x="0" y="40431"/>
                </a:lnTo>
                <a:lnTo>
                  <a:pt x="3209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367" y="80492"/>
                </a:lnTo>
                <a:lnTo>
                  <a:pt x="55674" y="77401"/>
                </a:lnTo>
                <a:lnTo>
                  <a:pt x="68019" y="68127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7" name="object 847"/>
          <p:cNvSpPr/>
          <p:nvPr/>
        </p:nvSpPr>
        <p:spPr>
          <a:xfrm>
            <a:off x="2248524" y="2623398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40367" y="0"/>
                </a:moveTo>
                <a:lnTo>
                  <a:pt x="55674" y="3338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40367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209" y="55763"/>
                </a:lnTo>
                <a:lnTo>
                  <a:pt x="0" y="40431"/>
                </a:lnTo>
                <a:lnTo>
                  <a:pt x="3209" y="24728"/>
                </a:lnTo>
                <a:lnTo>
                  <a:pt x="12344" y="12364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8" name="object 848"/>
          <p:cNvSpPr/>
          <p:nvPr/>
        </p:nvSpPr>
        <p:spPr>
          <a:xfrm>
            <a:off x="1037411" y="1821816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24701" y="2967"/>
                </a:lnTo>
                <a:lnTo>
                  <a:pt x="12344" y="12364"/>
                </a:lnTo>
                <a:lnTo>
                  <a:pt x="3012" y="24728"/>
                </a:lnTo>
                <a:lnTo>
                  <a:pt x="0" y="40060"/>
                </a:lnTo>
                <a:lnTo>
                  <a:pt x="3012" y="55763"/>
                </a:lnTo>
                <a:lnTo>
                  <a:pt x="12344" y="68127"/>
                </a:lnTo>
                <a:lnTo>
                  <a:pt x="24701" y="77401"/>
                </a:lnTo>
                <a:lnTo>
                  <a:pt x="40070" y="80492"/>
                </a:lnTo>
                <a:lnTo>
                  <a:pt x="55736" y="77401"/>
                </a:lnTo>
                <a:lnTo>
                  <a:pt x="68080" y="68127"/>
                </a:lnTo>
                <a:lnTo>
                  <a:pt x="77117" y="55763"/>
                </a:lnTo>
                <a:lnTo>
                  <a:pt x="80438" y="40060"/>
                </a:lnTo>
                <a:lnTo>
                  <a:pt x="77117" y="24728"/>
                </a:lnTo>
                <a:lnTo>
                  <a:pt x="68080" y="12364"/>
                </a:lnTo>
                <a:lnTo>
                  <a:pt x="55736" y="2967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9" name="object 849"/>
          <p:cNvSpPr/>
          <p:nvPr/>
        </p:nvSpPr>
        <p:spPr>
          <a:xfrm>
            <a:off x="1037411" y="1821816"/>
            <a:ext cx="80438" cy="80492"/>
          </a:xfrm>
          <a:custGeom>
            <a:avLst/>
            <a:gdLst/>
            <a:ahLst/>
            <a:cxnLst/>
            <a:rect l="l" t="t" r="r" b="b"/>
            <a:pathLst>
              <a:path w="80438" h="80492">
                <a:moveTo>
                  <a:pt x="40070" y="0"/>
                </a:moveTo>
                <a:lnTo>
                  <a:pt x="55736" y="2967"/>
                </a:lnTo>
                <a:lnTo>
                  <a:pt x="68080" y="12364"/>
                </a:lnTo>
                <a:lnTo>
                  <a:pt x="77117" y="24728"/>
                </a:lnTo>
                <a:lnTo>
                  <a:pt x="80438" y="40060"/>
                </a:lnTo>
                <a:lnTo>
                  <a:pt x="77117" y="55763"/>
                </a:lnTo>
                <a:lnTo>
                  <a:pt x="68080" y="68127"/>
                </a:lnTo>
                <a:lnTo>
                  <a:pt x="55736" y="77401"/>
                </a:lnTo>
                <a:lnTo>
                  <a:pt x="40070" y="80492"/>
                </a:lnTo>
                <a:lnTo>
                  <a:pt x="24701" y="77401"/>
                </a:lnTo>
                <a:lnTo>
                  <a:pt x="12344" y="68127"/>
                </a:lnTo>
                <a:lnTo>
                  <a:pt x="3012" y="55763"/>
                </a:lnTo>
                <a:lnTo>
                  <a:pt x="0" y="40060"/>
                </a:lnTo>
                <a:lnTo>
                  <a:pt x="3012" y="24728"/>
                </a:lnTo>
                <a:lnTo>
                  <a:pt x="12344" y="12364"/>
                </a:lnTo>
                <a:lnTo>
                  <a:pt x="24701" y="2967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0" name="object 850"/>
          <p:cNvSpPr/>
          <p:nvPr/>
        </p:nvSpPr>
        <p:spPr>
          <a:xfrm>
            <a:off x="2023110" y="443737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24689" y="3091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11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3091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1" name="object 851"/>
          <p:cNvSpPr/>
          <p:nvPr/>
        </p:nvSpPr>
        <p:spPr>
          <a:xfrm>
            <a:off x="2023110" y="443737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55427" y="3091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3091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2" name="object 852"/>
          <p:cNvSpPr/>
          <p:nvPr/>
        </p:nvSpPr>
        <p:spPr>
          <a:xfrm>
            <a:off x="3292885" y="3660523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812" y="3091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127"/>
                </a:lnTo>
                <a:lnTo>
                  <a:pt x="24812" y="77153"/>
                </a:lnTo>
                <a:lnTo>
                  <a:pt x="40120" y="80492"/>
                </a:lnTo>
                <a:lnTo>
                  <a:pt x="55798" y="77153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060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3091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3" name="object 853"/>
          <p:cNvSpPr/>
          <p:nvPr/>
        </p:nvSpPr>
        <p:spPr>
          <a:xfrm>
            <a:off x="3292885" y="3660523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3091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060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153"/>
                </a:lnTo>
                <a:lnTo>
                  <a:pt x="40120" y="80492"/>
                </a:lnTo>
                <a:lnTo>
                  <a:pt x="24812" y="77153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812" y="3091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4" name="object 854"/>
          <p:cNvSpPr/>
          <p:nvPr/>
        </p:nvSpPr>
        <p:spPr>
          <a:xfrm>
            <a:off x="7226151" y="396394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24689" y="2967"/>
                </a:lnTo>
                <a:lnTo>
                  <a:pt x="12344" y="9025"/>
                </a:lnTo>
                <a:lnTo>
                  <a:pt x="3086" y="24605"/>
                </a:lnTo>
                <a:lnTo>
                  <a:pt x="0" y="40060"/>
                </a:lnTo>
                <a:lnTo>
                  <a:pt x="3086" y="55639"/>
                </a:lnTo>
                <a:lnTo>
                  <a:pt x="12344" y="68004"/>
                </a:lnTo>
                <a:lnTo>
                  <a:pt x="24689" y="77030"/>
                </a:lnTo>
                <a:lnTo>
                  <a:pt x="40120" y="80368"/>
                </a:lnTo>
                <a:lnTo>
                  <a:pt x="55427" y="77030"/>
                </a:lnTo>
                <a:lnTo>
                  <a:pt x="67772" y="68004"/>
                </a:lnTo>
                <a:lnTo>
                  <a:pt x="77154" y="55639"/>
                </a:lnTo>
                <a:lnTo>
                  <a:pt x="80117" y="40060"/>
                </a:lnTo>
                <a:lnTo>
                  <a:pt x="77154" y="24605"/>
                </a:lnTo>
                <a:lnTo>
                  <a:pt x="67772" y="9025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5" name="object 855"/>
          <p:cNvSpPr/>
          <p:nvPr/>
        </p:nvSpPr>
        <p:spPr>
          <a:xfrm>
            <a:off x="7226151" y="3963945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40120" y="0"/>
                </a:moveTo>
                <a:lnTo>
                  <a:pt x="55427" y="2967"/>
                </a:lnTo>
                <a:lnTo>
                  <a:pt x="67772" y="9025"/>
                </a:lnTo>
                <a:lnTo>
                  <a:pt x="77154" y="24605"/>
                </a:lnTo>
                <a:lnTo>
                  <a:pt x="80117" y="40060"/>
                </a:lnTo>
                <a:lnTo>
                  <a:pt x="77154" y="55639"/>
                </a:lnTo>
                <a:lnTo>
                  <a:pt x="67772" y="68004"/>
                </a:lnTo>
                <a:lnTo>
                  <a:pt x="55427" y="77030"/>
                </a:lnTo>
                <a:lnTo>
                  <a:pt x="40120" y="80368"/>
                </a:lnTo>
                <a:lnTo>
                  <a:pt x="24689" y="77030"/>
                </a:lnTo>
                <a:lnTo>
                  <a:pt x="12344" y="68004"/>
                </a:lnTo>
                <a:lnTo>
                  <a:pt x="3086" y="55639"/>
                </a:lnTo>
                <a:lnTo>
                  <a:pt x="0" y="40060"/>
                </a:lnTo>
                <a:lnTo>
                  <a:pt x="3086" y="24605"/>
                </a:lnTo>
                <a:lnTo>
                  <a:pt x="12344" y="9025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6" name="object 856"/>
          <p:cNvSpPr/>
          <p:nvPr/>
        </p:nvSpPr>
        <p:spPr>
          <a:xfrm>
            <a:off x="1105492" y="3035132"/>
            <a:ext cx="80141" cy="80492"/>
          </a:xfrm>
          <a:custGeom>
            <a:avLst/>
            <a:gdLst/>
            <a:ahLst/>
            <a:cxnLst/>
            <a:rect l="l" t="t" r="r" b="b"/>
            <a:pathLst>
              <a:path w="80141" h="80492">
                <a:moveTo>
                  <a:pt x="40070" y="0"/>
                </a:moveTo>
                <a:lnTo>
                  <a:pt x="24701" y="3091"/>
                </a:lnTo>
                <a:lnTo>
                  <a:pt x="12357" y="9396"/>
                </a:lnTo>
                <a:lnTo>
                  <a:pt x="3012" y="24728"/>
                </a:lnTo>
                <a:lnTo>
                  <a:pt x="0" y="40060"/>
                </a:lnTo>
                <a:lnTo>
                  <a:pt x="3012" y="55763"/>
                </a:lnTo>
                <a:lnTo>
                  <a:pt x="12357" y="68127"/>
                </a:lnTo>
                <a:lnTo>
                  <a:pt x="24701" y="77524"/>
                </a:lnTo>
                <a:lnTo>
                  <a:pt x="40070" y="80492"/>
                </a:lnTo>
                <a:lnTo>
                  <a:pt x="55427" y="77524"/>
                </a:lnTo>
                <a:lnTo>
                  <a:pt x="67784" y="68127"/>
                </a:lnTo>
                <a:lnTo>
                  <a:pt x="77129" y="55763"/>
                </a:lnTo>
                <a:lnTo>
                  <a:pt x="80141" y="40060"/>
                </a:lnTo>
                <a:lnTo>
                  <a:pt x="77129" y="24728"/>
                </a:lnTo>
                <a:lnTo>
                  <a:pt x="67784" y="12364"/>
                </a:lnTo>
                <a:lnTo>
                  <a:pt x="55427" y="3091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7" name="object 857"/>
          <p:cNvSpPr/>
          <p:nvPr/>
        </p:nvSpPr>
        <p:spPr>
          <a:xfrm>
            <a:off x="1105492" y="3035132"/>
            <a:ext cx="80141" cy="80492"/>
          </a:xfrm>
          <a:custGeom>
            <a:avLst/>
            <a:gdLst/>
            <a:ahLst/>
            <a:cxnLst/>
            <a:rect l="l" t="t" r="r" b="b"/>
            <a:pathLst>
              <a:path w="80141" h="80492">
                <a:moveTo>
                  <a:pt x="40070" y="0"/>
                </a:moveTo>
                <a:lnTo>
                  <a:pt x="55427" y="3091"/>
                </a:lnTo>
                <a:lnTo>
                  <a:pt x="67784" y="12364"/>
                </a:lnTo>
                <a:lnTo>
                  <a:pt x="77129" y="24728"/>
                </a:lnTo>
                <a:lnTo>
                  <a:pt x="80141" y="40060"/>
                </a:lnTo>
                <a:lnTo>
                  <a:pt x="77129" y="55763"/>
                </a:lnTo>
                <a:lnTo>
                  <a:pt x="67784" y="68127"/>
                </a:lnTo>
                <a:lnTo>
                  <a:pt x="55427" y="77524"/>
                </a:lnTo>
                <a:lnTo>
                  <a:pt x="40070" y="80492"/>
                </a:lnTo>
                <a:lnTo>
                  <a:pt x="24701" y="77524"/>
                </a:lnTo>
                <a:lnTo>
                  <a:pt x="12357" y="68127"/>
                </a:lnTo>
                <a:lnTo>
                  <a:pt x="3012" y="55763"/>
                </a:lnTo>
                <a:lnTo>
                  <a:pt x="0" y="40060"/>
                </a:lnTo>
                <a:lnTo>
                  <a:pt x="3012" y="24728"/>
                </a:lnTo>
                <a:lnTo>
                  <a:pt x="12357" y="9396"/>
                </a:lnTo>
                <a:lnTo>
                  <a:pt x="24701" y="3091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8" name="object 858"/>
          <p:cNvSpPr/>
          <p:nvPr/>
        </p:nvSpPr>
        <p:spPr>
          <a:xfrm>
            <a:off x="2826256" y="2682129"/>
            <a:ext cx="80487" cy="80739"/>
          </a:xfrm>
          <a:custGeom>
            <a:avLst/>
            <a:gdLst/>
            <a:ahLst/>
            <a:cxnLst/>
            <a:rect l="l" t="t" r="r" b="b"/>
            <a:pathLst>
              <a:path w="80487" h="80739">
                <a:moveTo>
                  <a:pt x="40367" y="0"/>
                </a:moveTo>
                <a:lnTo>
                  <a:pt x="24689" y="3338"/>
                </a:lnTo>
                <a:lnTo>
                  <a:pt x="9381" y="12611"/>
                </a:lnTo>
                <a:lnTo>
                  <a:pt x="3333" y="24976"/>
                </a:lnTo>
                <a:lnTo>
                  <a:pt x="0" y="40431"/>
                </a:lnTo>
                <a:lnTo>
                  <a:pt x="3333" y="55763"/>
                </a:lnTo>
                <a:lnTo>
                  <a:pt x="9381" y="68375"/>
                </a:lnTo>
                <a:lnTo>
                  <a:pt x="24689" y="77401"/>
                </a:lnTo>
                <a:lnTo>
                  <a:pt x="40367" y="80739"/>
                </a:lnTo>
                <a:lnTo>
                  <a:pt x="55798" y="77401"/>
                </a:lnTo>
                <a:lnTo>
                  <a:pt x="68142" y="68375"/>
                </a:lnTo>
                <a:lnTo>
                  <a:pt x="77401" y="55763"/>
                </a:lnTo>
                <a:lnTo>
                  <a:pt x="80487" y="40431"/>
                </a:lnTo>
                <a:lnTo>
                  <a:pt x="77401" y="24976"/>
                </a:lnTo>
                <a:lnTo>
                  <a:pt x="68142" y="12611"/>
                </a:lnTo>
                <a:lnTo>
                  <a:pt x="55798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9" name="object 859"/>
          <p:cNvSpPr/>
          <p:nvPr/>
        </p:nvSpPr>
        <p:spPr>
          <a:xfrm>
            <a:off x="2826256" y="2682129"/>
            <a:ext cx="80487" cy="80739"/>
          </a:xfrm>
          <a:custGeom>
            <a:avLst/>
            <a:gdLst/>
            <a:ahLst/>
            <a:cxnLst/>
            <a:rect l="l" t="t" r="r" b="b"/>
            <a:pathLst>
              <a:path w="80487" h="80739">
                <a:moveTo>
                  <a:pt x="40367" y="0"/>
                </a:moveTo>
                <a:lnTo>
                  <a:pt x="55798" y="3338"/>
                </a:lnTo>
                <a:lnTo>
                  <a:pt x="68142" y="12611"/>
                </a:lnTo>
                <a:lnTo>
                  <a:pt x="77401" y="24976"/>
                </a:lnTo>
                <a:lnTo>
                  <a:pt x="80487" y="40431"/>
                </a:lnTo>
                <a:lnTo>
                  <a:pt x="77401" y="55763"/>
                </a:lnTo>
                <a:lnTo>
                  <a:pt x="68142" y="68375"/>
                </a:lnTo>
                <a:lnTo>
                  <a:pt x="55798" y="77401"/>
                </a:lnTo>
                <a:lnTo>
                  <a:pt x="40367" y="80739"/>
                </a:lnTo>
                <a:lnTo>
                  <a:pt x="24689" y="77401"/>
                </a:lnTo>
                <a:lnTo>
                  <a:pt x="9381" y="68375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976"/>
                </a:lnTo>
                <a:lnTo>
                  <a:pt x="9381" y="12611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0" name="object 860"/>
          <p:cNvSpPr/>
          <p:nvPr/>
        </p:nvSpPr>
        <p:spPr>
          <a:xfrm>
            <a:off x="6691750" y="355208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40120" y="80492"/>
                </a:lnTo>
                <a:lnTo>
                  <a:pt x="55427" y="77401"/>
                </a:lnTo>
                <a:lnTo>
                  <a:pt x="67772" y="68127"/>
                </a:lnTo>
                <a:lnTo>
                  <a:pt x="77154" y="55763"/>
                </a:lnTo>
                <a:lnTo>
                  <a:pt x="80117" y="40060"/>
                </a:lnTo>
                <a:lnTo>
                  <a:pt x="77154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1" name="object 861"/>
          <p:cNvSpPr/>
          <p:nvPr/>
        </p:nvSpPr>
        <p:spPr>
          <a:xfrm>
            <a:off x="6691750" y="3552087"/>
            <a:ext cx="80117" cy="80492"/>
          </a:xfrm>
          <a:custGeom>
            <a:avLst/>
            <a:gdLst/>
            <a:ahLst/>
            <a:cxnLst/>
            <a:rect l="l" t="t" r="r" b="b"/>
            <a:pathLst>
              <a:path w="80117" h="80492">
                <a:moveTo>
                  <a:pt x="40120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154" y="24728"/>
                </a:lnTo>
                <a:lnTo>
                  <a:pt x="80117" y="40060"/>
                </a:lnTo>
                <a:lnTo>
                  <a:pt x="77154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40120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2" name="object 862"/>
          <p:cNvSpPr/>
          <p:nvPr/>
        </p:nvSpPr>
        <p:spPr>
          <a:xfrm>
            <a:off x="6917040" y="3737676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24812" y="3338"/>
                </a:lnTo>
                <a:lnTo>
                  <a:pt x="12344" y="9273"/>
                </a:lnTo>
                <a:lnTo>
                  <a:pt x="3086" y="21637"/>
                </a:lnTo>
                <a:lnTo>
                  <a:pt x="0" y="37340"/>
                </a:lnTo>
                <a:lnTo>
                  <a:pt x="3086" y="55763"/>
                </a:lnTo>
                <a:lnTo>
                  <a:pt x="12344" y="68375"/>
                </a:lnTo>
                <a:lnTo>
                  <a:pt x="24812" y="74433"/>
                </a:lnTo>
                <a:lnTo>
                  <a:pt x="40367" y="77401"/>
                </a:lnTo>
                <a:lnTo>
                  <a:pt x="55798" y="74433"/>
                </a:lnTo>
                <a:lnTo>
                  <a:pt x="68142" y="68375"/>
                </a:lnTo>
                <a:lnTo>
                  <a:pt x="77524" y="52672"/>
                </a:lnTo>
                <a:lnTo>
                  <a:pt x="80487" y="37340"/>
                </a:lnTo>
                <a:lnTo>
                  <a:pt x="77524" y="21637"/>
                </a:lnTo>
                <a:lnTo>
                  <a:pt x="68142" y="9273"/>
                </a:lnTo>
                <a:lnTo>
                  <a:pt x="55798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3" name="object 863"/>
          <p:cNvSpPr/>
          <p:nvPr/>
        </p:nvSpPr>
        <p:spPr>
          <a:xfrm>
            <a:off x="6917040" y="3737676"/>
            <a:ext cx="80487" cy="77401"/>
          </a:xfrm>
          <a:custGeom>
            <a:avLst/>
            <a:gdLst/>
            <a:ahLst/>
            <a:cxnLst/>
            <a:rect l="l" t="t" r="r" b="b"/>
            <a:pathLst>
              <a:path w="80487" h="77401">
                <a:moveTo>
                  <a:pt x="40367" y="0"/>
                </a:moveTo>
                <a:lnTo>
                  <a:pt x="55798" y="3338"/>
                </a:lnTo>
                <a:lnTo>
                  <a:pt x="68142" y="9273"/>
                </a:lnTo>
                <a:lnTo>
                  <a:pt x="77524" y="21637"/>
                </a:lnTo>
                <a:lnTo>
                  <a:pt x="80487" y="37340"/>
                </a:lnTo>
                <a:lnTo>
                  <a:pt x="77524" y="52672"/>
                </a:lnTo>
                <a:lnTo>
                  <a:pt x="68142" y="68375"/>
                </a:lnTo>
                <a:lnTo>
                  <a:pt x="55798" y="74433"/>
                </a:lnTo>
                <a:lnTo>
                  <a:pt x="40367" y="77401"/>
                </a:lnTo>
                <a:lnTo>
                  <a:pt x="24812" y="74433"/>
                </a:lnTo>
                <a:lnTo>
                  <a:pt x="12344" y="68375"/>
                </a:lnTo>
                <a:lnTo>
                  <a:pt x="3086" y="55763"/>
                </a:lnTo>
                <a:lnTo>
                  <a:pt x="0" y="37340"/>
                </a:lnTo>
                <a:lnTo>
                  <a:pt x="3086" y="21637"/>
                </a:lnTo>
                <a:lnTo>
                  <a:pt x="12344" y="9273"/>
                </a:lnTo>
                <a:lnTo>
                  <a:pt x="24812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4" name="object 864"/>
          <p:cNvSpPr/>
          <p:nvPr/>
        </p:nvSpPr>
        <p:spPr>
          <a:xfrm>
            <a:off x="830440" y="3152718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070" y="0"/>
                </a:moveTo>
                <a:lnTo>
                  <a:pt x="24701" y="3214"/>
                </a:lnTo>
                <a:lnTo>
                  <a:pt x="12357" y="9273"/>
                </a:lnTo>
                <a:lnTo>
                  <a:pt x="3012" y="21637"/>
                </a:lnTo>
                <a:lnTo>
                  <a:pt x="0" y="40307"/>
                </a:lnTo>
                <a:lnTo>
                  <a:pt x="3012" y="55639"/>
                </a:lnTo>
                <a:lnTo>
                  <a:pt x="12357" y="68004"/>
                </a:lnTo>
                <a:lnTo>
                  <a:pt x="24701" y="74309"/>
                </a:lnTo>
                <a:lnTo>
                  <a:pt x="40070" y="80739"/>
                </a:lnTo>
                <a:lnTo>
                  <a:pt x="55736" y="74309"/>
                </a:lnTo>
                <a:lnTo>
                  <a:pt x="68093" y="68004"/>
                </a:lnTo>
                <a:lnTo>
                  <a:pt x="77129" y="55639"/>
                </a:lnTo>
                <a:lnTo>
                  <a:pt x="80438" y="40307"/>
                </a:lnTo>
                <a:lnTo>
                  <a:pt x="77129" y="24976"/>
                </a:lnTo>
                <a:lnTo>
                  <a:pt x="68093" y="9273"/>
                </a:lnTo>
                <a:lnTo>
                  <a:pt x="55736" y="3214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5" name="object 865"/>
          <p:cNvSpPr/>
          <p:nvPr/>
        </p:nvSpPr>
        <p:spPr>
          <a:xfrm>
            <a:off x="830440" y="3152718"/>
            <a:ext cx="80438" cy="80739"/>
          </a:xfrm>
          <a:custGeom>
            <a:avLst/>
            <a:gdLst/>
            <a:ahLst/>
            <a:cxnLst/>
            <a:rect l="l" t="t" r="r" b="b"/>
            <a:pathLst>
              <a:path w="80438" h="80739">
                <a:moveTo>
                  <a:pt x="40070" y="0"/>
                </a:moveTo>
                <a:lnTo>
                  <a:pt x="55736" y="3214"/>
                </a:lnTo>
                <a:lnTo>
                  <a:pt x="68093" y="9273"/>
                </a:lnTo>
                <a:lnTo>
                  <a:pt x="77129" y="24976"/>
                </a:lnTo>
                <a:lnTo>
                  <a:pt x="80438" y="40307"/>
                </a:lnTo>
                <a:lnTo>
                  <a:pt x="77129" y="55639"/>
                </a:lnTo>
                <a:lnTo>
                  <a:pt x="68093" y="68004"/>
                </a:lnTo>
                <a:lnTo>
                  <a:pt x="55736" y="74309"/>
                </a:lnTo>
                <a:lnTo>
                  <a:pt x="40070" y="80739"/>
                </a:lnTo>
                <a:lnTo>
                  <a:pt x="24701" y="74309"/>
                </a:lnTo>
                <a:lnTo>
                  <a:pt x="12357" y="68004"/>
                </a:lnTo>
                <a:lnTo>
                  <a:pt x="3012" y="55639"/>
                </a:lnTo>
                <a:lnTo>
                  <a:pt x="0" y="40307"/>
                </a:lnTo>
                <a:lnTo>
                  <a:pt x="3012" y="21637"/>
                </a:lnTo>
                <a:lnTo>
                  <a:pt x="12357" y="9273"/>
                </a:lnTo>
                <a:lnTo>
                  <a:pt x="24701" y="3214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6" name="object 866"/>
          <p:cNvSpPr/>
          <p:nvPr/>
        </p:nvSpPr>
        <p:spPr>
          <a:xfrm>
            <a:off x="1154896" y="1422446"/>
            <a:ext cx="80141" cy="80368"/>
          </a:xfrm>
          <a:custGeom>
            <a:avLst/>
            <a:gdLst/>
            <a:ahLst/>
            <a:cxnLst/>
            <a:rect l="l" t="t" r="r" b="b"/>
            <a:pathLst>
              <a:path w="80141" h="80368">
                <a:moveTo>
                  <a:pt x="40070" y="0"/>
                </a:moveTo>
                <a:lnTo>
                  <a:pt x="24714" y="3214"/>
                </a:lnTo>
                <a:lnTo>
                  <a:pt x="12357" y="12240"/>
                </a:lnTo>
                <a:lnTo>
                  <a:pt x="3012" y="24976"/>
                </a:lnTo>
                <a:lnTo>
                  <a:pt x="0" y="40307"/>
                </a:lnTo>
                <a:lnTo>
                  <a:pt x="3012" y="55639"/>
                </a:lnTo>
                <a:lnTo>
                  <a:pt x="12357" y="71342"/>
                </a:lnTo>
                <a:lnTo>
                  <a:pt x="24714" y="77401"/>
                </a:lnTo>
                <a:lnTo>
                  <a:pt x="40070" y="80368"/>
                </a:lnTo>
                <a:lnTo>
                  <a:pt x="55440" y="77401"/>
                </a:lnTo>
                <a:lnTo>
                  <a:pt x="67784" y="71342"/>
                </a:lnTo>
                <a:lnTo>
                  <a:pt x="77129" y="55639"/>
                </a:lnTo>
                <a:lnTo>
                  <a:pt x="80141" y="40307"/>
                </a:lnTo>
                <a:lnTo>
                  <a:pt x="77129" y="24976"/>
                </a:lnTo>
                <a:lnTo>
                  <a:pt x="67784" y="12240"/>
                </a:lnTo>
                <a:lnTo>
                  <a:pt x="55440" y="3214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7" name="object 867"/>
          <p:cNvSpPr/>
          <p:nvPr/>
        </p:nvSpPr>
        <p:spPr>
          <a:xfrm>
            <a:off x="1154896" y="1422446"/>
            <a:ext cx="80141" cy="80368"/>
          </a:xfrm>
          <a:custGeom>
            <a:avLst/>
            <a:gdLst/>
            <a:ahLst/>
            <a:cxnLst/>
            <a:rect l="l" t="t" r="r" b="b"/>
            <a:pathLst>
              <a:path w="80141" h="80368">
                <a:moveTo>
                  <a:pt x="40070" y="0"/>
                </a:moveTo>
                <a:lnTo>
                  <a:pt x="55440" y="3214"/>
                </a:lnTo>
                <a:lnTo>
                  <a:pt x="67784" y="12240"/>
                </a:lnTo>
                <a:lnTo>
                  <a:pt x="77129" y="24976"/>
                </a:lnTo>
                <a:lnTo>
                  <a:pt x="80141" y="40307"/>
                </a:lnTo>
                <a:lnTo>
                  <a:pt x="77129" y="55639"/>
                </a:lnTo>
                <a:lnTo>
                  <a:pt x="67784" y="71342"/>
                </a:lnTo>
                <a:lnTo>
                  <a:pt x="55440" y="77401"/>
                </a:lnTo>
                <a:lnTo>
                  <a:pt x="40070" y="80368"/>
                </a:lnTo>
                <a:lnTo>
                  <a:pt x="24714" y="77401"/>
                </a:lnTo>
                <a:lnTo>
                  <a:pt x="12357" y="71342"/>
                </a:lnTo>
                <a:lnTo>
                  <a:pt x="3012" y="55639"/>
                </a:lnTo>
                <a:lnTo>
                  <a:pt x="0" y="40307"/>
                </a:lnTo>
                <a:lnTo>
                  <a:pt x="3012" y="24976"/>
                </a:lnTo>
                <a:lnTo>
                  <a:pt x="12357" y="12240"/>
                </a:lnTo>
                <a:lnTo>
                  <a:pt x="24714" y="3214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8" name="object 868"/>
          <p:cNvSpPr/>
          <p:nvPr/>
        </p:nvSpPr>
        <p:spPr>
          <a:xfrm>
            <a:off x="4952012" y="3920545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3333" y="24605"/>
                </a:lnTo>
                <a:lnTo>
                  <a:pt x="0" y="40060"/>
                </a:lnTo>
                <a:lnTo>
                  <a:pt x="3333" y="55639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8760" y="77401"/>
                </a:lnTo>
                <a:lnTo>
                  <a:pt x="71105" y="68004"/>
                </a:lnTo>
                <a:lnTo>
                  <a:pt x="77401" y="55639"/>
                </a:lnTo>
                <a:lnTo>
                  <a:pt x="80363" y="40060"/>
                </a:lnTo>
                <a:lnTo>
                  <a:pt x="77401" y="24605"/>
                </a:lnTo>
                <a:lnTo>
                  <a:pt x="71105" y="12364"/>
                </a:lnTo>
                <a:lnTo>
                  <a:pt x="58760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9" name="object 869"/>
          <p:cNvSpPr/>
          <p:nvPr/>
        </p:nvSpPr>
        <p:spPr>
          <a:xfrm>
            <a:off x="4952012" y="3920545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8760" y="2967"/>
                </a:lnTo>
                <a:lnTo>
                  <a:pt x="71105" y="12364"/>
                </a:lnTo>
                <a:lnTo>
                  <a:pt x="77401" y="24605"/>
                </a:lnTo>
                <a:lnTo>
                  <a:pt x="80363" y="40060"/>
                </a:lnTo>
                <a:lnTo>
                  <a:pt x="77401" y="55639"/>
                </a:lnTo>
                <a:lnTo>
                  <a:pt x="71105" y="68004"/>
                </a:lnTo>
                <a:lnTo>
                  <a:pt x="58760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3333" y="55639"/>
                </a:lnTo>
                <a:lnTo>
                  <a:pt x="0" y="40060"/>
                </a:lnTo>
                <a:lnTo>
                  <a:pt x="3333" y="24605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0" name="object 870"/>
          <p:cNvSpPr/>
          <p:nvPr/>
        </p:nvSpPr>
        <p:spPr>
          <a:xfrm>
            <a:off x="1213644" y="4381737"/>
            <a:ext cx="80141" cy="77401"/>
          </a:xfrm>
          <a:custGeom>
            <a:avLst/>
            <a:gdLst/>
            <a:ahLst/>
            <a:cxnLst/>
            <a:rect l="l" t="t" r="r" b="b"/>
            <a:pathLst>
              <a:path w="80141" h="77401">
                <a:moveTo>
                  <a:pt x="40070" y="0"/>
                </a:moveTo>
                <a:lnTo>
                  <a:pt x="24701" y="2967"/>
                </a:lnTo>
                <a:lnTo>
                  <a:pt x="12357" y="9273"/>
                </a:lnTo>
                <a:lnTo>
                  <a:pt x="3012" y="21637"/>
                </a:lnTo>
                <a:lnTo>
                  <a:pt x="0" y="36969"/>
                </a:lnTo>
                <a:lnTo>
                  <a:pt x="3012" y="55639"/>
                </a:lnTo>
                <a:lnTo>
                  <a:pt x="12357" y="68004"/>
                </a:lnTo>
                <a:lnTo>
                  <a:pt x="24701" y="74062"/>
                </a:lnTo>
                <a:lnTo>
                  <a:pt x="40070" y="77401"/>
                </a:lnTo>
                <a:lnTo>
                  <a:pt x="55427" y="74062"/>
                </a:lnTo>
                <a:lnTo>
                  <a:pt x="67784" y="68004"/>
                </a:lnTo>
                <a:lnTo>
                  <a:pt x="77129" y="52424"/>
                </a:lnTo>
                <a:lnTo>
                  <a:pt x="80141" y="36969"/>
                </a:lnTo>
                <a:lnTo>
                  <a:pt x="77129" y="21637"/>
                </a:lnTo>
                <a:lnTo>
                  <a:pt x="67784" y="9273"/>
                </a:lnTo>
                <a:lnTo>
                  <a:pt x="55427" y="2967"/>
                </a:lnTo>
                <a:lnTo>
                  <a:pt x="4007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1" name="object 871"/>
          <p:cNvSpPr/>
          <p:nvPr/>
        </p:nvSpPr>
        <p:spPr>
          <a:xfrm>
            <a:off x="1213644" y="4381737"/>
            <a:ext cx="80141" cy="77401"/>
          </a:xfrm>
          <a:custGeom>
            <a:avLst/>
            <a:gdLst/>
            <a:ahLst/>
            <a:cxnLst/>
            <a:rect l="l" t="t" r="r" b="b"/>
            <a:pathLst>
              <a:path w="80141" h="77401">
                <a:moveTo>
                  <a:pt x="40070" y="0"/>
                </a:moveTo>
                <a:lnTo>
                  <a:pt x="55427" y="2967"/>
                </a:lnTo>
                <a:lnTo>
                  <a:pt x="67784" y="9273"/>
                </a:lnTo>
                <a:lnTo>
                  <a:pt x="77129" y="21637"/>
                </a:lnTo>
                <a:lnTo>
                  <a:pt x="80141" y="36969"/>
                </a:lnTo>
                <a:lnTo>
                  <a:pt x="77129" y="52424"/>
                </a:lnTo>
                <a:lnTo>
                  <a:pt x="67784" y="68004"/>
                </a:lnTo>
                <a:lnTo>
                  <a:pt x="55427" y="74062"/>
                </a:lnTo>
                <a:lnTo>
                  <a:pt x="40070" y="77401"/>
                </a:lnTo>
                <a:lnTo>
                  <a:pt x="24701" y="74062"/>
                </a:lnTo>
                <a:lnTo>
                  <a:pt x="12357" y="68004"/>
                </a:lnTo>
                <a:lnTo>
                  <a:pt x="3012" y="55639"/>
                </a:lnTo>
                <a:lnTo>
                  <a:pt x="0" y="36969"/>
                </a:lnTo>
                <a:lnTo>
                  <a:pt x="3012" y="21637"/>
                </a:lnTo>
                <a:lnTo>
                  <a:pt x="12357" y="9273"/>
                </a:lnTo>
                <a:lnTo>
                  <a:pt x="24701" y="2967"/>
                </a:lnTo>
                <a:lnTo>
                  <a:pt x="4007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2" name="object 872"/>
          <p:cNvSpPr/>
          <p:nvPr/>
        </p:nvSpPr>
        <p:spPr>
          <a:xfrm>
            <a:off x="4911892" y="4839837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24689" y="3091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127"/>
                </a:lnTo>
                <a:lnTo>
                  <a:pt x="24689" y="77153"/>
                </a:lnTo>
                <a:lnTo>
                  <a:pt x="40120" y="80492"/>
                </a:lnTo>
                <a:lnTo>
                  <a:pt x="55798" y="77153"/>
                </a:lnTo>
                <a:lnTo>
                  <a:pt x="68142" y="68127"/>
                </a:lnTo>
                <a:lnTo>
                  <a:pt x="77154" y="55763"/>
                </a:lnTo>
                <a:lnTo>
                  <a:pt x="80487" y="40060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3091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3" name="object 873"/>
          <p:cNvSpPr/>
          <p:nvPr/>
        </p:nvSpPr>
        <p:spPr>
          <a:xfrm>
            <a:off x="4911892" y="4839837"/>
            <a:ext cx="80487" cy="80492"/>
          </a:xfrm>
          <a:custGeom>
            <a:avLst/>
            <a:gdLst/>
            <a:ahLst/>
            <a:cxnLst/>
            <a:rect l="l" t="t" r="r" b="b"/>
            <a:pathLst>
              <a:path w="80487" h="80492">
                <a:moveTo>
                  <a:pt x="40120" y="0"/>
                </a:moveTo>
                <a:lnTo>
                  <a:pt x="55798" y="3091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060"/>
                </a:lnTo>
                <a:lnTo>
                  <a:pt x="77154" y="55763"/>
                </a:lnTo>
                <a:lnTo>
                  <a:pt x="68142" y="68127"/>
                </a:lnTo>
                <a:lnTo>
                  <a:pt x="55798" y="77153"/>
                </a:lnTo>
                <a:lnTo>
                  <a:pt x="40120" y="80492"/>
                </a:lnTo>
                <a:lnTo>
                  <a:pt x="24689" y="77153"/>
                </a:lnTo>
                <a:lnTo>
                  <a:pt x="12344" y="68127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689" y="3091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4" name="object 874"/>
          <p:cNvSpPr/>
          <p:nvPr/>
        </p:nvSpPr>
        <p:spPr>
          <a:xfrm>
            <a:off x="3827410" y="504075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24689" y="3338"/>
                </a:lnTo>
                <a:lnTo>
                  <a:pt x="12344" y="12735"/>
                </a:lnTo>
                <a:lnTo>
                  <a:pt x="2962" y="24976"/>
                </a:lnTo>
                <a:lnTo>
                  <a:pt x="0" y="40431"/>
                </a:lnTo>
                <a:lnTo>
                  <a:pt x="2962" y="55763"/>
                </a:lnTo>
                <a:lnTo>
                  <a:pt x="12344" y="68375"/>
                </a:lnTo>
                <a:lnTo>
                  <a:pt x="24689" y="77401"/>
                </a:lnTo>
                <a:lnTo>
                  <a:pt x="40367" y="80739"/>
                </a:lnTo>
                <a:lnTo>
                  <a:pt x="55674" y="77401"/>
                </a:lnTo>
                <a:lnTo>
                  <a:pt x="68019" y="68375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976"/>
                </a:lnTo>
                <a:lnTo>
                  <a:pt x="68019" y="12735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5" name="object 875"/>
          <p:cNvSpPr/>
          <p:nvPr/>
        </p:nvSpPr>
        <p:spPr>
          <a:xfrm>
            <a:off x="3827410" y="5040758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55674" y="3338"/>
                </a:lnTo>
                <a:lnTo>
                  <a:pt x="68019" y="12735"/>
                </a:lnTo>
                <a:lnTo>
                  <a:pt x="77401" y="24976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375"/>
                </a:lnTo>
                <a:lnTo>
                  <a:pt x="55674" y="77401"/>
                </a:lnTo>
                <a:lnTo>
                  <a:pt x="40367" y="80739"/>
                </a:lnTo>
                <a:lnTo>
                  <a:pt x="24689" y="77401"/>
                </a:lnTo>
                <a:lnTo>
                  <a:pt x="12344" y="68375"/>
                </a:lnTo>
                <a:lnTo>
                  <a:pt x="2962" y="55763"/>
                </a:lnTo>
                <a:lnTo>
                  <a:pt x="0" y="40431"/>
                </a:lnTo>
                <a:lnTo>
                  <a:pt x="2962" y="24976"/>
                </a:lnTo>
                <a:lnTo>
                  <a:pt x="12344" y="12735"/>
                </a:lnTo>
                <a:lnTo>
                  <a:pt x="24689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6" name="object 876"/>
          <p:cNvSpPr/>
          <p:nvPr/>
        </p:nvSpPr>
        <p:spPr>
          <a:xfrm>
            <a:off x="2273214" y="3041191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24936" y="3338"/>
                </a:lnTo>
                <a:lnTo>
                  <a:pt x="12344" y="12611"/>
                </a:lnTo>
                <a:lnTo>
                  <a:pt x="3333" y="24976"/>
                </a:lnTo>
                <a:lnTo>
                  <a:pt x="0" y="40431"/>
                </a:lnTo>
                <a:lnTo>
                  <a:pt x="3333" y="55763"/>
                </a:lnTo>
                <a:lnTo>
                  <a:pt x="12344" y="71466"/>
                </a:lnTo>
                <a:lnTo>
                  <a:pt x="24936" y="77401"/>
                </a:lnTo>
                <a:lnTo>
                  <a:pt x="40367" y="80739"/>
                </a:lnTo>
                <a:lnTo>
                  <a:pt x="55674" y="77401"/>
                </a:lnTo>
                <a:lnTo>
                  <a:pt x="68019" y="68375"/>
                </a:lnTo>
                <a:lnTo>
                  <a:pt x="77401" y="55763"/>
                </a:lnTo>
                <a:lnTo>
                  <a:pt x="80363" y="40431"/>
                </a:lnTo>
                <a:lnTo>
                  <a:pt x="77401" y="24976"/>
                </a:lnTo>
                <a:lnTo>
                  <a:pt x="68019" y="12611"/>
                </a:lnTo>
                <a:lnTo>
                  <a:pt x="55674" y="3338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7" name="object 877"/>
          <p:cNvSpPr/>
          <p:nvPr/>
        </p:nvSpPr>
        <p:spPr>
          <a:xfrm>
            <a:off x="2273214" y="3041191"/>
            <a:ext cx="80363" cy="80739"/>
          </a:xfrm>
          <a:custGeom>
            <a:avLst/>
            <a:gdLst/>
            <a:ahLst/>
            <a:cxnLst/>
            <a:rect l="l" t="t" r="r" b="b"/>
            <a:pathLst>
              <a:path w="80363" h="80739">
                <a:moveTo>
                  <a:pt x="40367" y="0"/>
                </a:moveTo>
                <a:lnTo>
                  <a:pt x="55674" y="3338"/>
                </a:lnTo>
                <a:lnTo>
                  <a:pt x="68019" y="12611"/>
                </a:lnTo>
                <a:lnTo>
                  <a:pt x="77401" y="24976"/>
                </a:lnTo>
                <a:lnTo>
                  <a:pt x="80363" y="40431"/>
                </a:lnTo>
                <a:lnTo>
                  <a:pt x="77401" y="55763"/>
                </a:lnTo>
                <a:lnTo>
                  <a:pt x="68019" y="68375"/>
                </a:lnTo>
                <a:lnTo>
                  <a:pt x="55674" y="77401"/>
                </a:lnTo>
                <a:lnTo>
                  <a:pt x="40367" y="80739"/>
                </a:lnTo>
                <a:lnTo>
                  <a:pt x="24936" y="77401"/>
                </a:lnTo>
                <a:lnTo>
                  <a:pt x="12344" y="71466"/>
                </a:lnTo>
                <a:lnTo>
                  <a:pt x="3333" y="55763"/>
                </a:lnTo>
                <a:lnTo>
                  <a:pt x="0" y="40431"/>
                </a:lnTo>
                <a:lnTo>
                  <a:pt x="3333" y="24976"/>
                </a:lnTo>
                <a:lnTo>
                  <a:pt x="12344" y="12611"/>
                </a:lnTo>
                <a:lnTo>
                  <a:pt x="24936" y="3338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8" name="object 878"/>
          <p:cNvSpPr/>
          <p:nvPr/>
        </p:nvSpPr>
        <p:spPr>
          <a:xfrm>
            <a:off x="6883093" y="5592037"/>
            <a:ext cx="80363" cy="80430"/>
          </a:xfrm>
          <a:custGeom>
            <a:avLst/>
            <a:gdLst/>
            <a:ahLst/>
            <a:cxnLst/>
            <a:rect l="l" t="t" r="r" b="b"/>
            <a:pathLst>
              <a:path w="80363" h="80430">
                <a:moveTo>
                  <a:pt x="40367" y="0"/>
                </a:moveTo>
                <a:lnTo>
                  <a:pt x="24689" y="3016"/>
                </a:lnTo>
                <a:lnTo>
                  <a:pt x="12344" y="12352"/>
                </a:lnTo>
                <a:lnTo>
                  <a:pt x="3209" y="24704"/>
                </a:lnTo>
                <a:lnTo>
                  <a:pt x="0" y="40060"/>
                </a:lnTo>
                <a:lnTo>
                  <a:pt x="3209" y="55429"/>
                </a:lnTo>
                <a:lnTo>
                  <a:pt x="12344" y="68078"/>
                </a:lnTo>
                <a:lnTo>
                  <a:pt x="24689" y="77116"/>
                </a:lnTo>
                <a:lnTo>
                  <a:pt x="40367" y="80430"/>
                </a:lnTo>
                <a:lnTo>
                  <a:pt x="55674" y="77116"/>
                </a:lnTo>
                <a:lnTo>
                  <a:pt x="68019" y="68078"/>
                </a:lnTo>
                <a:lnTo>
                  <a:pt x="77401" y="55429"/>
                </a:lnTo>
                <a:lnTo>
                  <a:pt x="80363" y="40060"/>
                </a:lnTo>
                <a:lnTo>
                  <a:pt x="77401" y="24704"/>
                </a:lnTo>
                <a:lnTo>
                  <a:pt x="68019" y="12352"/>
                </a:lnTo>
                <a:lnTo>
                  <a:pt x="55674" y="3016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9" name="object 879"/>
          <p:cNvSpPr/>
          <p:nvPr/>
        </p:nvSpPr>
        <p:spPr>
          <a:xfrm>
            <a:off x="6883093" y="5592037"/>
            <a:ext cx="80363" cy="80430"/>
          </a:xfrm>
          <a:custGeom>
            <a:avLst/>
            <a:gdLst/>
            <a:ahLst/>
            <a:cxnLst/>
            <a:rect l="l" t="t" r="r" b="b"/>
            <a:pathLst>
              <a:path w="80363" h="80430">
                <a:moveTo>
                  <a:pt x="40367" y="0"/>
                </a:moveTo>
                <a:lnTo>
                  <a:pt x="55674" y="3016"/>
                </a:lnTo>
                <a:lnTo>
                  <a:pt x="68019" y="12352"/>
                </a:lnTo>
                <a:lnTo>
                  <a:pt x="77401" y="24704"/>
                </a:lnTo>
                <a:lnTo>
                  <a:pt x="80363" y="40060"/>
                </a:lnTo>
                <a:lnTo>
                  <a:pt x="77401" y="55429"/>
                </a:lnTo>
                <a:lnTo>
                  <a:pt x="68019" y="68078"/>
                </a:lnTo>
                <a:lnTo>
                  <a:pt x="55674" y="77116"/>
                </a:lnTo>
                <a:lnTo>
                  <a:pt x="40367" y="80430"/>
                </a:lnTo>
                <a:lnTo>
                  <a:pt x="24689" y="77116"/>
                </a:lnTo>
                <a:lnTo>
                  <a:pt x="12344" y="68078"/>
                </a:lnTo>
                <a:lnTo>
                  <a:pt x="3209" y="55429"/>
                </a:lnTo>
                <a:lnTo>
                  <a:pt x="0" y="40060"/>
                </a:lnTo>
                <a:lnTo>
                  <a:pt x="3209" y="24704"/>
                </a:lnTo>
                <a:lnTo>
                  <a:pt x="12344" y="12352"/>
                </a:lnTo>
                <a:lnTo>
                  <a:pt x="24689" y="3016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0" name="object 880"/>
          <p:cNvSpPr/>
          <p:nvPr/>
        </p:nvSpPr>
        <p:spPr>
          <a:xfrm>
            <a:off x="2557512" y="1787813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812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004"/>
                </a:lnTo>
                <a:lnTo>
                  <a:pt x="24812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154" y="55763"/>
                </a:lnTo>
                <a:lnTo>
                  <a:pt x="80487" y="40060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1" name="object 881"/>
          <p:cNvSpPr/>
          <p:nvPr/>
        </p:nvSpPr>
        <p:spPr>
          <a:xfrm>
            <a:off x="2557512" y="1787813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060"/>
                </a:lnTo>
                <a:lnTo>
                  <a:pt x="77154" y="55763"/>
                </a:lnTo>
                <a:lnTo>
                  <a:pt x="68142" y="68004"/>
                </a:lnTo>
                <a:lnTo>
                  <a:pt x="55798" y="77401"/>
                </a:lnTo>
                <a:lnTo>
                  <a:pt x="40120" y="80368"/>
                </a:lnTo>
                <a:lnTo>
                  <a:pt x="24812" y="77401"/>
                </a:lnTo>
                <a:lnTo>
                  <a:pt x="12344" y="68004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812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2" name="object 882"/>
          <p:cNvSpPr/>
          <p:nvPr/>
        </p:nvSpPr>
        <p:spPr>
          <a:xfrm>
            <a:off x="4621545" y="3570757"/>
            <a:ext cx="80363" cy="77153"/>
          </a:xfrm>
          <a:custGeom>
            <a:avLst/>
            <a:gdLst/>
            <a:ahLst/>
            <a:cxnLst/>
            <a:rect l="l" t="t" r="r" b="b"/>
            <a:pathLst>
              <a:path w="80363" h="77153">
                <a:moveTo>
                  <a:pt x="39996" y="0"/>
                </a:moveTo>
                <a:lnTo>
                  <a:pt x="24689" y="3091"/>
                </a:lnTo>
                <a:lnTo>
                  <a:pt x="12344" y="9025"/>
                </a:lnTo>
                <a:lnTo>
                  <a:pt x="2962" y="21390"/>
                </a:lnTo>
                <a:lnTo>
                  <a:pt x="0" y="37093"/>
                </a:lnTo>
                <a:lnTo>
                  <a:pt x="2962" y="52424"/>
                </a:lnTo>
                <a:lnTo>
                  <a:pt x="12344" y="68127"/>
                </a:lnTo>
                <a:lnTo>
                  <a:pt x="24689" y="74062"/>
                </a:lnTo>
                <a:lnTo>
                  <a:pt x="39996" y="77153"/>
                </a:lnTo>
                <a:lnTo>
                  <a:pt x="55674" y="74062"/>
                </a:lnTo>
                <a:lnTo>
                  <a:pt x="68019" y="68127"/>
                </a:lnTo>
                <a:lnTo>
                  <a:pt x="77030" y="52424"/>
                </a:lnTo>
                <a:lnTo>
                  <a:pt x="80363" y="37093"/>
                </a:lnTo>
                <a:lnTo>
                  <a:pt x="77030" y="21390"/>
                </a:lnTo>
                <a:lnTo>
                  <a:pt x="68019" y="9025"/>
                </a:lnTo>
                <a:lnTo>
                  <a:pt x="55674" y="3091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3" name="object 883"/>
          <p:cNvSpPr/>
          <p:nvPr/>
        </p:nvSpPr>
        <p:spPr>
          <a:xfrm>
            <a:off x="4621545" y="3570757"/>
            <a:ext cx="80363" cy="77153"/>
          </a:xfrm>
          <a:custGeom>
            <a:avLst/>
            <a:gdLst/>
            <a:ahLst/>
            <a:cxnLst/>
            <a:rect l="l" t="t" r="r" b="b"/>
            <a:pathLst>
              <a:path w="80363" h="77153">
                <a:moveTo>
                  <a:pt x="39996" y="0"/>
                </a:moveTo>
                <a:lnTo>
                  <a:pt x="55674" y="3091"/>
                </a:lnTo>
                <a:lnTo>
                  <a:pt x="68019" y="9025"/>
                </a:lnTo>
                <a:lnTo>
                  <a:pt x="77030" y="21390"/>
                </a:lnTo>
                <a:lnTo>
                  <a:pt x="80363" y="37093"/>
                </a:lnTo>
                <a:lnTo>
                  <a:pt x="77030" y="52424"/>
                </a:lnTo>
                <a:lnTo>
                  <a:pt x="68019" y="68127"/>
                </a:lnTo>
                <a:lnTo>
                  <a:pt x="55674" y="74062"/>
                </a:lnTo>
                <a:lnTo>
                  <a:pt x="39996" y="77153"/>
                </a:lnTo>
                <a:lnTo>
                  <a:pt x="24689" y="74062"/>
                </a:lnTo>
                <a:lnTo>
                  <a:pt x="12344" y="68127"/>
                </a:lnTo>
                <a:lnTo>
                  <a:pt x="2962" y="52424"/>
                </a:lnTo>
                <a:lnTo>
                  <a:pt x="0" y="37093"/>
                </a:lnTo>
                <a:lnTo>
                  <a:pt x="2962" y="21390"/>
                </a:lnTo>
                <a:lnTo>
                  <a:pt x="12344" y="9025"/>
                </a:lnTo>
                <a:lnTo>
                  <a:pt x="24689" y="3091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4" name="object 884"/>
          <p:cNvSpPr/>
          <p:nvPr/>
        </p:nvSpPr>
        <p:spPr>
          <a:xfrm>
            <a:off x="4587473" y="412777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68004"/>
                </a:lnTo>
                <a:lnTo>
                  <a:pt x="24689" y="77401"/>
                </a:lnTo>
                <a:lnTo>
                  <a:pt x="40367" y="80368"/>
                </a:lnTo>
                <a:lnTo>
                  <a:pt x="55674" y="77401"/>
                </a:lnTo>
                <a:lnTo>
                  <a:pt x="68019" y="68004"/>
                </a:lnTo>
                <a:lnTo>
                  <a:pt x="77401" y="55763"/>
                </a:lnTo>
                <a:lnTo>
                  <a:pt x="80363" y="40307"/>
                </a:lnTo>
                <a:lnTo>
                  <a:pt x="77401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5" name="object 885"/>
          <p:cNvSpPr/>
          <p:nvPr/>
        </p:nvSpPr>
        <p:spPr>
          <a:xfrm>
            <a:off x="4587473" y="4127773"/>
            <a:ext cx="80363" cy="80368"/>
          </a:xfrm>
          <a:custGeom>
            <a:avLst/>
            <a:gdLst/>
            <a:ahLst/>
            <a:cxnLst/>
            <a:rect l="l" t="t" r="r" b="b"/>
            <a:pathLst>
              <a:path w="80363" h="80368">
                <a:moveTo>
                  <a:pt x="40367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401" y="24728"/>
                </a:lnTo>
                <a:lnTo>
                  <a:pt x="80363" y="40307"/>
                </a:lnTo>
                <a:lnTo>
                  <a:pt x="77401" y="55763"/>
                </a:lnTo>
                <a:lnTo>
                  <a:pt x="68019" y="68004"/>
                </a:lnTo>
                <a:lnTo>
                  <a:pt x="55674" y="77401"/>
                </a:lnTo>
                <a:lnTo>
                  <a:pt x="40367" y="80368"/>
                </a:lnTo>
                <a:lnTo>
                  <a:pt x="24689" y="77401"/>
                </a:lnTo>
                <a:lnTo>
                  <a:pt x="12344" y="68004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6" name="object 886"/>
          <p:cNvSpPr/>
          <p:nvPr/>
        </p:nvSpPr>
        <p:spPr>
          <a:xfrm>
            <a:off x="3568049" y="2564668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307"/>
                </a:lnTo>
                <a:lnTo>
                  <a:pt x="2962" y="55763"/>
                </a:lnTo>
                <a:lnTo>
                  <a:pt x="12344" y="71095"/>
                </a:lnTo>
                <a:lnTo>
                  <a:pt x="24689" y="77401"/>
                </a:lnTo>
                <a:lnTo>
                  <a:pt x="39996" y="80368"/>
                </a:lnTo>
                <a:lnTo>
                  <a:pt x="55427" y="77401"/>
                </a:lnTo>
                <a:lnTo>
                  <a:pt x="67772" y="68127"/>
                </a:lnTo>
                <a:lnTo>
                  <a:pt x="77030" y="55763"/>
                </a:lnTo>
                <a:lnTo>
                  <a:pt x="80117" y="40307"/>
                </a:lnTo>
                <a:lnTo>
                  <a:pt x="77030" y="24728"/>
                </a:lnTo>
                <a:lnTo>
                  <a:pt x="67772" y="12364"/>
                </a:lnTo>
                <a:lnTo>
                  <a:pt x="55427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7" name="object 887"/>
          <p:cNvSpPr/>
          <p:nvPr/>
        </p:nvSpPr>
        <p:spPr>
          <a:xfrm>
            <a:off x="3568049" y="2564668"/>
            <a:ext cx="80117" cy="80368"/>
          </a:xfrm>
          <a:custGeom>
            <a:avLst/>
            <a:gdLst/>
            <a:ahLst/>
            <a:cxnLst/>
            <a:rect l="l" t="t" r="r" b="b"/>
            <a:pathLst>
              <a:path w="80117" h="80368">
                <a:moveTo>
                  <a:pt x="39996" y="0"/>
                </a:moveTo>
                <a:lnTo>
                  <a:pt x="55427" y="2967"/>
                </a:lnTo>
                <a:lnTo>
                  <a:pt x="67772" y="12364"/>
                </a:lnTo>
                <a:lnTo>
                  <a:pt x="77030" y="24728"/>
                </a:lnTo>
                <a:lnTo>
                  <a:pt x="80117" y="40307"/>
                </a:lnTo>
                <a:lnTo>
                  <a:pt x="77030" y="55763"/>
                </a:lnTo>
                <a:lnTo>
                  <a:pt x="67772" y="68127"/>
                </a:lnTo>
                <a:lnTo>
                  <a:pt x="55427" y="77401"/>
                </a:lnTo>
                <a:lnTo>
                  <a:pt x="39996" y="80368"/>
                </a:lnTo>
                <a:lnTo>
                  <a:pt x="24689" y="77401"/>
                </a:lnTo>
                <a:lnTo>
                  <a:pt x="12344" y="71095"/>
                </a:lnTo>
                <a:lnTo>
                  <a:pt x="2962" y="55763"/>
                </a:lnTo>
                <a:lnTo>
                  <a:pt x="0" y="40307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8" name="object 888"/>
          <p:cNvSpPr/>
          <p:nvPr/>
        </p:nvSpPr>
        <p:spPr>
          <a:xfrm>
            <a:off x="1630586" y="3852418"/>
            <a:ext cx="80450" cy="80492"/>
          </a:xfrm>
          <a:custGeom>
            <a:avLst/>
            <a:gdLst/>
            <a:ahLst/>
            <a:cxnLst/>
            <a:rect l="l" t="t" r="r" b="b"/>
            <a:pathLst>
              <a:path w="80450" h="80492">
                <a:moveTo>
                  <a:pt x="40367" y="0"/>
                </a:moveTo>
                <a:lnTo>
                  <a:pt x="24701" y="2967"/>
                </a:lnTo>
                <a:lnTo>
                  <a:pt x="12357" y="12364"/>
                </a:lnTo>
                <a:lnTo>
                  <a:pt x="3012" y="24728"/>
                </a:lnTo>
                <a:lnTo>
                  <a:pt x="0" y="40060"/>
                </a:lnTo>
                <a:lnTo>
                  <a:pt x="3012" y="55763"/>
                </a:lnTo>
                <a:lnTo>
                  <a:pt x="12357" y="71095"/>
                </a:lnTo>
                <a:lnTo>
                  <a:pt x="24701" y="77401"/>
                </a:lnTo>
                <a:lnTo>
                  <a:pt x="40367" y="80492"/>
                </a:lnTo>
                <a:lnTo>
                  <a:pt x="55736" y="77401"/>
                </a:lnTo>
                <a:lnTo>
                  <a:pt x="68093" y="71095"/>
                </a:lnTo>
                <a:lnTo>
                  <a:pt x="77487" y="55763"/>
                </a:lnTo>
                <a:lnTo>
                  <a:pt x="80450" y="40060"/>
                </a:lnTo>
                <a:lnTo>
                  <a:pt x="77487" y="24728"/>
                </a:lnTo>
                <a:lnTo>
                  <a:pt x="68093" y="12364"/>
                </a:lnTo>
                <a:lnTo>
                  <a:pt x="55736" y="2967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9" name="object 889"/>
          <p:cNvSpPr/>
          <p:nvPr/>
        </p:nvSpPr>
        <p:spPr>
          <a:xfrm>
            <a:off x="1630586" y="3852418"/>
            <a:ext cx="80450" cy="80492"/>
          </a:xfrm>
          <a:custGeom>
            <a:avLst/>
            <a:gdLst/>
            <a:ahLst/>
            <a:cxnLst/>
            <a:rect l="l" t="t" r="r" b="b"/>
            <a:pathLst>
              <a:path w="80450" h="80492">
                <a:moveTo>
                  <a:pt x="40367" y="0"/>
                </a:moveTo>
                <a:lnTo>
                  <a:pt x="55736" y="2967"/>
                </a:lnTo>
                <a:lnTo>
                  <a:pt x="68093" y="12364"/>
                </a:lnTo>
                <a:lnTo>
                  <a:pt x="77487" y="24728"/>
                </a:lnTo>
                <a:lnTo>
                  <a:pt x="80450" y="40060"/>
                </a:lnTo>
                <a:lnTo>
                  <a:pt x="77487" y="55763"/>
                </a:lnTo>
                <a:lnTo>
                  <a:pt x="68093" y="71095"/>
                </a:lnTo>
                <a:lnTo>
                  <a:pt x="55736" y="77401"/>
                </a:lnTo>
                <a:lnTo>
                  <a:pt x="40367" y="80492"/>
                </a:lnTo>
                <a:lnTo>
                  <a:pt x="24701" y="77401"/>
                </a:lnTo>
                <a:lnTo>
                  <a:pt x="12357" y="71095"/>
                </a:lnTo>
                <a:lnTo>
                  <a:pt x="3012" y="55763"/>
                </a:lnTo>
                <a:lnTo>
                  <a:pt x="0" y="40060"/>
                </a:lnTo>
                <a:lnTo>
                  <a:pt x="3012" y="24728"/>
                </a:lnTo>
                <a:lnTo>
                  <a:pt x="12357" y="12364"/>
                </a:lnTo>
                <a:lnTo>
                  <a:pt x="24701" y="2967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0" name="object 890"/>
          <p:cNvSpPr/>
          <p:nvPr/>
        </p:nvSpPr>
        <p:spPr>
          <a:xfrm>
            <a:off x="3209435" y="3326190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24812" y="2967"/>
                </a:lnTo>
                <a:lnTo>
                  <a:pt x="12344" y="12364"/>
                </a:lnTo>
                <a:lnTo>
                  <a:pt x="3086" y="24728"/>
                </a:lnTo>
                <a:lnTo>
                  <a:pt x="0" y="40060"/>
                </a:lnTo>
                <a:lnTo>
                  <a:pt x="3086" y="55763"/>
                </a:lnTo>
                <a:lnTo>
                  <a:pt x="12344" y="68004"/>
                </a:lnTo>
                <a:lnTo>
                  <a:pt x="24812" y="77401"/>
                </a:lnTo>
                <a:lnTo>
                  <a:pt x="40120" y="80368"/>
                </a:lnTo>
                <a:lnTo>
                  <a:pt x="55798" y="77401"/>
                </a:lnTo>
                <a:lnTo>
                  <a:pt x="68142" y="68004"/>
                </a:lnTo>
                <a:lnTo>
                  <a:pt x="77154" y="55763"/>
                </a:lnTo>
                <a:lnTo>
                  <a:pt x="80487" y="40060"/>
                </a:lnTo>
                <a:lnTo>
                  <a:pt x="77154" y="24728"/>
                </a:lnTo>
                <a:lnTo>
                  <a:pt x="68142" y="12364"/>
                </a:lnTo>
                <a:lnTo>
                  <a:pt x="55798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1" name="object 891"/>
          <p:cNvSpPr/>
          <p:nvPr/>
        </p:nvSpPr>
        <p:spPr>
          <a:xfrm>
            <a:off x="3209435" y="3326190"/>
            <a:ext cx="80487" cy="80368"/>
          </a:xfrm>
          <a:custGeom>
            <a:avLst/>
            <a:gdLst/>
            <a:ahLst/>
            <a:cxnLst/>
            <a:rect l="l" t="t" r="r" b="b"/>
            <a:pathLst>
              <a:path w="80487" h="80368">
                <a:moveTo>
                  <a:pt x="40120" y="0"/>
                </a:moveTo>
                <a:lnTo>
                  <a:pt x="55798" y="2967"/>
                </a:lnTo>
                <a:lnTo>
                  <a:pt x="68142" y="12364"/>
                </a:lnTo>
                <a:lnTo>
                  <a:pt x="77154" y="24728"/>
                </a:lnTo>
                <a:lnTo>
                  <a:pt x="80487" y="40060"/>
                </a:lnTo>
                <a:lnTo>
                  <a:pt x="77154" y="55763"/>
                </a:lnTo>
                <a:lnTo>
                  <a:pt x="68142" y="68004"/>
                </a:lnTo>
                <a:lnTo>
                  <a:pt x="55798" y="77401"/>
                </a:lnTo>
                <a:lnTo>
                  <a:pt x="40120" y="80368"/>
                </a:lnTo>
                <a:lnTo>
                  <a:pt x="24812" y="77401"/>
                </a:lnTo>
                <a:lnTo>
                  <a:pt x="12344" y="68004"/>
                </a:lnTo>
                <a:lnTo>
                  <a:pt x="3086" y="55763"/>
                </a:lnTo>
                <a:lnTo>
                  <a:pt x="0" y="40060"/>
                </a:lnTo>
                <a:lnTo>
                  <a:pt x="3086" y="24728"/>
                </a:lnTo>
                <a:lnTo>
                  <a:pt x="12344" y="12364"/>
                </a:lnTo>
                <a:lnTo>
                  <a:pt x="24812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2" name="object 892"/>
          <p:cNvSpPr/>
          <p:nvPr/>
        </p:nvSpPr>
        <p:spPr>
          <a:xfrm>
            <a:off x="6481520" y="5133862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39996" y="0"/>
                </a:moveTo>
                <a:lnTo>
                  <a:pt x="24689" y="2967"/>
                </a:lnTo>
                <a:lnTo>
                  <a:pt x="12344" y="12364"/>
                </a:lnTo>
                <a:lnTo>
                  <a:pt x="2962" y="24728"/>
                </a:lnTo>
                <a:lnTo>
                  <a:pt x="0" y="40060"/>
                </a:lnTo>
                <a:lnTo>
                  <a:pt x="2962" y="55763"/>
                </a:lnTo>
                <a:lnTo>
                  <a:pt x="12344" y="68127"/>
                </a:lnTo>
                <a:lnTo>
                  <a:pt x="24689" y="77401"/>
                </a:lnTo>
                <a:lnTo>
                  <a:pt x="39996" y="80492"/>
                </a:lnTo>
                <a:lnTo>
                  <a:pt x="55674" y="77401"/>
                </a:lnTo>
                <a:lnTo>
                  <a:pt x="68019" y="68127"/>
                </a:lnTo>
                <a:lnTo>
                  <a:pt x="77030" y="55763"/>
                </a:lnTo>
                <a:lnTo>
                  <a:pt x="80363" y="40060"/>
                </a:lnTo>
                <a:lnTo>
                  <a:pt x="77030" y="24728"/>
                </a:lnTo>
                <a:lnTo>
                  <a:pt x="68019" y="12364"/>
                </a:lnTo>
                <a:lnTo>
                  <a:pt x="55674" y="2967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3" name="object 893"/>
          <p:cNvSpPr/>
          <p:nvPr/>
        </p:nvSpPr>
        <p:spPr>
          <a:xfrm>
            <a:off x="6481520" y="5133862"/>
            <a:ext cx="80363" cy="80492"/>
          </a:xfrm>
          <a:custGeom>
            <a:avLst/>
            <a:gdLst/>
            <a:ahLst/>
            <a:cxnLst/>
            <a:rect l="l" t="t" r="r" b="b"/>
            <a:pathLst>
              <a:path w="80363" h="80492">
                <a:moveTo>
                  <a:pt x="39996" y="0"/>
                </a:moveTo>
                <a:lnTo>
                  <a:pt x="55674" y="2967"/>
                </a:lnTo>
                <a:lnTo>
                  <a:pt x="68019" y="12364"/>
                </a:lnTo>
                <a:lnTo>
                  <a:pt x="77030" y="24728"/>
                </a:lnTo>
                <a:lnTo>
                  <a:pt x="80363" y="40060"/>
                </a:lnTo>
                <a:lnTo>
                  <a:pt x="77030" y="55763"/>
                </a:lnTo>
                <a:lnTo>
                  <a:pt x="68019" y="68127"/>
                </a:lnTo>
                <a:lnTo>
                  <a:pt x="55674" y="77401"/>
                </a:lnTo>
                <a:lnTo>
                  <a:pt x="39996" y="80492"/>
                </a:lnTo>
                <a:lnTo>
                  <a:pt x="24689" y="77401"/>
                </a:lnTo>
                <a:lnTo>
                  <a:pt x="12344" y="68127"/>
                </a:lnTo>
                <a:lnTo>
                  <a:pt x="2962" y="55763"/>
                </a:lnTo>
                <a:lnTo>
                  <a:pt x="0" y="40060"/>
                </a:lnTo>
                <a:lnTo>
                  <a:pt x="2962" y="24728"/>
                </a:lnTo>
                <a:lnTo>
                  <a:pt x="12344" y="12364"/>
                </a:lnTo>
                <a:lnTo>
                  <a:pt x="24689" y="2967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4" name="object 894"/>
          <p:cNvSpPr/>
          <p:nvPr/>
        </p:nvSpPr>
        <p:spPr>
          <a:xfrm>
            <a:off x="8378528" y="6161367"/>
            <a:ext cx="80363" cy="80430"/>
          </a:xfrm>
          <a:custGeom>
            <a:avLst/>
            <a:gdLst/>
            <a:ahLst/>
            <a:cxnLst/>
            <a:rect l="l" t="t" r="r" b="b"/>
            <a:pathLst>
              <a:path w="80363" h="80430">
                <a:moveTo>
                  <a:pt x="40367" y="0"/>
                </a:moveTo>
                <a:lnTo>
                  <a:pt x="24689" y="3004"/>
                </a:lnTo>
                <a:lnTo>
                  <a:pt x="12344" y="12352"/>
                </a:lnTo>
                <a:lnTo>
                  <a:pt x="3333" y="24704"/>
                </a:lnTo>
                <a:lnTo>
                  <a:pt x="0" y="40357"/>
                </a:lnTo>
                <a:lnTo>
                  <a:pt x="3333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40367" y="80430"/>
                </a:lnTo>
                <a:lnTo>
                  <a:pt x="55674" y="77413"/>
                </a:lnTo>
                <a:lnTo>
                  <a:pt x="68019" y="68078"/>
                </a:lnTo>
                <a:lnTo>
                  <a:pt x="77401" y="55726"/>
                </a:lnTo>
                <a:lnTo>
                  <a:pt x="80363" y="40357"/>
                </a:lnTo>
                <a:lnTo>
                  <a:pt x="77401" y="24704"/>
                </a:lnTo>
                <a:lnTo>
                  <a:pt x="68019" y="12352"/>
                </a:lnTo>
                <a:lnTo>
                  <a:pt x="55674" y="3004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5" name="object 895"/>
          <p:cNvSpPr/>
          <p:nvPr/>
        </p:nvSpPr>
        <p:spPr>
          <a:xfrm>
            <a:off x="8378528" y="6161367"/>
            <a:ext cx="80363" cy="80430"/>
          </a:xfrm>
          <a:custGeom>
            <a:avLst/>
            <a:gdLst/>
            <a:ahLst/>
            <a:cxnLst/>
            <a:rect l="l" t="t" r="r" b="b"/>
            <a:pathLst>
              <a:path w="80363" h="80430">
                <a:moveTo>
                  <a:pt x="40367" y="0"/>
                </a:moveTo>
                <a:lnTo>
                  <a:pt x="55674" y="3004"/>
                </a:lnTo>
                <a:lnTo>
                  <a:pt x="68019" y="12352"/>
                </a:lnTo>
                <a:lnTo>
                  <a:pt x="77401" y="24704"/>
                </a:lnTo>
                <a:lnTo>
                  <a:pt x="80363" y="40357"/>
                </a:lnTo>
                <a:lnTo>
                  <a:pt x="77401" y="55726"/>
                </a:lnTo>
                <a:lnTo>
                  <a:pt x="68019" y="68078"/>
                </a:lnTo>
                <a:lnTo>
                  <a:pt x="55674" y="77413"/>
                </a:lnTo>
                <a:lnTo>
                  <a:pt x="40367" y="80430"/>
                </a:lnTo>
                <a:lnTo>
                  <a:pt x="24689" y="77413"/>
                </a:lnTo>
                <a:lnTo>
                  <a:pt x="12344" y="68078"/>
                </a:lnTo>
                <a:lnTo>
                  <a:pt x="3333" y="55726"/>
                </a:lnTo>
                <a:lnTo>
                  <a:pt x="0" y="40357"/>
                </a:lnTo>
                <a:lnTo>
                  <a:pt x="3333" y="24704"/>
                </a:lnTo>
                <a:lnTo>
                  <a:pt x="12344" y="12352"/>
                </a:lnTo>
                <a:lnTo>
                  <a:pt x="24689" y="3004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6" name="object 896"/>
          <p:cNvSpPr/>
          <p:nvPr/>
        </p:nvSpPr>
        <p:spPr>
          <a:xfrm>
            <a:off x="4850169" y="6517420"/>
            <a:ext cx="80363" cy="80428"/>
          </a:xfrm>
          <a:custGeom>
            <a:avLst/>
            <a:gdLst/>
            <a:ahLst/>
            <a:cxnLst/>
            <a:rect l="l" t="t" r="r" b="b"/>
            <a:pathLst>
              <a:path w="80363" h="80428">
                <a:moveTo>
                  <a:pt x="39996" y="0"/>
                </a:moveTo>
                <a:lnTo>
                  <a:pt x="24689" y="3011"/>
                </a:lnTo>
                <a:lnTo>
                  <a:pt x="12344" y="12350"/>
                </a:lnTo>
                <a:lnTo>
                  <a:pt x="2962" y="24700"/>
                </a:lnTo>
                <a:lnTo>
                  <a:pt x="0" y="40064"/>
                </a:lnTo>
                <a:lnTo>
                  <a:pt x="2962" y="55727"/>
                </a:lnTo>
                <a:lnTo>
                  <a:pt x="12344" y="71090"/>
                </a:lnTo>
                <a:lnTo>
                  <a:pt x="24689" y="77416"/>
                </a:lnTo>
                <a:lnTo>
                  <a:pt x="39996" y="80428"/>
                </a:lnTo>
                <a:lnTo>
                  <a:pt x="55674" y="77416"/>
                </a:lnTo>
                <a:lnTo>
                  <a:pt x="68019" y="71090"/>
                </a:lnTo>
                <a:lnTo>
                  <a:pt x="77154" y="55727"/>
                </a:lnTo>
                <a:lnTo>
                  <a:pt x="80363" y="40064"/>
                </a:lnTo>
                <a:lnTo>
                  <a:pt x="77154" y="24700"/>
                </a:lnTo>
                <a:lnTo>
                  <a:pt x="68019" y="12350"/>
                </a:lnTo>
                <a:lnTo>
                  <a:pt x="55674" y="6025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7" name="object 897"/>
          <p:cNvSpPr/>
          <p:nvPr/>
        </p:nvSpPr>
        <p:spPr>
          <a:xfrm>
            <a:off x="4850169" y="6517420"/>
            <a:ext cx="80363" cy="80428"/>
          </a:xfrm>
          <a:custGeom>
            <a:avLst/>
            <a:gdLst/>
            <a:ahLst/>
            <a:cxnLst/>
            <a:rect l="l" t="t" r="r" b="b"/>
            <a:pathLst>
              <a:path w="80363" h="80428">
                <a:moveTo>
                  <a:pt x="39996" y="0"/>
                </a:moveTo>
                <a:lnTo>
                  <a:pt x="55674" y="6025"/>
                </a:lnTo>
                <a:lnTo>
                  <a:pt x="68019" y="12350"/>
                </a:lnTo>
                <a:lnTo>
                  <a:pt x="77154" y="24700"/>
                </a:lnTo>
                <a:lnTo>
                  <a:pt x="80363" y="40064"/>
                </a:lnTo>
                <a:lnTo>
                  <a:pt x="77154" y="55727"/>
                </a:lnTo>
                <a:lnTo>
                  <a:pt x="68019" y="71090"/>
                </a:lnTo>
                <a:lnTo>
                  <a:pt x="55674" y="77416"/>
                </a:lnTo>
                <a:lnTo>
                  <a:pt x="39996" y="80428"/>
                </a:lnTo>
                <a:lnTo>
                  <a:pt x="24689" y="77416"/>
                </a:lnTo>
                <a:lnTo>
                  <a:pt x="12344" y="71090"/>
                </a:lnTo>
                <a:lnTo>
                  <a:pt x="2962" y="55727"/>
                </a:lnTo>
                <a:lnTo>
                  <a:pt x="0" y="40064"/>
                </a:lnTo>
                <a:lnTo>
                  <a:pt x="2962" y="24700"/>
                </a:lnTo>
                <a:lnTo>
                  <a:pt x="12344" y="12350"/>
                </a:lnTo>
                <a:lnTo>
                  <a:pt x="24689" y="3011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8" name="object 898"/>
          <p:cNvSpPr/>
          <p:nvPr/>
        </p:nvSpPr>
        <p:spPr>
          <a:xfrm>
            <a:off x="2971553" y="6207758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40367" y="0"/>
                </a:moveTo>
                <a:lnTo>
                  <a:pt x="24689" y="3313"/>
                </a:lnTo>
                <a:lnTo>
                  <a:pt x="12344" y="12352"/>
                </a:lnTo>
                <a:lnTo>
                  <a:pt x="3209" y="25000"/>
                </a:lnTo>
                <a:lnTo>
                  <a:pt x="0" y="40357"/>
                </a:lnTo>
                <a:lnTo>
                  <a:pt x="3209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40367" y="80727"/>
                </a:lnTo>
                <a:lnTo>
                  <a:pt x="55674" y="77413"/>
                </a:lnTo>
                <a:lnTo>
                  <a:pt x="68019" y="68078"/>
                </a:lnTo>
                <a:lnTo>
                  <a:pt x="77401" y="55726"/>
                </a:lnTo>
                <a:lnTo>
                  <a:pt x="80363" y="40357"/>
                </a:lnTo>
                <a:lnTo>
                  <a:pt x="77401" y="25000"/>
                </a:lnTo>
                <a:lnTo>
                  <a:pt x="68019" y="12352"/>
                </a:lnTo>
                <a:lnTo>
                  <a:pt x="55674" y="3313"/>
                </a:lnTo>
                <a:lnTo>
                  <a:pt x="40367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9" name="object 899"/>
          <p:cNvSpPr/>
          <p:nvPr/>
        </p:nvSpPr>
        <p:spPr>
          <a:xfrm>
            <a:off x="2971553" y="6207758"/>
            <a:ext cx="80363" cy="80727"/>
          </a:xfrm>
          <a:custGeom>
            <a:avLst/>
            <a:gdLst/>
            <a:ahLst/>
            <a:cxnLst/>
            <a:rect l="l" t="t" r="r" b="b"/>
            <a:pathLst>
              <a:path w="80363" h="80727">
                <a:moveTo>
                  <a:pt x="40367" y="0"/>
                </a:moveTo>
                <a:lnTo>
                  <a:pt x="55674" y="3313"/>
                </a:lnTo>
                <a:lnTo>
                  <a:pt x="68019" y="12352"/>
                </a:lnTo>
                <a:lnTo>
                  <a:pt x="77401" y="25000"/>
                </a:lnTo>
                <a:lnTo>
                  <a:pt x="80363" y="40357"/>
                </a:lnTo>
                <a:lnTo>
                  <a:pt x="77401" y="55726"/>
                </a:lnTo>
                <a:lnTo>
                  <a:pt x="68019" y="68078"/>
                </a:lnTo>
                <a:lnTo>
                  <a:pt x="55674" y="77413"/>
                </a:lnTo>
                <a:lnTo>
                  <a:pt x="40367" y="80727"/>
                </a:lnTo>
                <a:lnTo>
                  <a:pt x="24689" y="77413"/>
                </a:lnTo>
                <a:lnTo>
                  <a:pt x="12344" y="68078"/>
                </a:lnTo>
                <a:lnTo>
                  <a:pt x="3209" y="55726"/>
                </a:lnTo>
                <a:lnTo>
                  <a:pt x="0" y="40357"/>
                </a:lnTo>
                <a:lnTo>
                  <a:pt x="3209" y="25000"/>
                </a:lnTo>
                <a:lnTo>
                  <a:pt x="12344" y="12352"/>
                </a:lnTo>
                <a:lnTo>
                  <a:pt x="24689" y="3313"/>
                </a:lnTo>
                <a:lnTo>
                  <a:pt x="40367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0" name="object 900"/>
          <p:cNvSpPr/>
          <p:nvPr/>
        </p:nvSpPr>
        <p:spPr>
          <a:xfrm>
            <a:off x="8261254" y="1635979"/>
            <a:ext cx="80240" cy="80739"/>
          </a:xfrm>
          <a:custGeom>
            <a:avLst/>
            <a:gdLst/>
            <a:ahLst/>
            <a:cxnLst/>
            <a:rect l="l" t="t" r="r" b="b"/>
            <a:pathLst>
              <a:path w="80240" h="80739">
                <a:moveTo>
                  <a:pt x="40120" y="0"/>
                </a:moveTo>
                <a:lnTo>
                  <a:pt x="24812" y="3338"/>
                </a:lnTo>
                <a:lnTo>
                  <a:pt x="12468" y="12364"/>
                </a:lnTo>
                <a:lnTo>
                  <a:pt x="3086" y="24976"/>
                </a:lnTo>
                <a:lnTo>
                  <a:pt x="0" y="40307"/>
                </a:lnTo>
                <a:lnTo>
                  <a:pt x="3086" y="55763"/>
                </a:lnTo>
                <a:lnTo>
                  <a:pt x="12468" y="68127"/>
                </a:lnTo>
                <a:lnTo>
                  <a:pt x="24812" y="77401"/>
                </a:lnTo>
                <a:lnTo>
                  <a:pt x="40120" y="80739"/>
                </a:lnTo>
                <a:lnTo>
                  <a:pt x="55427" y="77401"/>
                </a:lnTo>
                <a:lnTo>
                  <a:pt x="67895" y="68127"/>
                </a:lnTo>
                <a:lnTo>
                  <a:pt x="77154" y="55763"/>
                </a:lnTo>
                <a:lnTo>
                  <a:pt x="80240" y="40307"/>
                </a:lnTo>
                <a:lnTo>
                  <a:pt x="77154" y="24976"/>
                </a:lnTo>
                <a:lnTo>
                  <a:pt x="67895" y="12364"/>
                </a:lnTo>
                <a:lnTo>
                  <a:pt x="55427" y="3338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1" name="object 901"/>
          <p:cNvSpPr/>
          <p:nvPr/>
        </p:nvSpPr>
        <p:spPr>
          <a:xfrm>
            <a:off x="8261254" y="1635979"/>
            <a:ext cx="80240" cy="80739"/>
          </a:xfrm>
          <a:custGeom>
            <a:avLst/>
            <a:gdLst/>
            <a:ahLst/>
            <a:cxnLst/>
            <a:rect l="l" t="t" r="r" b="b"/>
            <a:pathLst>
              <a:path w="80240" h="80739">
                <a:moveTo>
                  <a:pt x="40120" y="0"/>
                </a:moveTo>
                <a:lnTo>
                  <a:pt x="55427" y="3338"/>
                </a:lnTo>
                <a:lnTo>
                  <a:pt x="67895" y="12364"/>
                </a:lnTo>
                <a:lnTo>
                  <a:pt x="77154" y="24976"/>
                </a:lnTo>
                <a:lnTo>
                  <a:pt x="80240" y="40307"/>
                </a:lnTo>
                <a:lnTo>
                  <a:pt x="77154" y="55763"/>
                </a:lnTo>
                <a:lnTo>
                  <a:pt x="67895" y="68127"/>
                </a:lnTo>
                <a:lnTo>
                  <a:pt x="55427" y="77401"/>
                </a:lnTo>
                <a:lnTo>
                  <a:pt x="40120" y="80739"/>
                </a:lnTo>
                <a:lnTo>
                  <a:pt x="24812" y="77401"/>
                </a:lnTo>
                <a:lnTo>
                  <a:pt x="12468" y="68127"/>
                </a:lnTo>
                <a:lnTo>
                  <a:pt x="3086" y="55763"/>
                </a:lnTo>
                <a:lnTo>
                  <a:pt x="0" y="40307"/>
                </a:lnTo>
                <a:lnTo>
                  <a:pt x="3086" y="24976"/>
                </a:lnTo>
                <a:lnTo>
                  <a:pt x="12468" y="12364"/>
                </a:lnTo>
                <a:lnTo>
                  <a:pt x="24812" y="3338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2" name="object 902"/>
          <p:cNvSpPr/>
          <p:nvPr/>
        </p:nvSpPr>
        <p:spPr>
          <a:xfrm>
            <a:off x="7006910" y="6186071"/>
            <a:ext cx="80117" cy="80727"/>
          </a:xfrm>
          <a:custGeom>
            <a:avLst/>
            <a:gdLst/>
            <a:ahLst/>
            <a:cxnLst/>
            <a:rect l="l" t="t" r="r" b="b"/>
            <a:pathLst>
              <a:path w="80117" h="80727">
                <a:moveTo>
                  <a:pt x="39996" y="0"/>
                </a:moveTo>
                <a:lnTo>
                  <a:pt x="24689" y="3313"/>
                </a:lnTo>
                <a:lnTo>
                  <a:pt x="12344" y="12648"/>
                </a:lnTo>
                <a:lnTo>
                  <a:pt x="2962" y="25000"/>
                </a:lnTo>
                <a:lnTo>
                  <a:pt x="0" y="40357"/>
                </a:lnTo>
                <a:lnTo>
                  <a:pt x="2962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39996" y="80727"/>
                </a:lnTo>
                <a:lnTo>
                  <a:pt x="55427" y="77413"/>
                </a:lnTo>
                <a:lnTo>
                  <a:pt x="71105" y="68078"/>
                </a:lnTo>
                <a:lnTo>
                  <a:pt x="77030" y="55726"/>
                </a:lnTo>
                <a:lnTo>
                  <a:pt x="80117" y="40357"/>
                </a:lnTo>
                <a:lnTo>
                  <a:pt x="77030" y="25000"/>
                </a:lnTo>
                <a:lnTo>
                  <a:pt x="71105" y="12648"/>
                </a:lnTo>
                <a:lnTo>
                  <a:pt x="55427" y="3313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3" name="object 903"/>
          <p:cNvSpPr/>
          <p:nvPr/>
        </p:nvSpPr>
        <p:spPr>
          <a:xfrm>
            <a:off x="7006910" y="6186071"/>
            <a:ext cx="80117" cy="80727"/>
          </a:xfrm>
          <a:custGeom>
            <a:avLst/>
            <a:gdLst/>
            <a:ahLst/>
            <a:cxnLst/>
            <a:rect l="l" t="t" r="r" b="b"/>
            <a:pathLst>
              <a:path w="80117" h="80727">
                <a:moveTo>
                  <a:pt x="39996" y="0"/>
                </a:moveTo>
                <a:lnTo>
                  <a:pt x="55427" y="3313"/>
                </a:lnTo>
                <a:lnTo>
                  <a:pt x="71105" y="12648"/>
                </a:lnTo>
                <a:lnTo>
                  <a:pt x="77030" y="25000"/>
                </a:lnTo>
                <a:lnTo>
                  <a:pt x="80117" y="40357"/>
                </a:lnTo>
                <a:lnTo>
                  <a:pt x="77030" y="55726"/>
                </a:lnTo>
                <a:lnTo>
                  <a:pt x="71105" y="68078"/>
                </a:lnTo>
                <a:lnTo>
                  <a:pt x="55427" y="77413"/>
                </a:lnTo>
                <a:lnTo>
                  <a:pt x="39996" y="80727"/>
                </a:lnTo>
                <a:lnTo>
                  <a:pt x="24689" y="77413"/>
                </a:lnTo>
                <a:lnTo>
                  <a:pt x="12344" y="68078"/>
                </a:lnTo>
                <a:lnTo>
                  <a:pt x="2962" y="55726"/>
                </a:lnTo>
                <a:lnTo>
                  <a:pt x="0" y="40357"/>
                </a:lnTo>
                <a:lnTo>
                  <a:pt x="2962" y="25000"/>
                </a:lnTo>
                <a:lnTo>
                  <a:pt x="12344" y="12648"/>
                </a:lnTo>
                <a:lnTo>
                  <a:pt x="24689" y="3313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4" name="object 904"/>
          <p:cNvSpPr/>
          <p:nvPr/>
        </p:nvSpPr>
        <p:spPr>
          <a:xfrm>
            <a:off x="3144749" y="5814645"/>
            <a:ext cx="80117" cy="80727"/>
          </a:xfrm>
          <a:custGeom>
            <a:avLst/>
            <a:gdLst/>
            <a:ahLst/>
            <a:cxnLst/>
            <a:rect l="l" t="t" r="r" b="b"/>
            <a:pathLst>
              <a:path w="80117" h="80727">
                <a:moveTo>
                  <a:pt x="39996" y="0"/>
                </a:moveTo>
                <a:lnTo>
                  <a:pt x="24689" y="3313"/>
                </a:lnTo>
                <a:lnTo>
                  <a:pt x="12344" y="12352"/>
                </a:lnTo>
                <a:lnTo>
                  <a:pt x="2962" y="25000"/>
                </a:lnTo>
                <a:lnTo>
                  <a:pt x="0" y="40369"/>
                </a:lnTo>
                <a:lnTo>
                  <a:pt x="2962" y="55726"/>
                </a:lnTo>
                <a:lnTo>
                  <a:pt x="12344" y="68078"/>
                </a:lnTo>
                <a:lnTo>
                  <a:pt x="24689" y="77413"/>
                </a:lnTo>
                <a:lnTo>
                  <a:pt x="39996" y="80727"/>
                </a:lnTo>
                <a:lnTo>
                  <a:pt x="55427" y="77413"/>
                </a:lnTo>
                <a:lnTo>
                  <a:pt x="71105" y="68078"/>
                </a:lnTo>
                <a:lnTo>
                  <a:pt x="77030" y="55726"/>
                </a:lnTo>
                <a:lnTo>
                  <a:pt x="80117" y="40369"/>
                </a:lnTo>
                <a:lnTo>
                  <a:pt x="77030" y="25000"/>
                </a:lnTo>
                <a:lnTo>
                  <a:pt x="71105" y="12352"/>
                </a:lnTo>
                <a:lnTo>
                  <a:pt x="55427" y="3313"/>
                </a:lnTo>
                <a:lnTo>
                  <a:pt x="39996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5" name="object 905"/>
          <p:cNvSpPr/>
          <p:nvPr/>
        </p:nvSpPr>
        <p:spPr>
          <a:xfrm>
            <a:off x="3144749" y="5814645"/>
            <a:ext cx="80117" cy="80727"/>
          </a:xfrm>
          <a:custGeom>
            <a:avLst/>
            <a:gdLst/>
            <a:ahLst/>
            <a:cxnLst/>
            <a:rect l="l" t="t" r="r" b="b"/>
            <a:pathLst>
              <a:path w="80117" h="80727">
                <a:moveTo>
                  <a:pt x="39996" y="0"/>
                </a:moveTo>
                <a:lnTo>
                  <a:pt x="55427" y="3313"/>
                </a:lnTo>
                <a:lnTo>
                  <a:pt x="71105" y="12352"/>
                </a:lnTo>
                <a:lnTo>
                  <a:pt x="77030" y="25000"/>
                </a:lnTo>
                <a:lnTo>
                  <a:pt x="80117" y="40369"/>
                </a:lnTo>
                <a:lnTo>
                  <a:pt x="77030" y="55726"/>
                </a:lnTo>
                <a:lnTo>
                  <a:pt x="71105" y="68078"/>
                </a:lnTo>
                <a:lnTo>
                  <a:pt x="55427" y="77413"/>
                </a:lnTo>
                <a:lnTo>
                  <a:pt x="39996" y="80727"/>
                </a:lnTo>
                <a:lnTo>
                  <a:pt x="24689" y="77413"/>
                </a:lnTo>
                <a:lnTo>
                  <a:pt x="12344" y="68078"/>
                </a:lnTo>
                <a:lnTo>
                  <a:pt x="2962" y="55726"/>
                </a:lnTo>
                <a:lnTo>
                  <a:pt x="0" y="40369"/>
                </a:lnTo>
                <a:lnTo>
                  <a:pt x="2962" y="25000"/>
                </a:lnTo>
                <a:lnTo>
                  <a:pt x="12344" y="12352"/>
                </a:lnTo>
                <a:lnTo>
                  <a:pt x="24689" y="3313"/>
                </a:lnTo>
                <a:lnTo>
                  <a:pt x="39996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6" name="object 906"/>
          <p:cNvSpPr/>
          <p:nvPr/>
        </p:nvSpPr>
        <p:spPr>
          <a:xfrm>
            <a:off x="5993410" y="4357008"/>
            <a:ext cx="80117" cy="77153"/>
          </a:xfrm>
          <a:custGeom>
            <a:avLst/>
            <a:gdLst/>
            <a:ahLst/>
            <a:cxnLst/>
            <a:rect l="l" t="t" r="r" b="b"/>
            <a:pathLst>
              <a:path w="80117" h="77153">
                <a:moveTo>
                  <a:pt x="40120" y="0"/>
                </a:moveTo>
                <a:lnTo>
                  <a:pt x="24689" y="2967"/>
                </a:lnTo>
                <a:lnTo>
                  <a:pt x="12344" y="9025"/>
                </a:lnTo>
                <a:lnTo>
                  <a:pt x="3086" y="21390"/>
                </a:lnTo>
                <a:lnTo>
                  <a:pt x="0" y="37093"/>
                </a:lnTo>
                <a:lnTo>
                  <a:pt x="3086" y="55763"/>
                </a:lnTo>
                <a:lnTo>
                  <a:pt x="12344" y="68004"/>
                </a:lnTo>
                <a:lnTo>
                  <a:pt x="24689" y="74062"/>
                </a:lnTo>
                <a:lnTo>
                  <a:pt x="40120" y="77153"/>
                </a:lnTo>
                <a:lnTo>
                  <a:pt x="55427" y="74062"/>
                </a:lnTo>
                <a:lnTo>
                  <a:pt x="67772" y="68004"/>
                </a:lnTo>
                <a:lnTo>
                  <a:pt x="77154" y="52424"/>
                </a:lnTo>
                <a:lnTo>
                  <a:pt x="80117" y="37093"/>
                </a:lnTo>
                <a:lnTo>
                  <a:pt x="77154" y="21390"/>
                </a:lnTo>
                <a:lnTo>
                  <a:pt x="67772" y="9025"/>
                </a:lnTo>
                <a:lnTo>
                  <a:pt x="55427" y="2967"/>
                </a:lnTo>
                <a:lnTo>
                  <a:pt x="40120" y="0"/>
                </a:lnTo>
                <a:close/>
              </a:path>
            </a:pathLst>
          </a:custGeom>
          <a:solidFill>
            <a:srgbClr val="E1160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7" name="object 907"/>
          <p:cNvSpPr/>
          <p:nvPr/>
        </p:nvSpPr>
        <p:spPr>
          <a:xfrm>
            <a:off x="5993410" y="4357008"/>
            <a:ext cx="80117" cy="77153"/>
          </a:xfrm>
          <a:custGeom>
            <a:avLst/>
            <a:gdLst/>
            <a:ahLst/>
            <a:cxnLst/>
            <a:rect l="l" t="t" r="r" b="b"/>
            <a:pathLst>
              <a:path w="80117" h="77153">
                <a:moveTo>
                  <a:pt x="40120" y="0"/>
                </a:moveTo>
                <a:lnTo>
                  <a:pt x="55427" y="2967"/>
                </a:lnTo>
                <a:lnTo>
                  <a:pt x="67772" y="9025"/>
                </a:lnTo>
                <a:lnTo>
                  <a:pt x="77154" y="21390"/>
                </a:lnTo>
                <a:lnTo>
                  <a:pt x="80117" y="37093"/>
                </a:lnTo>
                <a:lnTo>
                  <a:pt x="77154" y="52424"/>
                </a:lnTo>
                <a:lnTo>
                  <a:pt x="67772" y="68004"/>
                </a:lnTo>
                <a:lnTo>
                  <a:pt x="55427" y="74062"/>
                </a:lnTo>
                <a:lnTo>
                  <a:pt x="40120" y="77153"/>
                </a:lnTo>
                <a:lnTo>
                  <a:pt x="24689" y="74062"/>
                </a:lnTo>
                <a:lnTo>
                  <a:pt x="12344" y="68004"/>
                </a:lnTo>
                <a:lnTo>
                  <a:pt x="3086" y="55763"/>
                </a:lnTo>
                <a:lnTo>
                  <a:pt x="0" y="37093"/>
                </a:lnTo>
                <a:lnTo>
                  <a:pt x="3086" y="21390"/>
                </a:lnTo>
                <a:lnTo>
                  <a:pt x="12344" y="9025"/>
                </a:lnTo>
                <a:lnTo>
                  <a:pt x="24689" y="2967"/>
                </a:lnTo>
                <a:lnTo>
                  <a:pt x="40120" y="0"/>
                </a:lnTo>
                <a:close/>
              </a:path>
            </a:pathLst>
          </a:custGeom>
          <a:ln w="93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8" name="object 908"/>
          <p:cNvSpPr/>
          <p:nvPr/>
        </p:nvSpPr>
        <p:spPr>
          <a:xfrm>
            <a:off x="3104517" y="5708284"/>
            <a:ext cx="144908" cy="148439"/>
          </a:xfrm>
          <a:custGeom>
            <a:avLst/>
            <a:gdLst/>
            <a:ahLst/>
            <a:cxnLst/>
            <a:rect l="l" t="t" r="r" b="b"/>
            <a:pathLst>
              <a:path w="144908" h="148439">
                <a:moveTo>
                  <a:pt x="70849" y="0"/>
                </a:moveTo>
                <a:lnTo>
                  <a:pt x="52458" y="52400"/>
                </a:lnTo>
                <a:lnTo>
                  <a:pt x="0" y="74077"/>
                </a:lnTo>
                <a:lnTo>
                  <a:pt x="52458" y="95754"/>
                </a:lnTo>
                <a:lnTo>
                  <a:pt x="70849" y="148439"/>
                </a:lnTo>
                <a:lnTo>
                  <a:pt x="92450" y="95754"/>
                </a:lnTo>
                <a:lnTo>
                  <a:pt x="144908" y="74077"/>
                </a:lnTo>
                <a:lnTo>
                  <a:pt x="92450" y="52400"/>
                </a:lnTo>
                <a:lnTo>
                  <a:pt x="70849" y="0"/>
                </a:lnTo>
                <a:close/>
              </a:path>
            </a:pathLst>
          </a:custGeom>
          <a:solidFill>
            <a:srgbClr val="F7F61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9" name="object 909"/>
          <p:cNvSpPr/>
          <p:nvPr/>
        </p:nvSpPr>
        <p:spPr>
          <a:xfrm>
            <a:off x="3104517" y="5708284"/>
            <a:ext cx="144908" cy="148439"/>
          </a:xfrm>
          <a:custGeom>
            <a:avLst/>
            <a:gdLst/>
            <a:ahLst/>
            <a:cxnLst/>
            <a:rect l="l" t="t" r="r" b="b"/>
            <a:pathLst>
              <a:path w="144908" h="148439">
                <a:moveTo>
                  <a:pt x="144908" y="74077"/>
                </a:moveTo>
                <a:lnTo>
                  <a:pt x="92450" y="52400"/>
                </a:lnTo>
                <a:lnTo>
                  <a:pt x="70849" y="0"/>
                </a:lnTo>
                <a:lnTo>
                  <a:pt x="52458" y="52400"/>
                </a:lnTo>
                <a:lnTo>
                  <a:pt x="0" y="74077"/>
                </a:lnTo>
                <a:lnTo>
                  <a:pt x="52458" y="95754"/>
                </a:lnTo>
                <a:lnTo>
                  <a:pt x="70849" y="148439"/>
                </a:lnTo>
                <a:lnTo>
                  <a:pt x="92450" y="95754"/>
                </a:lnTo>
                <a:lnTo>
                  <a:pt x="144908" y="74077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0" name="object 910"/>
          <p:cNvSpPr/>
          <p:nvPr/>
        </p:nvSpPr>
        <p:spPr>
          <a:xfrm>
            <a:off x="4810963" y="6626321"/>
            <a:ext cx="147871" cy="148131"/>
          </a:xfrm>
          <a:custGeom>
            <a:avLst/>
            <a:gdLst/>
            <a:ahLst/>
            <a:cxnLst/>
            <a:rect l="l" t="t" r="r" b="b"/>
            <a:pathLst>
              <a:path w="147871" h="148131">
                <a:moveTo>
                  <a:pt x="74059" y="0"/>
                </a:moveTo>
                <a:lnTo>
                  <a:pt x="55420" y="52384"/>
                </a:lnTo>
                <a:lnTo>
                  <a:pt x="0" y="74064"/>
                </a:lnTo>
                <a:lnTo>
                  <a:pt x="55420" y="92730"/>
                </a:lnTo>
                <a:lnTo>
                  <a:pt x="74059" y="148131"/>
                </a:lnTo>
                <a:lnTo>
                  <a:pt x="95536" y="92730"/>
                </a:lnTo>
                <a:lnTo>
                  <a:pt x="147871" y="74064"/>
                </a:lnTo>
                <a:lnTo>
                  <a:pt x="95536" y="52384"/>
                </a:lnTo>
                <a:lnTo>
                  <a:pt x="74059" y="0"/>
                </a:lnTo>
                <a:close/>
              </a:path>
            </a:pathLst>
          </a:custGeom>
          <a:solidFill>
            <a:srgbClr val="F7F61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1" name="object 911"/>
          <p:cNvSpPr/>
          <p:nvPr/>
        </p:nvSpPr>
        <p:spPr>
          <a:xfrm>
            <a:off x="4810963" y="6626321"/>
            <a:ext cx="147871" cy="148131"/>
          </a:xfrm>
          <a:custGeom>
            <a:avLst/>
            <a:gdLst/>
            <a:ahLst/>
            <a:cxnLst/>
            <a:rect l="l" t="t" r="r" b="b"/>
            <a:pathLst>
              <a:path w="147871" h="148131">
                <a:moveTo>
                  <a:pt x="147871" y="74064"/>
                </a:moveTo>
                <a:lnTo>
                  <a:pt x="95536" y="52384"/>
                </a:lnTo>
                <a:lnTo>
                  <a:pt x="74059" y="0"/>
                </a:lnTo>
                <a:lnTo>
                  <a:pt x="55420" y="52384"/>
                </a:lnTo>
                <a:lnTo>
                  <a:pt x="0" y="74064"/>
                </a:lnTo>
                <a:lnTo>
                  <a:pt x="55420" y="92730"/>
                </a:lnTo>
                <a:lnTo>
                  <a:pt x="74059" y="148131"/>
                </a:lnTo>
                <a:lnTo>
                  <a:pt x="95536" y="92730"/>
                </a:lnTo>
                <a:lnTo>
                  <a:pt x="147871" y="74064"/>
                </a:lnTo>
                <a:close/>
              </a:path>
            </a:pathLst>
          </a:custGeom>
          <a:ln w="60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2" name="object 912"/>
          <p:cNvSpPr/>
          <p:nvPr/>
        </p:nvSpPr>
        <p:spPr>
          <a:xfrm>
            <a:off x="8077200" y="0"/>
            <a:ext cx="1066799" cy="10668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881751" y="4403723"/>
            <a:ext cx="3241675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76136"/>
            <a:ext cx="9123362" cy="6781861"/>
          </a:xfrm>
          <a:custGeom>
            <a:avLst/>
            <a:gdLst/>
            <a:ahLst/>
            <a:cxnLst/>
            <a:rect l="l" t="t" r="r" b="b"/>
            <a:pathLst>
              <a:path w="9123362" h="6781861">
                <a:moveTo>
                  <a:pt x="9123362" y="6781861"/>
                </a:moveTo>
                <a:lnTo>
                  <a:pt x="9123362" y="0"/>
                </a:lnTo>
                <a:lnTo>
                  <a:pt x="0" y="0"/>
                </a:lnTo>
                <a:lnTo>
                  <a:pt x="0" y="6781861"/>
                </a:lnTo>
                <a:lnTo>
                  <a:pt x="9123362" y="6781861"/>
                </a:lnTo>
              </a:path>
            </a:pathLst>
          </a:custGeom>
          <a:solidFill>
            <a:srgbClr val="BEBEBE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76262"/>
            <a:ext cx="9123362" cy="67817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04800" y="4546600"/>
            <a:ext cx="2895600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04800" y="5689600"/>
            <a:ext cx="2895600" cy="25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52400" y="4556125"/>
          <a:ext cx="3889375" cy="14652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12"/>
                <a:gridCol w="2898775"/>
                <a:gridCol w="836612"/>
              </a:tblGrid>
              <a:tr h="1136459">
                <a:tc rowSpan="3">
                  <a:txBody>
                    <a:bodyPr/>
                    <a:lstStyle/>
                    <a:p>
                      <a:pPr/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D0CFD3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0CFD3"/>
                    </a:solidFill>
                  </a:tcPr>
                </a:tc>
                <a:tc rowSpan="3">
                  <a:txBody>
                    <a:bodyPr/>
                    <a:lstStyle/>
                    <a:p>
                      <a:pPr/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solidFill>
                      <a:srgbClr val="D0CFD3"/>
                    </a:solidFill>
                  </a:tcPr>
                </a:tc>
              </a:tr>
              <a:tr h="25101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D0CFD3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0CFD3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solidFill>
                      <a:srgbClr val="D0CFD3"/>
                    </a:solidFill>
                  </a:tcPr>
                </a:tc>
              </a:tr>
              <a:tr h="74612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D0CFD3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T w="3175">
                      <a:solidFill>
                        <a:srgbClr val="000000"/>
                      </a:solidFill>
                      <a:prstDash val="solid"/>
                    </a:lnT>
                    <a:solidFill>
                      <a:srgbClr val="D0CFD3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solidFill>
                      <a:srgbClr val="D0CFD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33400" y="228638"/>
            <a:ext cx="4572000" cy="62513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502655" y="345440"/>
            <a:ext cx="3549015" cy="60775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635">
              <a:lnSpc>
                <a:spcPct val="100000"/>
              </a:lnSpc>
            </a:pPr>
            <a:r>
              <a:rPr dirty="0" smtClean="0" sz="1600" spc="-10" b="1">
                <a:solidFill>
                  <a:srgbClr val="FFFFFF"/>
                </a:solidFill>
                <a:latin typeface="Arial"/>
                <a:cs typeface="Arial"/>
              </a:rPr>
              <a:t>Pote</a:t>
            </a:r>
            <a:r>
              <a:rPr dirty="0" smtClean="0" sz="1600" spc="-2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mtClean="0" sz="1600" spc="-10" b="1">
                <a:solidFill>
                  <a:srgbClr val="FFFFFF"/>
                </a:solidFill>
                <a:latin typeface="Arial"/>
                <a:cs typeface="Arial"/>
              </a:rPr>
              <a:t>tial</a:t>
            </a:r>
            <a:r>
              <a:rPr dirty="0" smtClean="0" sz="16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 b="1">
                <a:solidFill>
                  <a:srgbClr val="FFFFFF"/>
                </a:solidFill>
                <a:latin typeface="Arial"/>
                <a:cs typeface="Arial"/>
              </a:rPr>
              <a:t>Storm</a:t>
            </a:r>
            <a:r>
              <a:rPr dirty="0" smtClean="0" sz="16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 b="1">
                <a:solidFill>
                  <a:srgbClr val="FFFFFF"/>
                </a:solidFill>
                <a:latin typeface="Arial"/>
                <a:cs typeface="Arial"/>
              </a:rPr>
              <a:t>Surge</a:t>
            </a:r>
            <a:r>
              <a:rPr dirty="0" smtClean="0" sz="16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 b="1">
                <a:solidFill>
                  <a:srgbClr val="FFFFFF"/>
                </a:solidFill>
                <a:latin typeface="Arial"/>
                <a:cs typeface="Arial"/>
              </a:rPr>
              <a:t>Fl</a:t>
            </a:r>
            <a:r>
              <a:rPr dirty="0" smtClean="0" sz="1600" spc="-2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600" spc="-1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600" spc="-2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mtClean="0" sz="1600" spc="-10" b="1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dirty="0" smtClean="0" sz="1600" spc="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5" b="1">
                <a:solidFill>
                  <a:srgbClr val="FFFFFF"/>
                </a:solidFill>
                <a:latin typeface="Arial"/>
                <a:cs typeface="Arial"/>
              </a:rPr>
              <a:t>Map</a:t>
            </a:r>
            <a:endParaRPr sz="1600">
              <a:latin typeface="Arial"/>
              <a:cs typeface="Arial"/>
            </a:endParaRPr>
          </a:p>
          <a:p>
            <a:pPr algn="ctr" marL="1905">
              <a:lnSpc>
                <a:spcPts val="1680"/>
              </a:lnSpc>
            </a:pPr>
            <a:r>
              <a:rPr dirty="0" smtClean="0" sz="1400" i="1">
                <a:solidFill>
                  <a:srgbClr val="FFFFFF"/>
                </a:solidFill>
                <a:latin typeface="Arial"/>
                <a:cs typeface="Arial"/>
              </a:rPr>
              <a:t>(Inunda</a:t>
            </a:r>
            <a:r>
              <a:rPr dirty="0" smtClean="0" sz="1400" spc="-10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0" i="1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dirty="0" smtClean="0" sz="1400" spc="-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20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mtClean="0" sz="1400" spc="0" i="1">
                <a:solidFill>
                  <a:srgbClr val="FFFFFF"/>
                </a:solidFill>
                <a:latin typeface="Arial"/>
                <a:cs typeface="Arial"/>
              </a:rPr>
              <a:t>ap)</a:t>
            </a:r>
            <a:endParaRPr sz="140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24"/>
              </a:spcBef>
            </a:pPr>
            <a:endParaRPr sz="900"/>
          </a:p>
          <a:p>
            <a:pPr>
              <a:lnSpc>
                <a:spcPts val="1000"/>
              </a:lnSpc>
            </a:pPr>
            <a:endParaRPr sz="1000"/>
          </a:p>
          <a:p>
            <a:pPr algn="ctr" marL="12700" marR="12700" indent="-635">
              <a:lnSpc>
                <a:spcPct val="100000"/>
              </a:lnSpc>
            </a:pP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1600" spc="-1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Surge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2.0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percent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e</a:t>
            </a:r>
            <a:r>
              <a:rPr dirty="0" smtClean="0" sz="1600" spc="-15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ceedan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(90%</a:t>
            </a:r>
            <a:r>
              <a:rPr dirty="0" smtClean="0" sz="16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percent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depth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or</a:t>
            </a:r>
            <a:r>
              <a:rPr dirty="0" smtClean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dirty="0" smtClean="0" sz="1600" spc="-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er)</a:t>
            </a:r>
            <a:endParaRPr sz="1600">
              <a:latin typeface="Arial"/>
              <a:cs typeface="Arial"/>
            </a:endParaRPr>
          </a:p>
          <a:p>
            <a:pPr algn="ctr" marL="73660" marR="72390" indent="-1270">
              <a:lnSpc>
                <a:spcPct val="200000"/>
              </a:lnSpc>
            </a:pP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“Reasonable”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orst</a:t>
            </a:r>
            <a:r>
              <a:rPr dirty="0" smtClean="0" sz="16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case</a:t>
            </a:r>
            <a:r>
              <a:rPr dirty="0" smtClean="0" sz="1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scenario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vailab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hen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1600" spc="-1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surge</a:t>
            </a:r>
            <a:r>
              <a:rPr dirty="0" smtClean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2.0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running</a:t>
            </a:r>
            <a:endParaRPr sz="1600">
              <a:latin typeface="Arial"/>
              <a:cs typeface="Arial"/>
            </a:endParaRPr>
          </a:p>
          <a:p>
            <a:pPr algn="ctr" marL="83820" marR="83820" indent="0">
              <a:lnSpc>
                <a:spcPct val="100099"/>
              </a:lnSpc>
            </a:pP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mtClean="0" sz="1600" spc="-7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atche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mtClean="0" sz="1600" spc="-7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arnings</a:t>
            </a:r>
            <a:r>
              <a:rPr dirty="0" smtClean="0" sz="16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600" spc="-3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fect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ithin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48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hou</a:t>
            </a:r>
            <a:r>
              <a:rPr dirty="0" smtClean="0" sz="1600" spc="-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mtClean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onset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1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600" spc="-1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pi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Storm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force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ind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18"/>
              </a:spcBef>
            </a:pPr>
            <a:endParaRPr sz="900"/>
          </a:p>
          <a:p>
            <a:pPr>
              <a:lnSpc>
                <a:spcPts val="1000"/>
              </a:lnSpc>
            </a:pPr>
            <a:endParaRPr sz="1000"/>
          </a:p>
          <a:p>
            <a:pPr algn="ctr" marL="212090" marR="213360">
              <a:lnSpc>
                <a:spcPct val="100099"/>
              </a:lnSpc>
            </a:pP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mtClean="0" sz="1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ailable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appro</a:t>
            </a:r>
            <a:r>
              <a:rPr dirty="0" smtClean="0" sz="1600" spc="-2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imate</a:t>
            </a:r>
            <a:r>
              <a:rPr dirty="0" smtClean="0" sz="1600" spc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mtClean="0" sz="16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80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m</a:t>
            </a:r>
            <a:r>
              <a:rPr dirty="0" smtClean="0" sz="1600" spc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nutes</a:t>
            </a:r>
            <a:r>
              <a:rPr dirty="0" smtClean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dirty="0" smtClean="0" sz="16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Pub</a:t>
            </a:r>
            <a:r>
              <a:rPr dirty="0" smtClean="0" sz="1600" spc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dirty="0" smtClean="0" sz="16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isory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issuance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19"/>
              </a:spcBef>
            </a:pPr>
            <a:endParaRPr sz="900"/>
          </a:p>
          <a:p>
            <a:pPr>
              <a:lnSpc>
                <a:spcPts val="1000"/>
              </a:lnSpc>
            </a:pPr>
            <a:endParaRPr sz="1000"/>
          </a:p>
          <a:p>
            <a:pPr algn="ctr" marL="1270">
              <a:lnSpc>
                <a:spcPct val="100000"/>
              </a:lnSpc>
            </a:pPr>
            <a:r>
              <a:rPr dirty="0" smtClean="0" sz="1600" spc="-15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5">
                <a:solidFill>
                  <a:srgbClr val="FFFFFF"/>
                </a:solidFill>
                <a:latin typeface="Arial"/>
                <a:cs typeface="Arial"/>
              </a:rPr>
              <a:t>map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generated</a:t>
            </a:r>
            <a:r>
              <a:rPr dirty="0" smtClean="0" sz="16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mtClean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isory</a:t>
            </a:r>
            <a:endParaRPr sz="1600">
              <a:latin typeface="Arial"/>
              <a:cs typeface="Arial"/>
            </a:endParaRPr>
          </a:p>
          <a:p>
            <a:pPr algn="ctr" marR="0">
              <a:lnSpc>
                <a:spcPct val="100000"/>
              </a:lnSpc>
            </a:pP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ubt</a:t>
            </a:r>
            <a:r>
              <a:rPr dirty="0" smtClean="0" sz="1600" spc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change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sible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22"/>
              </a:spcBef>
            </a:pPr>
            <a:endParaRPr sz="900"/>
          </a:p>
          <a:p>
            <a:pPr>
              <a:lnSpc>
                <a:spcPts val="1000"/>
              </a:lnSpc>
            </a:pPr>
            <a:endParaRPr sz="1000"/>
          </a:p>
          <a:p>
            <a:pPr algn="ctr" marL="48895" marR="48895" indent="0">
              <a:lnSpc>
                <a:spcPct val="100000"/>
              </a:lnSpc>
            </a:pP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Reduction</a:t>
            </a:r>
            <a:r>
              <a:rPr dirty="0" smtClean="0" sz="1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600" spc="-3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stem</a:t>
            </a:r>
            <a:r>
              <a:rPr dirty="0" smtClean="0" sz="16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inc</a:t>
            </a:r>
            <a:r>
              <a:rPr dirty="0" smtClean="0" sz="1600" spc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uded</a:t>
            </a:r>
            <a:r>
              <a:rPr dirty="0" smtClean="0" sz="1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at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cur</a:t>
            </a:r>
            <a:r>
              <a:rPr dirty="0" smtClean="0" sz="1600" spc="-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dirty="0" smtClean="0" sz="16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does</a:t>
            </a:r>
            <a:r>
              <a:rPr dirty="0" smtClean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show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overtopping.</a:t>
            </a:r>
            <a:endParaRPr sz="1600">
              <a:latin typeface="Arial"/>
              <a:cs typeface="Arial"/>
            </a:endParaRPr>
          </a:p>
          <a:p>
            <a:pPr algn="ctr" marL="0">
              <a:lnSpc>
                <a:spcPct val="100000"/>
              </a:lnSpc>
            </a:pP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Inside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mtClean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1600" spc="-3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stem</a:t>
            </a:r>
            <a:r>
              <a:rPr dirty="0" smtClean="0" sz="16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hat</a:t>
            </a:r>
            <a:r>
              <a:rPr dirty="0" smtClean="0" sz="1600" spc="-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1600" spc="-10">
                <a:solidFill>
                  <a:srgbClr val="FFFFFF"/>
                </a:solidFill>
                <a:latin typeface="Arial"/>
                <a:cs typeface="Arial"/>
              </a:rPr>
              <a:t>hed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80845"/>
            <a:ext cx="6702425" cy="7099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32740" indent="-320040">
              <a:lnSpc>
                <a:spcPts val="2810"/>
              </a:lnSpc>
              <a:buClr>
                <a:srgbClr val="FFFFFF"/>
              </a:buClr>
              <a:buSzPct val="69230"/>
              <a:buFont typeface="Arial"/>
              <a:buChar char="●"/>
              <a:tabLst>
                <a:tab pos="332105" algn="l"/>
              </a:tabLst>
            </a:pPr>
            <a:r>
              <a:rPr dirty="0" smtClean="0" sz="2600" spc="-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vaila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dirty="0" smtClean="0" sz="2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dirty="0" smtClean="0" sz="2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4 hurricane</a:t>
            </a:r>
            <a:r>
              <a:rPr dirty="0" smtClean="0" sz="2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son</a:t>
            </a:r>
            <a:endParaRPr sz="2600">
              <a:latin typeface="Arial"/>
              <a:cs typeface="Arial"/>
            </a:endParaRPr>
          </a:p>
          <a:p>
            <a:pPr marL="332740">
              <a:lnSpc>
                <a:spcPts val="2780"/>
              </a:lnSpc>
            </a:pPr>
            <a:r>
              <a:rPr dirty="0" smtClean="0" sz="2600" i="1" u="heavy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600" spc="5" i="1" u="heavy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dirty="0" smtClean="0" sz="2600" spc="0" i="1" u="heavy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2600" spc="5" i="1" u="heavy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600" spc="0" i="1" u="heavy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dirty="0" smtClean="0" sz="2600" spc="-30" i="1" u="heavy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mtClean="0" sz="2600" spc="0" i="1" u="heavy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600" spc="5" i="1" u="heavy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mtClean="0" sz="2600" spc="0" i="1" u="heavy">
                <a:solidFill>
                  <a:srgbClr val="FFFFFF"/>
                </a:solidFill>
                <a:latin typeface="Arial"/>
                <a:cs typeface="Arial"/>
              </a:rPr>
              <a:t>tally</a:t>
            </a:r>
            <a:r>
              <a:rPr dirty="0" smtClean="0" sz="2600" spc="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via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NHC</a:t>
            </a:r>
            <a:r>
              <a:rPr dirty="0" smtClean="0" sz="2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ite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394584"/>
            <a:ext cx="8026400" cy="40284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643890" indent="-274955">
              <a:lnSpc>
                <a:spcPct val="100000"/>
              </a:lnSpc>
              <a:buClr>
                <a:srgbClr val="FFFFFF"/>
              </a:buClr>
              <a:buSzPct val="68181"/>
              <a:buFont typeface="Arial"/>
              <a:buChar char="●"/>
              <a:tabLst>
                <a:tab pos="643255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mtClean="0" sz="2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mtClean="0" sz="2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on,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wi</a:t>
            </a:r>
            <a:r>
              <a:rPr dirty="0" smtClean="0" sz="2200" spc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mtClean="0" sz="22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mtClean="0" sz="2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mtClean="0" sz="2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stat</a:t>
            </a:r>
            <a:r>
              <a:rPr dirty="0" smtClean="0" sz="2200" spc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2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grap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dirty="0" smtClean="0" sz="2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endParaRPr sz="2200">
              <a:latin typeface="Arial"/>
              <a:cs typeface="Arial"/>
            </a:endParaRPr>
          </a:p>
          <a:p>
            <a:pPr marL="643890" indent="-274955">
              <a:lnSpc>
                <a:spcPct val="100000"/>
              </a:lnSpc>
              <a:buClr>
                <a:srgbClr val="FFFFFF"/>
              </a:buClr>
              <a:buSzPct val="68181"/>
              <a:buFont typeface="Arial"/>
              <a:buChar char="●"/>
              <a:tabLst>
                <a:tab pos="643255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dirty="0" smtClean="0" sz="2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GIS</a:t>
            </a:r>
            <a:r>
              <a:rPr dirty="0" smtClean="0" sz="2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dirty="0" smtClean="0" sz="2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mination</a:t>
            </a:r>
            <a:r>
              <a:rPr dirty="0" smtClean="0" sz="2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dur</a:t>
            </a:r>
            <a:r>
              <a:rPr dirty="0" smtClean="0" sz="2200" spc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dirty="0" smtClean="0" sz="2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exper</a:t>
            </a:r>
            <a:r>
              <a:rPr dirty="0" smtClean="0" sz="2200" spc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mental</a:t>
            </a:r>
            <a:r>
              <a:rPr dirty="0" smtClean="0" sz="2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ph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se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18"/>
              </a:spcBef>
            </a:pPr>
            <a:endParaRPr sz="7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332740" marR="12700" indent="-320040">
              <a:lnSpc>
                <a:spcPts val="2500"/>
              </a:lnSpc>
              <a:buClr>
                <a:srgbClr val="FFFFFF"/>
              </a:buClr>
              <a:buSzPct val="69230"/>
              <a:buFont typeface="Arial"/>
              <a:buChar char="●"/>
              <a:tabLst>
                <a:tab pos="332105" algn="l"/>
              </a:tabLst>
            </a:pPr>
            <a:r>
              <a:rPr dirty="0" smtClean="0" sz="2600">
                <a:solidFill>
                  <a:srgbClr val="FFFFFF"/>
                </a:solidFill>
                <a:latin typeface="Arial"/>
                <a:cs typeface="Arial"/>
              </a:rPr>
              <a:t>Interactive</a:t>
            </a:r>
            <a:r>
              <a:rPr dirty="0" smtClean="0" sz="2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with zo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mtClean="0" sz="2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bility</a:t>
            </a:r>
            <a:r>
              <a:rPr dirty="0" smtClean="0" sz="2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mtClean="0" sz="2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aila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 rou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hly</a:t>
            </a:r>
            <a:r>
              <a:rPr dirty="0" smtClean="0" sz="2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mtClean="0" sz="2600" spc="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mtClean="0" sz="2600" spc="-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min</a:t>
            </a:r>
            <a:r>
              <a:rPr dirty="0" smtClean="0" sz="2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after </a:t>
            </a:r>
            <a:r>
              <a:rPr dirty="0" smtClean="0" sz="2600" spc="1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2600" spc="-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2.0</a:t>
            </a:r>
            <a:endParaRPr sz="260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41"/>
              </a:spcBef>
              <a:buClr>
                <a:srgbClr val="FFFFFF"/>
              </a:buClr>
              <a:buFont typeface="Arial"/>
              <a:buChar char="●"/>
            </a:pPr>
            <a:endParaRPr sz="70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●"/>
            </a:pPr>
            <a:endParaRPr sz="100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●"/>
            </a:pPr>
            <a:endParaRPr sz="100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●"/>
            </a:pPr>
            <a:endParaRPr sz="1000"/>
          </a:p>
          <a:p>
            <a:pPr marL="332740" marR="795020" indent="-320040">
              <a:lnSpc>
                <a:spcPts val="2500"/>
              </a:lnSpc>
              <a:buClr>
                <a:srgbClr val="FFFFFF"/>
              </a:buClr>
              <a:buSzPct val="69230"/>
              <a:buFont typeface="Arial"/>
              <a:buChar char="●"/>
              <a:tabLst>
                <a:tab pos="332105" algn="l"/>
              </a:tabLst>
            </a:pP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2600" spc="-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2.0</a:t>
            </a:r>
            <a:r>
              <a:rPr dirty="0" smtClean="0" sz="2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600" spc="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2600" spc="-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sed</a:t>
            </a:r>
            <a:r>
              <a:rPr dirty="0" smtClean="0" sz="2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to prod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dirty="0" smtClean="0" sz="2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a u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600" spc="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 fr</a:t>
            </a:r>
            <a:r>
              <a:rPr dirty="0" smtClean="0" sz="26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dly</a:t>
            </a:r>
            <a:r>
              <a:rPr dirty="0" smtClean="0" sz="2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gra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hic</a:t>
            </a:r>
            <a:r>
              <a:rPr dirty="0" smtClean="0" sz="2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tential storm</a:t>
            </a:r>
            <a:r>
              <a:rPr dirty="0" smtClean="0" sz="2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rge</a:t>
            </a:r>
            <a:r>
              <a:rPr dirty="0" smtClean="0" sz="2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pth</a:t>
            </a:r>
            <a:endParaRPr sz="2600">
              <a:latin typeface="Arial"/>
              <a:cs typeface="Arial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●"/>
            </a:pPr>
            <a:endParaRPr sz="1000"/>
          </a:p>
          <a:p>
            <a:pPr>
              <a:lnSpc>
                <a:spcPts val="1000"/>
              </a:lnSpc>
              <a:buClr>
                <a:srgbClr val="FFFFFF"/>
              </a:buClr>
              <a:buFont typeface="Arial"/>
              <a:buChar char="●"/>
            </a:pPr>
            <a:endParaRPr sz="1000"/>
          </a:p>
          <a:p>
            <a:pPr>
              <a:lnSpc>
                <a:spcPts val="1100"/>
              </a:lnSpc>
              <a:spcBef>
                <a:spcPts val="42"/>
              </a:spcBef>
              <a:buClr>
                <a:srgbClr val="FFFFFF"/>
              </a:buClr>
              <a:buFont typeface="Arial"/>
              <a:buChar char="●"/>
            </a:pPr>
            <a:endParaRPr sz="1100"/>
          </a:p>
          <a:p>
            <a:pPr marL="332740" indent="-320040">
              <a:lnSpc>
                <a:spcPct val="100000"/>
              </a:lnSpc>
              <a:buClr>
                <a:srgbClr val="FFFFFF"/>
              </a:buClr>
              <a:buSzPct val="69230"/>
              <a:buFont typeface="Arial"/>
              <a:buChar char="●"/>
              <a:tabLst>
                <a:tab pos="332105" algn="l"/>
              </a:tabLst>
            </a:pPr>
            <a:r>
              <a:rPr dirty="0" smtClean="0" sz="2600">
                <a:solidFill>
                  <a:srgbClr val="FFFFFF"/>
                </a:solidFill>
                <a:latin typeface="Arial"/>
                <a:cs typeface="Arial"/>
              </a:rPr>
              <a:t>Mar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eting/o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treach</a:t>
            </a:r>
            <a:r>
              <a:rPr dirty="0" smtClean="0" sz="2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600" spc="-5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forts un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erw</a:t>
            </a:r>
            <a:r>
              <a:rPr dirty="0" smtClean="0" sz="2600" spc="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2600" spc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600">
              <a:latin typeface="Arial"/>
              <a:cs typeface="Arial"/>
            </a:endParaRPr>
          </a:p>
          <a:p>
            <a:pPr lvl="1" marL="643890" indent="-274955">
              <a:lnSpc>
                <a:spcPct val="100000"/>
              </a:lnSpc>
              <a:buClr>
                <a:srgbClr val="FFFFFF"/>
              </a:buClr>
              <a:buSzPct val="68181"/>
              <a:buFont typeface="Arial"/>
              <a:buChar char="●"/>
              <a:tabLst>
                <a:tab pos="643255" algn="l"/>
              </a:tabLst>
            </a:pP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Fa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2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ts,</a:t>
            </a:r>
            <a:r>
              <a:rPr dirty="0" smtClean="0" sz="2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exampl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dirty="0" smtClean="0" sz="2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5">
                <a:solidFill>
                  <a:srgbClr val="FFFFFF"/>
                </a:solidFill>
                <a:latin typeface="Arial"/>
                <a:cs typeface="Arial"/>
              </a:rPr>
              <a:t>web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mtClean="0" sz="2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video,</a:t>
            </a:r>
            <a:r>
              <a:rPr dirty="0" smtClean="0" sz="2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mtClean="0" sz="2200" spc="-10">
                <a:solidFill>
                  <a:srgbClr val="FFFFFF"/>
                </a:solidFill>
                <a:latin typeface="Arial"/>
                <a:cs typeface="Arial"/>
              </a:rPr>
              <a:t>tc.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11451" y="0"/>
            <a:ext cx="5800344" cy="1110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645920" y="513587"/>
            <a:ext cx="5804915" cy="1328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670547" y="513587"/>
            <a:ext cx="905255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2127630" y="108204"/>
            <a:ext cx="4818507" cy="582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2067560" y="845185"/>
            <a:ext cx="4957064" cy="5712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4657765" y="4340871"/>
            <a:ext cx="532971" cy="83405"/>
          </a:xfrm>
          <a:custGeom>
            <a:avLst/>
            <a:gdLst/>
            <a:ahLst/>
            <a:cxnLst/>
            <a:rect l="l" t="t" r="r" b="b"/>
            <a:pathLst>
              <a:path w="532971" h="83405">
                <a:moveTo>
                  <a:pt x="0" y="0"/>
                </a:moveTo>
                <a:lnTo>
                  <a:pt x="532971" y="0"/>
                </a:lnTo>
                <a:lnTo>
                  <a:pt x="532971" y="83405"/>
                </a:lnTo>
                <a:lnTo>
                  <a:pt x="0" y="83405"/>
                </a:lnTo>
                <a:lnTo>
                  <a:pt x="0" y="0"/>
                </a:lnTo>
                <a:close/>
              </a:path>
            </a:pathLst>
          </a:custGeom>
          <a:solidFill>
            <a:srgbClr val="16151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278365" y="4340871"/>
            <a:ext cx="340041" cy="83405"/>
          </a:xfrm>
          <a:custGeom>
            <a:avLst/>
            <a:gdLst/>
            <a:ahLst/>
            <a:cxnLst/>
            <a:rect l="l" t="t" r="r" b="b"/>
            <a:pathLst>
              <a:path w="340041" h="83405">
                <a:moveTo>
                  <a:pt x="0" y="0"/>
                </a:moveTo>
                <a:lnTo>
                  <a:pt x="340041" y="0"/>
                </a:lnTo>
                <a:lnTo>
                  <a:pt x="340041" y="83405"/>
                </a:lnTo>
                <a:lnTo>
                  <a:pt x="0" y="83405"/>
                </a:lnTo>
                <a:lnTo>
                  <a:pt x="0" y="0"/>
                </a:lnTo>
                <a:close/>
              </a:path>
            </a:pathLst>
          </a:custGeom>
          <a:solidFill>
            <a:srgbClr val="16151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657765" y="4495906"/>
            <a:ext cx="119497" cy="83405"/>
          </a:xfrm>
          <a:custGeom>
            <a:avLst/>
            <a:gdLst/>
            <a:ahLst/>
            <a:cxnLst/>
            <a:rect l="l" t="t" r="r" b="b"/>
            <a:pathLst>
              <a:path w="119497" h="83405">
                <a:moveTo>
                  <a:pt x="0" y="0"/>
                </a:moveTo>
                <a:lnTo>
                  <a:pt x="119497" y="0"/>
                </a:lnTo>
                <a:lnTo>
                  <a:pt x="119497" y="83405"/>
                </a:lnTo>
                <a:lnTo>
                  <a:pt x="0" y="83405"/>
                </a:lnTo>
                <a:lnTo>
                  <a:pt x="0" y="0"/>
                </a:lnTo>
                <a:close/>
              </a:path>
            </a:pathLst>
          </a:custGeom>
          <a:solidFill>
            <a:srgbClr val="16151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4790207" y="4495906"/>
            <a:ext cx="0" cy="83405"/>
          </a:xfrm>
          <a:custGeom>
            <a:avLst/>
            <a:gdLst/>
            <a:ahLst/>
            <a:cxnLst/>
            <a:rect l="l" t="t" r="r" b="b"/>
            <a:pathLst>
              <a:path w="0" h="83405">
                <a:moveTo>
                  <a:pt x="0" y="83405"/>
                </a:moveTo>
                <a:lnTo>
                  <a:pt x="0" y="0"/>
                </a:lnTo>
              </a:path>
            </a:pathLst>
          </a:custGeom>
          <a:ln w="35242">
            <a:solidFill>
              <a:srgbClr val="282A1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811850" y="4495906"/>
            <a:ext cx="461606" cy="83405"/>
          </a:xfrm>
          <a:custGeom>
            <a:avLst/>
            <a:gdLst/>
            <a:ahLst/>
            <a:cxnLst/>
            <a:rect l="l" t="t" r="r" b="b"/>
            <a:pathLst>
              <a:path w="461606" h="83405">
                <a:moveTo>
                  <a:pt x="0" y="0"/>
                </a:moveTo>
                <a:lnTo>
                  <a:pt x="461606" y="0"/>
                </a:lnTo>
                <a:lnTo>
                  <a:pt x="461606" y="83405"/>
                </a:lnTo>
                <a:lnTo>
                  <a:pt x="0" y="83405"/>
                </a:lnTo>
                <a:lnTo>
                  <a:pt x="0" y="0"/>
                </a:lnTo>
                <a:close/>
              </a:path>
            </a:pathLst>
          </a:custGeom>
          <a:solidFill>
            <a:srgbClr val="16151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351062" y="4495906"/>
            <a:ext cx="262190" cy="83405"/>
          </a:xfrm>
          <a:custGeom>
            <a:avLst/>
            <a:gdLst/>
            <a:ahLst/>
            <a:cxnLst/>
            <a:rect l="l" t="t" r="r" b="b"/>
            <a:pathLst>
              <a:path w="262190" h="83405">
                <a:moveTo>
                  <a:pt x="0" y="0"/>
                </a:moveTo>
                <a:lnTo>
                  <a:pt x="262190" y="0"/>
                </a:lnTo>
                <a:lnTo>
                  <a:pt x="262190" y="83405"/>
                </a:lnTo>
                <a:lnTo>
                  <a:pt x="0" y="83405"/>
                </a:lnTo>
                <a:lnTo>
                  <a:pt x="0" y="0"/>
                </a:lnTo>
                <a:close/>
              </a:path>
            </a:pathLst>
          </a:custGeom>
          <a:solidFill>
            <a:srgbClr val="16151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554733" y="4341305"/>
            <a:ext cx="1075055" cy="3384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spc="120">
                <a:solidFill>
                  <a:srgbClr val="706E6E"/>
                </a:solidFill>
                <a:latin typeface="Times New Roman"/>
                <a:cs typeface="Times New Roman"/>
              </a:rPr>
              <a:t>.</a:t>
            </a:r>
            <a:r>
              <a:rPr dirty="0" smtClean="0" sz="500" spc="120">
                <a:solidFill>
                  <a:srgbClr val="706E6E"/>
                </a:solidFill>
                <a:latin typeface="Times New Roman"/>
                <a:cs typeface="Times New Roman"/>
              </a:rPr>
              <a:t>   </a:t>
            </a:r>
            <a:r>
              <a:rPr dirty="0" smtClean="0" sz="500" spc="-30">
                <a:solidFill>
                  <a:srgbClr val="706E6E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100">
                <a:solidFill>
                  <a:srgbClr val="BABABA"/>
                </a:solidFill>
                <a:latin typeface="Times New Roman"/>
                <a:cs typeface="Times New Roman"/>
              </a:rPr>
              <a:t>Pr</a:t>
            </a:r>
            <a:r>
              <a:rPr dirty="0" smtClean="0" sz="500" spc="55">
                <a:solidFill>
                  <a:srgbClr val="BABABA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110">
                <a:solidFill>
                  <a:srgbClr val="BABABA"/>
                </a:solidFill>
                <a:latin typeface="Times New Roman"/>
                <a:cs typeface="Times New Roman"/>
              </a:rPr>
              <a:t>osedSS</a:t>
            </a:r>
            <a:r>
              <a:rPr dirty="0" smtClean="0" sz="500" spc="110">
                <a:solidFill>
                  <a:srgbClr val="BABABA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55">
                <a:solidFill>
                  <a:srgbClr val="BABABA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0">
                <a:solidFill>
                  <a:srgbClr val="BABABA"/>
                </a:solidFill>
                <a:latin typeface="Times New Roman"/>
                <a:cs typeface="Times New Roman"/>
              </a:rPr>
              <a:t>SFC    </a:t>
            </a:r>
            <a:r>
              <a:rPr dirty="0" smtClean="0" sz="500" spc="55">
                <a:solidFill>
                  <a:srgbClr val="BABABA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5">
                <a:solidFill>
                  <a:srgbClr val="BABABA"/>
                </a:solidFill>
                <a:latin typeface="Times New Roman"/>
                <a:cs typeface="Times New Roman"/>
              </a:rPr>
              <a:t>ISC</a:t>
            </a:r>
            <a:r>
              <a:rPr dirty="0" smtClean="0" sz="500" spc="5">
                <a:solidFill>
                  <a:srgbClr val="BABABA"/>
                </a:solidFill>
                <a:latin typeface="Times New Roman"/>
                <a:cs typeface="Times New Roman"/>
              </a:rPr>
              <a:t>  </a:t>
            </a:r>
            <a:r>
              <a:rPr dirty="0" smtClean="0" sz="500" spc="-35">
                <a:solidFill>
                  <a:srgbClr val="BABABA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45">
                <a:solidFill>
                  <a:srgbClr val="A7A5A7"/>
                </a:solidFill>
                <a:latin typeface="Times New Roman"/>
                <a:cs typeface="Times New Roman"/>
              </a:rPr>
              <a:t>(</a:t>
            </a:r>
            <a:r>
              <a:rPr dirty="0" smtClean="0" sz="500" spc="75">
                <a:solidFill>
                  <a:srgbClr val="A7A5A7"/>
                </a:solidFill>
                <a:latin typeface="Times New Roman"/>
                <a:cs typeface="Times New Roman"/>
              </a:rPr>
              <a:t>LIX</a:t>
            </a:r>
            <a:r>
              <a:rPr dirty="0" smtClean="0" sz="500" spc="45">
                <a:solidFill>
                  <a:srgbClr val="A7A5A7"/>
                </a:solidFill>
                <a:latin typeface="Times New Roman"/>
                <a:cs typeface="Times New Roman"/>
              </a:rPr>
              <a:t>)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ts val="600"/>
              </a:lnSpc>
              <a:spcBef>
                <a:spcPts val="20"/>
              </a:spcBef>
            </a:pPr>
            <a:endParaRPr sz="600"/>
          </a:p>
          <a:p>
            <a:pPr marL="12700">
              <a:lnSpc>
                <a:spcPct val="100000"/>
              </a:lnSpc>
            </a:pPr>
            <a:r>
              <a:rPr dirty="0" smtClean="0" sz="500" spc="-55">
                <a:solidFill>
                  <a:srgbClr val="706E6E"/>
                </a:solidFill>
                <a:latin typeface="Times New Roman"/>
                <a:cs typeface="Times New Roman"/>
              </a:rPr>
              <a:t>..</a:t>
            </a:r>
            <a:r>
              <a:rPr dirty="0" smtClean="0" sz="500" spc="-55">
                <a:solidFill>
                  <a:srgbClr val="706E6E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30">
                <a:solidFill>
                  <a:srgbClr val="706E6E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-65">
                <a:solidFill>
                  <a:srgbClr val="706E6E"/>
                </a:solidFill>
                <a:latin typeface="Times New Roman"/>
                <a:cs typeface="Times New Roman"/>
              </a:rPr>
              <a:t>:</a:t>
            </a:r>
            <a:r>
              <a:rPr dirty="0" smtClean="0" sz="500" spc="-65">
                <a:solidFill>
                  <a:srgbClr val="706E6E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-30">
                <a:solidFill>
                  <a:srgbClr val="706E6E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70">
                <a:solidFill>
                  <a:srgbClr val="BABABA"/>
                </a:solidFill>
                <a:latin typeface="Times New Roman"/>
                <a:cs typeface="Times New Roman"/>
              </a:rPr>
              <a:t>Pr</a:t>
            </a:r>
            <a:r>
              <a:rPr dirty="0" smtClean="0" sz="500" spc="60">
                <a:solidFill>
                  <a:srgbClr val="BABABA"/>
                </a:solidFill>
                <a:latin typeface="Times New Roman"/>
                <a:cs typeface="Times New Roman"/>
              </a:rPr>
              <a:t>o</a:t>
            </a:r>
            <a:r>
              <a:rPr dirty="0" smtClean="0" sz="500" spc="10">
                <a:solidFill>
                  <a:srgbClr val="BABABA"/>
                </a:solidFill>
                <a:latin typeface="Times New Roman"/>
                <a:cs typeface="Times New Roman"/>
              </a:rPr>
              <a:t>p</a:t>
            </a:r>
            <a:r>
              <a:rPr dirty="0" smtClean="0" sz="500" spc="-65">
                <a:solidFill>
                  <a:srgbClr val="BABABA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50">
                <a:solidFill>
                  <a:srgbClr val="BABABA"/>
                </a:solidFill>
                <a:latin typeface="Times New Roman"/>
                <a:cs typeface="Times New Roman"/>
              </a:rPr>
              <a:t>osedSSnc</a:t>
            </a:r>
            <a:r>
              <a:rPr dirty="0" smtClean="0" sz="500" spc="50">
                <a:solidFill>
                  <a:srgbClr val="BABABA"/>
                </a:solidFill>
                <a:latin typeface="Times New Roman"/>
                <a:cs typeface="Times New Roman"/>
              </a:rPr>
              <a:t>  </a:t>
            </a:r>
            <a:r>
              <a:rPr dirty="0" smtClean="0" sz="500" spc="-50">
                <a:solidFill>
                  <a:srgbClr val="BABABA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10">
                <a:solidFill>
                  <a:srgbClr val="BABABA"/>
                </a:solidFill>
                <a:latin typeface="Times New Roman"/>
                <a:cs typeface="Times New Roman"/>
              </a:rPr>
              <a:t>SFC</a:t>
            </a:r>
            <a:r>
              <a:rPr dirty="0" smtClean="0" sz="500" spc="10">
                <a:solidFill>
                  <a:srgbClr val="BABABA"/>
                </a:solidFill>
                <a:latin typeface="Times New Roman"/>
                <a:cs typeface="Times New Roman"/>
              </a:rPr>
              <a:t>    </a:t>
            </a:r>
            <a:r>
              <a:rPr dirty="0" smtClean="0" sz="500" spc="-15">
                <a:solidFill>
                  <a:srgbClr val="BABABA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40">
                <a:solidFill>
                  <a:srgbClr val="BABABA"/>
                </a:solidFill>
                <a:latin typeface="Times New Roman"/>
                <a:cs typeface="Times New Roman"/>
              </a:rPr>
              <a:t>lSC</a:t>
            </a:r>
            <a:r>
              <a:rPr dirty="0" smtClean="0" sz="500" spc="40">
                <a:solidFill>
                  <a:srgbClr val="BABABA"/>
                </a:solidFill>
                <a:latin typeface="Times New Roman"/>
                <a:cs typeface="Times New Roman"/>
              </a:rPr>
              <a:t>  </a:t>
            </a:r>
            <a:r>
              <a:rPr dirty="0" smtClean="0" sz="500" spc="-40">
                <a:solidFill>
                  <a:srgbClr val="BABABA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145">
                <a:solidFill>
                  <a:srgbClr val="BABABA"/>
                </a:solidFill>
                <a:latin typeface="Times New Roman"/>
                <a:cs typeface="Times New Roman"/>
              </a:rPr>
              <a:t>(</a:t>
            </a:r>
            <a:r>
              <a:rPr dirty="0" smtClean="0" sz="500" spc="120">
                <a:solidFill>
                  <a:srgbClr val="BABABA"/>
                </a:solidFill>
                <a:latin typeface="Times New Roman"/>
                <a:cs typeface="Times New Roman"/>
              </a:rPr>
              <a:t>ll</a:t>
            </a:r>
            <a:endParaRPr sz="500">
              <a:latin typeface="Times New Roman"/>
              <a:cs typeface="Times New Roman"/>
            </a:endParaRPr>
          </a:p>
          <a:p>
            <a:pPr marL="240665">
              <a:lnSpc>
                <a:spcPts val="750"/>
              </a:lnSpc>
            </a:pPr>
            <a:r>
              <a:rPr dirty="0" smtClean="0" sz="650" spc="30">
                <a:solidFill>
                  <a:srgbClr val="858E62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85213" y="4572287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 h="0">
                <a:moveTo>
                  <a:pt x="0" y="0"/>
                </a:moveTo>
                <a:lnTo>
                  <a:pt x="35560" y="0"/>
                </a:lnTo>
              </a:path>
            </a:pathLst>
          </a:custGeom>
          <a:ln w="3175">
            <a:solidFill>
              <a:srgbClr val="6F6D6D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4087367" y="2948939"/>
            <a:ext cx="1851660" cy="0"/>
          </a:xfrm>
          <a:custGeom>
            <a:avLst/>
            <a:gdLst/>
            <a:ahLst/>
            <a:cxnLst/>
            <a:rect l="l" t="t" r="r" b="b"/>
            <a:pathLst>
              <a:path w="1851660" h="0">
                <a:moveTo>
                  <a:pt x="0" y="0"/>
                </a:moveTo>
                <a:lnTo>
                  <a:pt x="1851660" y="0"/>
                </a:lnTo>
              </a:path>
            </a:pathLst>
          </a:custGeom>
          <a:ln w="9144">
            <a:solidFill>
              <a:srgbClr val="48483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6037326" y="3049523"/>
            <a:ext cx="0" cy="886967"/>
          </a:xfrm>
          <a:custGeom>
            <a:avLst/>
            <a:gdLst/>
            <a:ahLst/>
            <a:cxnLst/>
            <a:rect l="l" t="t" r="r" b="b"/>
            <a:pathLst>
              <a:path w="0" h="886967">
                <a:moveTo>
                  <a:pt x="0" y="886967"/>
                </a:moveTo>
                <a:lnTo>
                  <a:pt x="0" y="0"/>
                </a:lnTo>
              </a:path>
            </a:pathLst>
          </a:custGeom>
          <a:ln w="4572">
            <a:solidFill>
              <a:srgbClr val="080C0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304788" y="1773935"/>
            <a:ext cx="1833371" cy="0"/>
          </a:xfrm>
          <a:custGeom>
            <a:avLst/>
            <a:gdLst/>
            <a:ahLst/>
            <a:cxnLst/>
            <a:rect l="l" t="t" r="r" b="b"/>
            <a:pathLst>
              <a:path w="1833371" h="0">
                <a:moveTo>
                  <a:pt x="0" y="0"/>
                </a:moveTo>
                <a:lnTo>
                  <a:pt x="1833371" y="0"/>
                </a:lnTo>
              </a:path>
            </a:pathLst>
          </a:custGeom>
          <a:ln w="9144">
            <a:solidFill>
              <a:srgbClr val="57444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204203" y="1837944"/>
            <a:ext cx="0" cy="964691"/>
          </a:xfrm>
          <a:custGeom>
            <a:avLst/>
            <a:gdLst/>
            <a:ahLst/>
            <a:cxnLst/>
            <a:rect l="l" t="t" r="r" b="b"/>
            <a:pathLst>
              <a:path w="0" h="964691">
                <a:moveTo>
                  <a:pt x="0" y="964691"/>
                </a:moveTo>
                <a:lnTo>
                  <a:pt x="0" y="0"/>
                </a:lnTo>
              </a:path>
            </a:pathLst>
          </a:custGeom>
          <a:ln w="9144">
            <a:solidFill>
              <a:srgbClr val="4B3B3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6281928" y="2864357"/>
            <a:ext cx="1874520" cy="0"/>
          </a:xfrm>
          <a:custGeom>
            <a:avLst/>
            <a:gdLst/>
            <a:ahLst/>
            <a:cxnLst/>
            <a:rect l="l" t="t" r="r" b="b"/>
            <a:pathLst>
              <a:path w="1874520" h="0">
                <a:moveTo>
                  <a:pt x="0" y="0"/>
                </a:moveTo>
                <a:lnTo>
                  <a:pt x="1874520" y="0"/>
                </a:lnTo>
              </a:path>
            </a:pathLst>
          </a:custGeom>
          <a:ln w="13716">
            <a:solidFill>
              <a:srgbClr val="67575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309359" y="2948939"/>
            <a:ext cx="1851660" cy="0"/>
          </a:xfrm>
          <a:custGeom>
            <a:avLst/>
            <a:gdLst/>
            <a:ahLst/>
            <a:cxnLst/>
            <a:rect l="l" t="t" r="r" b="b"/>
            <a:pathLst>
              <a:path w="1851659" h="0">
                <a:moveTo>
                  <a:pt x="0" y="0"/>
                </a:moveTo>
                <a:lnTo>
                  <a:pt x="1851660" y="0"/>
                </a:lnTo>
              </a:path>
            </a:pathLst>
          </a:custGeom>
          <a:ln w="9144">
            <a:solidFill>
              <a:srgbClr val="3B3B4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6208776" y="3026664"/>
            <a:ext cx="0" cy="932688"/>
          </a:xfrm>
          <a:custGeom>
            <a:avLst/>
            <a:gdLst/>
            <a:ahLst/>
            <a:cxnLst/>
            <a:rect l="l" t="t" r="r" b="b"/>
            <a:pathLst>
              <a:path w="0" h="932688">
                <a:moveTo>
                  <a:pt x="0" y="932688"/>
                </a:moveTo>
                <a:lnTo>
                  <a:pt x="0" y="0"/>
                </a:lnTo>
              </a:path>
            </a:pathLst>
          </a:custGeom>
          <a:ln w="9144">
            <a:solidFill>
              <a:srgbClr val="44485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6309359" y="4037076"/>
            <a:ext cx="1842515" cy="0"/>
          </a:xfrm>
          <a:custGeom>
            <a:avLst/>
            <a:gdLst/>
            <a:ahLst/>
            <a:cxnLst/>
            <a:rect l="l" t="t" r="r" b="b"/>
            <a:pathLst>
              <a:path w="1842515" h="0">
                <a:moveTo>
                  <a:pt x="0" y="0"/>
                </a:moveTo>
                <a:lnTo>
                  <a:pt x="1842515" y="0"/>
                </a:lnTo>
              </a:path>
            </a:pathLst>
          </a:custGeom>
          <a:ln w="9144">
            <a:solidFill>
              <a:srgbClr val="3B3F4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6323076" y="4128515"/>
            <a:ext cx="1833372" cy="0"/>
          </a:xfrm>
          <a:custGeom>
            <a:avLst/>
            <a:gdLst/>
            <a:ahLst/>
            <a:cxnLst/>
            <a:rect l="l" t="t" r="r" b="b"/>
            <a:pathLst>
              <a:path w="1833372" h="0">
                <a:moveTo>
                  <a:pt x="0" y="0"/>
                </a:moveTo>
                <a:lnTo>
                  <a:pt x="1833372" y="0"/>
                </a:lnTo>
              </a:path>
            </a:pathLst>
          </a:custGeom>
          <a:ln w="9144">
            <a:solidFill>
              <a:srgbClr val="3B4B3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6220205" y="4206240"/>
            <a:ext cx="0" cy="932688"/>
          </a:xfrm>
          <a:custGeom>
            <a:avLst/>
            <a:gdLst/>
            <a:ahLst/>
            <a:cxnLst/>
            <a:rect l="l" t="t" r="r" b="b"/>
            <a:pathLst>
              <a:path w="0" h="932688">
                <a:moveTo>
                  <a:pt x="0" y="932688"/>
                </a:moveTo>
                <a:lnTo>
                  <a:pt x="0" y="0"/>
                </a:lnTo>
              </a:path>
            </a:pathLst>
          </a:custGeom>
          <a:ln w="13716">
            <a:solidFill>
              <a:srgbClr val="54675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6318503" y="5216652"/>
            <a:ext cx="1851660" cy="0"/>
          </a:xfrm>
          <a:custGeom>
            <a:avLst/>
            <a:gdLst/>
            <a:ahLst/>
            <a:cxnLst/>
            <a:rect l="l" t="t" r="r" b="b"/>
            <a:pathLst>
              <a:path w="1851660" h="0">
                <a:moveTo>
                  <a:pt x="0" y="0"/>
                </a:moveTo>
                <a:lnTo>
                  <a:pt x="1851660" y="0"/>
                </a:lnTo>
              </a:path>
            </a:pathLst>
          </a:custGeom>
          <a:ln w="9144">
            <a:solidFill>
              <a:srgbClr val="384F3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275835" y="2961401"/>
            <a:ext cx="1497330" cy="98551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41300" marR="12700" indent="-228600">
              <a:lnSpc>
                <a:spcPct val="109400"/>
              </a:lnSpc>
            </a:pPr>
            <a:r>
              <a:rPr dirty="0" smtClean="0" sz="850">
                <a:solidFill>
                  <a:srgbClr val="565631"/>
                </a:solidFill>
                <a:latin typeface="Arial"/>
                <a:cs typeface="Arial"/>
              </a:rPr>
              <a:t>New</a:t>
            </a:r>
            <a:r>
              <a:rPr dirty="0" smtClean="0" sz="850" spc="-105">
                <a:solidFill>
                  <a:srgbClr val="565631"/>
                </a:solidFill>
                <a:latin typeface="Arial"/>
                <a:cs typeface="Arial"/>
              </a:rPr>
              <a:t> </a:t>
            </a:r>
            <a:r>
              <a:rPr dirty="0" smtClean="0" sz="850" spc="-30">
                <a:solidFill>
                  <a:srgbClr val="464628"/>
                </a:solidFill>
                <a:latin typeface="Arial"/>
                <a:cs typeface="Arial"/>
              </a:rPr>
              <a:t>Orleans</a:t>
            </a:r>
            <a:r>
              <a:rPr dirty="0" smtClean="0" sz="850" spc="25">
                <a:solidFill>
                  <a:srgbClr val="464628"/>
                </a:solidFill>
                <a:latin typeface="Arial"/>
                <a:cs typeface="Arial"/>
              </a:rPr>
              <a:t> </a:t>
            </a:r>
            <a:r>
              <a:rPr dirty="0" smtClean="0" sz="850" spc="114">
                <a:solidFill>
                  <a:srgbClr val="67673F"/>
                </a:solidFill>
                <a:latin typeface="Arial"/>
                <a:cs typeface="Arial"/>
              </a:rPr>
              <a:t>/</a:t>
            </a:r>
            <a:r>
              <a:rPr dirty="0" smtClean="0" sz="850" spc="55">
                <a:solidFill>
                  <a:srgbClr val="67673F"/>
                </a:solidFill>
                <a:latin typeface="Arial"/>
                <a:cs typeface="Arial"/>
              </a:rPr>
              <a:t> </a:t>
            </a:r>
            <a:r>
              <a:rPr dirty="0" smtClean="0" sz="850" spc="-65">
                <a:solidFill>
                  <a:srgbClr val="464628"/>
                </a:solidFill>
                <a:latin typeface="Arial"/>
                <a:cs typeface="Arial"/>
              </a:rPr>
              <a:t>B</a:t>
            </a:r>
            <a:r>
              <a:rPr dirty="0" smtClean="0" sz="850" spc="-90">
                <a:solidFill>
                  <a:srgbClr val="464628"/>
                </a:solidFill>
                <a:latin typeface="Arial"/>
                <a:cs typeface="Arial"/>
              </a:rPr>
              <a:t>a</a:t>
            </a:r>
            <a:r>
              <a:rPr dirty="0" smtClean="0" sz="850" spc="15">
                <a:solidFill>
                  <a:srgbClr val="67673F"/>
                </a:solidFill>
                <a:latin typeface="Arial"/>
                <a:cs typeface="Arial"/>
              </a:rPr>
              <a:t>ton</a:t>
            </a:r>
            <a:r>
              <a:rPr dirty="0" smtClean="0" sz="850" spc="-75">
                <a:solidFill>
                  <a:srgbClr val="67673F"/>
                </a:solidFill>
                <a:latin typeface="Arial"/>
                <a:cs typeface="Arial"/>
              </a:rPr>
              <a:t> </a:t>
            </a:r>
            <a:r>
              <a:rPr dirty="0" smtClean="0" sz="850" spc="-40">
                <a:solidFill>
                  <a:srgbClr val="464628"/>
                </a:solidFill>
                <a:latin typeface="Arial"/>
                <a:cs typeface="Arial"/>
              </a:rPr>
              <a:t>Rouge</a:t>
            </a:r>
            <a:r>
              <a:rPr dirty="0" smtClean="0" sz="850" spc="50">
                <a:solidFill>
                  <a:srgbClr val="464628"/>
                </a:solidFill>
                <a:latin typeface="Arial"/>
                <a:cs typeface="Arial"/>
              </a:rPr>
              <a:t> </a:t>
            </a:r>
            <a:r>
              <a:rPr dirty="0" smtClean="0" sz="850" spc="-50">
                <a:solidFill>
                  <a:srgbClr val="2F2F1F"/>
                </a:solidFill>
                <a:latin typeface="Arial"/>
                <a:cs typeface="Arial"/>
              </a:rPr>
              <a:t>LIX</a:t>
            </a:r>
            <a:r>
              <a:rPr dirty="0" smtClean="0" sz="850" spc="-30">
                <a:solidFill>
                  <a:srgbClr val="2F2F1F"/>
                </a:solidFill>
                <a:latin typeface="Arial"/>
                <a:cs typeface="Arial"/>
              </a:rPr>
              <a:t> </a:t>
            </a:r>
            <a:r>
              <a:rPr dirty="0" smtClean="0" sz="850" spc="-15">
                <a:solidFill>
                  <a:srgbClr val="2F2F1F"/>
                </a:solidFill>
                <a:latin typeface="Arial"/>
                <a:cs typeface="Arial"/>
              </a:rPr>
              <a:t>MIC</a:t>
            </a:r>
            <a:r>
              <a:rPr dirty="0" smtClean="0" sz="850" spc="-50">
                <a:solidFill>
                  <a:srgbClr val="2F2F1F"/>
                </a:solidFill>
                <a:latin typeface="Arial"/>
                <a:cs typeface="Arial"/>
              </a:rPr>
              <a:t> </a:t>
            </a:r>
            <a:r>
              <a:rPr dirty="0" smtClean="0" sz="850" spc="-30">
                <a:solidFill>
                  <a:srgbClr val="565631"/>
                </a:solidFill>
                <a:latin typeface="Arial"/>
                <a:cs typeface="Arial"/>
              </a:rPr>
              <a:t>Kenneth</a:t>
            </a:r>
            <a:r>
              <a:rPr dirty="0" smtClean="0" sz="850" spc="30">
                <a:solidFill>
                  <a:srgbClr val="565631"/>
                </a:solidFill>
                <a:latin typeface="Arial"/>
                <a:cs typeface="Arial"/>
              </a:rPr>
              <a:t> </a:t>
            </a:r>
            <a:r>
              <a:rPr dirty="0" smtClean="0" sz="850" spc="-30">
                <a:solidFill>
                  <a:srgbClr val="565631"/>
                </a:solidFill>
                <a:latin typeface="Arial"/>
                <a:cs typeface="Arial"/>
              </a:rPr>
              <a:t>Graham</a:t>
            </a:r>
            <a:r>
              <a:rPr dirty="0" smtClean="0" sz="850" spc="-15">
                <a:solidFill>
                  <a:srgbClr val="565631"/>
                </a:solidFill>
                <a:latin typeface="Arial"/>
                <a:cs typeface="Arial"/>
              </a:rPr>
              <a:t> </a:t>
            </a:r>
            <a:r>
              <a:rPr dirty="0" smtClean="0" sz="850" spc="-40">
                <a:solidFill>
                  <a:srgbClr val="2F2F1F"/>
                </a:solidFill>
                <a:latin typeface="Arial"/>
                <a:cs typeface="Arial"/>
              </a:rPr>
              <a:t>WCM</a:t>
            </a:r>
            <a:r>
              <a:rPr dirty="0" smtClean="0" sz="850" spc="25">
                <a:solidFill>
                  <a:srgbClr val="2F2F1F"/>
                </a:solidFill>
                <a:latin typeface="Arial"/>
                <a:cs typeface="Arial"/>
              </a:rPr>
              <a:t> </a:t>
            </a:r>
            <a:r>
              <a:rPr dirty="0" smtClean="0" sz="850" spc="-35">
                <a:solidFill>
                  <a:srgbClr val="464628"/>
                </a:solidFill>
                <a:latin typeface="Arial"/>
                <a:cs typeface="Arial"/>
              </a:rPr>
              <a:t>Frank</a:t>
            </a:r>
            <a:r>
              <a:rPr dirty="0" smtClean="0" sz="850" spc="25">
                <a:solidFill>
                  <a:srgbClr val="464628"/>
                </a:solidFill>
                <a:latin typeface="Arial"/>
                <a:cs typeface="Arial"/>
              </a:rPr>
              <a:t> </a:t>
            </a:r>
            <a:r>
              <a:rPr dirty="0" smtClean="0" sz="850" spc="-5">
                <a:solidFill>
                  <a:srgbClr val="565631"/>
                </a:solidFill>
                <a:latin typeface="Arial"/>
                <a:cs typeface="Arial"/>
              </a:rPr>
              <a:t>Revitte</a:t>
            </a:r>
            <a:endParaRPr sz="850">
              <a:latin typeface="Arial"/>
              <a:cs typeface="Arial"/>
            </a:endParaRPr>
          </a:p>
          <a:p>
            <a:pPr algn="ctr" marR="8255">
              <a:lnSpc>
                <a:spcPct val="100000"/>
              </a:lnSpc>
              <a:spcBef>
                <a:spcPts val="60"/>
              </a:spcBef>
            </a:pPr>
            <a:r>
              <a:rPr dirty="0" smtClean="0" sz="850">
                <a:solidFill>
                  <a:srgbClr val="464628"/>
                </a:solidFill>
                <a:latin typeface="Times New Roman"/>
                <a:cs typeface="Times New Roman"/>
              </a:rPr>
              <a:t>(504)</a:t>
            </a:r>
            <a:r>
              <a:rPr dirty="0" smtClean="0" sz="850" spc="70">
                <a:solidFill>
                  <a:srgbClr val="464628"/>
                </a:solidFill>
                <a:latin typeface="Times New Roman"/>
                <a:cs typeface="Times New Roman"/>
              </a:rPr>
              <a:t> </a:t>
            </a:r>
            <a:r>
              <a:rPr dirty="0" smtClean="0" sz="850" spc="20">
                <a:solidFill>
                  <a:srgbClr val="464628"/>
                </a:solidFill>
                <a:latin typeface="Times New Roman"/>
                <a:cs typeface="Times New Roman"/>
              </a:rPr>
              <a:t>522-7330</a:t>
            </a:r>
            <a:endParaRPr sz="850">
              <a:latin typeface="Times New Roman"/>
              <a:cs typeface="Times New Roman"/>
            </a:endParaRPr>
          </a:p>
          <a:p>
            <a:pPr algn="ctr" marR="6350">
              <a:lnSpc>
                <a:spcPct val="100000"/>
              </a:lnSpc>
              <a:spcBef>
                <a:spcPts val="20"/>
              </a:spcBef>
            </a:pPr>
            <a:r>
              <a:rPr dirty="0" smtClean="0" sz="850" spc="-145" u="sng">
                <a:solidFill>
                  <a:srgbClr val="706B93"/>
                </a:solidFill>
                <a:latin typeface="Arial"/>
                <a:cs typeface="Arial"/>
              </a:rPr>
              <a:t>K</a:t>
            </a:r>
            <a:r>
              <a:rPr dirty="0" smtClean="0" sz="850" spc="-25" u="sng">
                <a:solidFill>
                  <a:srgbClr val="494B77"/>
                </a:solidFill>
                <a:latin typeface="Arial"/>
                <a:cs typeface="Arial"/>
              </a:rPr>
              <a:t>enne</a:t>
            </a:r>
            <a:r>
              <a:rPr dirty="0" smtClean="0" sz="850" spc="70" u="sng">
                <a:solidFill>
                  <a:srgbClr val="706B93"/>
                </a:solidFill>
                <a:latin typeface="Arial"/>
                <a:cs typeface="Arial"/>
              </a:rPr>
              <a:t>t</a:t>
            </a:r>
            <a:r>
              <a:rPr dirty="0" smtClean="0" sz="850" spc="-195" u="sng">
                <a:solidFill>
                  <a:srgbClr val="706B93"/>
                </a:solidFill>
                <a:latin typeface="Arial"/>
                <a:cs typeface="Arial"/>
              </a:rPr>
              <a:t> </a:t>
            </a:r>
            <a:r>
              <a:rPr dirty="0" smtClean="0" sz="850" spc="-25" u="sng">
                <a:solidFill>
                  <a:srgbClr val="494B77"/>
                </a:solidFill>
                <a:latin typeface="Arial"/>
                <a:cs typeface="Arial"/>
              </a:rPr>
              <a:t>h</a:t>
            </a:r>
            <a:r>
              <a:rPr dirty="0" smtClean="0" sz="850" spc="-254" u="sng">
                <a:solidFill>
                  <a:srgbClr val="908CAE"/>
                </a:solidFill>
                <a:latin typeface="Arial"/>
                <a:cs typeface="Arial"/>
              </a:rPr>
              <a:t>.</a:t>
            </a:r>
            <a:r>
              <a:rPr dirty="0" smtClean="0" sz="850" spc="10" u="sng">
                <a:solidFill>
                  <a:srgbClr val="908CAE"/>
                </a:solidFill>
                <a:latin typeface="Arial"/>
                <a:cs typeface="Arial"/>
              </a:rPr>
              <a:t> </a:t>
            </a:r>
            <a:r>
              <a:rPr dirty="0" smtClean="0" sz="850" spc="-40" u="sng">
                <a:solidFill>
                  <a:srgbClr val="494B77"/>
                </a:solidFill>
                <a:latin typeface="Arial"/>
                <a:cs typeface="Arial"/>
              </a:rPr>
              <a:t>Graham@</a:t>
            </a:r>
            <a:r>
              <a:rPr dirty="0" smtClean="0" sz="850" spc="-85" u="sng">
                <a:solidFill>
                  <a:srgbClr val="494B77"/>
                </a:solidFill>
                <a:latin typeface="Arial"/>
                <a:cs typeface="Arial"/>
              </a:rPr>
              <a:t> </a:t>
            </a:r>
            <a:r>
              <a:rPr dirty="0" smtClean="0" sz="850" spc="-30" u="sng">
                <a:solidFill>
                  <a:srgbClr val="605D82"/>
                </a:solidFill>
                <a:latin typeface="Arial"/>
                <a:cs typeface="Arial"/>
              </a:rPr>
              <a:t>noaa</a:t>
            </a:r>
            <a:r>
              <a:rPr dirty="0" smtClean="0" sz="850" spc="-185" u="sng">
                <a:solidFill>
                  <a:srgbClr val="605D82"/>
                </a:solidFill>
                <a:latin typeface="Arial"/>
                <a:cs typeface="Arial"/>
              </a:rPr>
              <a:t> </a:t>
            </a:r>
            <a:r>
              <a:rPr dirty="0" smtClean="0" sz="850" spc="-145" u="sng">
                <a:solidFill>
                  <a:srgbClr val="908CAE"/>
                </a:solidFill>
                <a:latin typeface="Arial"/>
                <a:cs typeface="Arial"/>
              </a:rPr>
              <a:t>.</a:t>
            </a:r>
            <a:r>
              <a:rPr dirty="0" smtClean="0" sz="850" spc="-125" u="sng">
                <a:solidFill>
                  <a:srgbClr val="908CAE"/>
                </a:solidFill>
                <a:latin typeface="Arial"/>
                <a:cs typeface="Arial"/>
              </a:rPr>
              <a:t> </a:t>
            </a:r>
            <a:r>
              <a:rPr dirty="0" smtClean="0" sz="850" spc="-25" u="sng">
                <a:solidFill>
                  <a:srgbClr val="494B77"/>
                </a:solidFill>
                <a:latin typeface="Arial"/>
                <a:cs typeface="Arial"/>
              </a:rPr>
              <a:t>g</a:t>
            </a:r>
            <a:r>
              <a:rPr dirty="0" smtClean="0" sz="850" spc="-60" u="sng">
                <a:solidFill>
                  <a:srgbClr val="494B77"/>
                </a:solidFill>
                <a:latin typeface="Arial"/>
                <a:cs typeface="Arial"/>
              </a:rPr>
              <a:t>o</a:t>
            </a:r>
            <a:r>
              <a:rPr dirty="0" smtClean="0" sz="850" spc="20" u="sng">
                <a:solidFill>
                  <a:srgbClr val="706B93"/>
                </a:solidFill>
                <a:latin typeface="Arial"/>
                <a:cs typeface="Arial"/>
              </a:rPr>
              <a:t>v</a:t>
            </a:r>
            <a:endParaRPr sz="850">
              <a:latin typeface="Arial"/>
              <a:cs typeface="Arial"/>
            </a:endParaRPr>
          </a:p>
          <a:p>
            <a:pPr marL="108585" marR="106045" indent="59055">
              <a:lnSpc>
                <a:spcPct val="105900"/>
              </a:lnSpc>
              <a:spcBef>
                <a:spcPts val="35"/>
              </a:spcBef>
            </a:pPr>
            <a:r>
              <a:rPr dirty="0" smtClean="0" sz="850" spc="-45" u="sng">
                <a:solidFill>
                  <a:srgbClr val="605D82"/>
                </a:solidFill>
                <a:latin typeface="Arial"/>
                <a:cs typeface="Arial"/>
              </a:rPr>
              <a:t>Fr</a:t>
            </a:r>
            <a:r>
              <a:rPr dirty="0" smtClean="0" sz="850" spc="-50" u="sng">
                <a:solidFill>
                  <a:srgbClr val="605D82"/>
                </a:solidFill>
                <a:latin typeface="Arial"/>
                <a:cs typeface="Arial"/>
              </a:rPr>
              <a:t>a</a:t>
            </a:r>
            <a:r>
              <a:rPr dirty="0" smtClean="0" sz="850" spc="-10" u="sng">
                <a:solidFill>
                  <a:srgbClr val="313D5D"/>
                </a:solidFill>
                <a:latin typeface="Arial"/>
                <a:cs typeface="Arial"/>
              </a:rPr>
              <a:t>n</a:t>
            </a:r>
            <a:r>
              <a:rPr dirty="0" smtClean="0" sz="850" spc="-5" u="sng">
                <a:solidFill>
                  <a:srgbClr val="605D82"/>
                </a:solidFill>
                <a:latin typeface="Arial"/>
                <a:cs typeface="Arial"/>
              </a:rPr>
              <a:t>k</a:t>
            </a:r>
            <a:r>
              <a:rPr dirty="0" smtClean="0" sz="850" spc="15" u="sng">
                <a:solidFill>
                  <a:srgbClr val="605D82"/>
                </a:solidFill>
                <a:latin typeface="Arial"/>
                <a:cs typeface="Arial"/>
              </a:rPr>
              <a:t>.</a:t>
            </a:r>
            <a:r>
              <a:rPr dirty="0" smtClean="0" sz="850" spc="-25" u="sng">
                <a:solidFill>
                  <a:srgbClr val="605D82"/>
                </a:solidFill>
                <a:latin typeface="Arial"/>
                <a:cs typeface="Arial"/>
              </a:rPr>
              <a:t>Revitte@</a:t>
            </a:r>
            <a:r>
              <a:rPr dirty="0" smtClean="0" sz="850" spc="-114" u="sng">
                <a:solidFill>
                  <a:srgbClr val="605D82"/>
                </a:solidFill>
                <a:latin typeface="Arial"/>
                <a:cs typeface="Arial"/>
              </a:rPr>
              <a:t> </a:t>
            </a:r>
            <a:r>
              <a:rPr dirty="0" smtClean="0" sz="850" spc="-30" u="sng">
                <a:solidFill>
                  <a:srgbClr val="494B77"/>
                </a:solidFill>
                <a:latin typeface="Arial"/>
                <a:cs typeface="Arial"/>
              </a:rPr>
              <a:t>noaa</a:t>
            </a:r>
            <a:r>
              <a:rPr dirty="0" smtClean="0" sz="850" spc="-185" u="sng">
                <a:solidFill>
                  <a:srgbClr val="494B77"/>
                </a:solidFill>
                <a:latin typeface="Arial"/>
                <a:cs typeface="Arial"/>
              </a:rPr>
              <a:t> </a:t>
            </a:r>
            <a:r>
              <a:rPr dirty="0" smtClean="0" sz="850" spc="-204" u="sng">
                <a:solidFill>
                  <a:srgbClr val="828389"/>
                </a:solidFill>
                <a:latin typeface="Arial"/>
                <a:cs typeface="Arial"/>
              </a:rPr>
              <a:t>.</a:t>
            </a:r>
            <a:r>
              <a:rPr dirty="0" smtClean="0" sz="850" spc="-100" u="sng">
                <a:solidFill>
                  <a:srgbClr val="828389"/>
                </a:solidFill>
                <a:latin typeface="Arial"/>
                <a:cs typeface="Arial"/>
              </a:rPr>
              <a:t> </a:t>
            </a:r>
            <a:r>
              <a:rPr dirty="0" smtClean="0" sz="850" spc="-10" u="sng">
                <a:solidFill>
                  <a:srgbClr val="494B77"/>
                </a:solidFill>
                <a:latin typeface="Arial"/>
                <a:cs typeface="Arial"/>
              </a:rPr>
              <a:t>gov</a:t>
            </a:r>
            <a:r>
              <a:rPr dirty="0" smtClean="0" sz="850" spc="-5">
                <a:solidFill>
                  <a:srgbClr val="494B77"/>
                </a:solidFill>
                <a:latin typeface="Arial"/>
                <a:cs typeface="Arial"/>
              </a:rPr>
              <a:t> </a:t>
            </a:r>
            <a:r>
              <a:rPr dirty="0" smtClean="0" sz="850" spc="-50">
                <a:solidFill>
                  <a:srgbClr val="605D82"/>
                </a:solidFill>
                <a:latin typeface="Arial"/>
                <a:cs typeface="Arial"/>
              </a:rPr>
              <a:t>sr</a:t>
            </a:r>
            <a:r>
              <a:rPr dirty="0" smtClean="0" sz="850" spc="0">
                <a:solidFill>
                  <a:srgbClr val="4D4D5B"/>
                </a:solidFill>
                <a:latin typeface="Arial"/>
                <a:cs typeface="Arial"/>
              </a:rPr>
              <a:t>-</a:t>
            </a:r>
            <a:r>
              <a:rPr dirty="0" smtClean="0" sz="850" spc="25">
                <a:solidFill>
                  <a:srgbClr val="3B2F72"/>
                </a:solidFill>
                <a:latin typeface="Arial"/>
                <a:cs typeface="Arial"/>
              </a:rPr>
              <a:t>l</a:t>
            </a:r>
            <a:r>
              <a:rPr dirty="0" smtClean="0" sz="850" spc="5">
                <a:solidFill>
                  <a:srgbClr val="706B93"/>
                </a:solidFill>
                <a:latin typeface="Arial"/>
                <a:cs typeface="Arial"/>
              </a:rPr>
              <a:t>ix</a:t>
            </a:r>
            <a:r>
              <a:rPr dirty="0" smtClean="0" sz="850" spc="-30">
                <a:solidFill>
                  <a:srgbClr val="706B93"/>
                </a:solidFill>
                <a:latin typeface="Arial"/>
                <a:cs typeface="Arial"/>
              </a:rPr>
              <a:t>w</a:t>
            </a:r>
            <a:r>
              <a:rPr dirty="0" smtClean="0" sz="850" spc="-25">
                <a:solidFill>
                  <a:srgbClr val="494B77"/>
                </a:solidFill>
                <a:latin typeface="Arial"/>
                <a:cs typeface="Arial"/>
              </a:rPr>
              <a:t>ebm</a:t>
            </a:r>
            <a:r>
              <a:rPr dirty="0" smtClean="0" sz="850" spc="-10">
                <a:solidFill>
                  <a:srgbClr val="494B77"/>
                </a:solidFill>
                <a:latin typeface="Arial"/>
                <a:cs typeface="Arial"/>
              </a:rPr>
              <a:t>a</a:t>
            </a:r>
            <a:r>
              <a:rPr dirty="0" smtClean="0" sz="850" spc="-20">
                <a:solidFill>
                  <a:srgbClr val="706B93"/>
                </a:solidFill>
                <a:latin typeface="Arial"/>
                <a:cs typeface="Arial"/>
              </a:rPr>
              <a:t>ster@</a:t>
            </a:r>
            <a:r>
              <a:rPr dirty="0" smtClean="0" sz="850" spc="-110">
                <a:solidFill>
                  <a:srgbClr val="706B93"/>
                </a:solidFill>
                <a:latin typeface="Arial"/>
                <a:cs typeface="Arial"/>
              </a:rPr>
              <a:t> </a:t>
            </a:r>
            <a:r>
              <a:rPr dirty="0" smtClean="0" sz="850" spc="-80">
                <a:solidFill>
                  <a:srgbClr val="4D4D5B"/>
                </a:solidFill>
                <a:latin typeface="Arial"/>
                <a:cs typeface="Arial"/>
              </a:rPr>
              <a:t>n</a:t>
            </a:r>
            <a:r>
              <a:rPr dirty="0" smtClean="0" sz="850" spc="-20">
                <a:solidFill>
                  <a:srgbClr val="605D82"/>
                </a:solidFill>
                <a:latin typeface="Arial"/>
                <a:cs typeface="Arial"/>
              </a:rPr>
              <a:t>oa</a:t>
            </a:r>
            <a:r>
              <a:rPr dirty="0" smtClean="0" sz="850" spc="20">
                <a:solidFill>
                  <a:srgbClr val="605D82"/>
                </a:solidFill>
                <a:latin typeface="Arial"/>
                <a:cs typeface="Arial"/>
              </a:rPr>
              <a:t>a</a:t>
            </a:r>
            <a:r>
              <a:rPr dirty="0" smtClean="0" sz="850" spc="-25">
                <a:solidFill>
                  <a:srgbClr val="828389"/>
                </a:solidFill>
                <a:latin typeface="Arial"/>
                <a:cs typeface="Arial"/>
              </a:rPr>
              <a:t>.</a:t>
            </a:r>
            <a:r>
              <a:rPr dirty="0" smtClean="0" sz="850" spc="-5">
                <a:solidFill>
                  <a:srgbClr val="494B77"/>
                </a:solidFill>
                <a:latin typeface="Arial"/>
                <a:cs typeface="Arial"/>
              </a:rPr>
              <a:t>g</a:t>
            </a:r>
            <a:r>
              <a:rPr dirty="0" smtClean="0" sz="850" spc="-45">
                <a:solidFill>
                  <a:srgbClr val="494B77"/>
                </a:solidFill>
                <a:latin typeface="Arial"/>
                <a:cs typeface="Arial"/>
              </a:rPr>
              <a:t>o</a:t>
            </a:r>
            <a:r>
              <a:rPr dirty="0" smtClean="0" sz="850" spc="20">
                <a:solidFill>
                  <a:srgbClr val="706B93"/>
                </a:solidFill>
                <a:latin typeface="Arial"/>
                <a:cs typeface="Arial"/>
              </a:rPr>
              <a:t>v</a:t>
            </a:r>
            <a:endParaRPr sz="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54344" y="5237733"/>
            <a:ext cx="226695" cy="45465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750" spc="-1260" i="1">
                <a:solidFill>
                  <a:srgbClr val="4D4D5B"/>
                </a:solidFill>
                <a:latin typeface="Courier New"/>
                <a:cs typeface="Courier New"/>
              </a:rPr>
              <a:t>·</a:t>
            </a:r>
            <a:r>
              <a:rPr dirty="0" smtClean="0" sz="2750" spc="-465" i="1">
                <a:solidFill>
                  <a:srgbClr val="2F2F1F"/>
                </a:solidFill>
                <a:latin typeface="Courier New"/>
                <a:cs typeface="Courier New"/>
              </a:rPr>
              <a:t>Y</a:t>
            </a:r>
            <a:endParaRPr sz="275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26911" y="5558535"/>
            <a:ext cx="156210" cy="1416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30">
                <a:solidFill>
                  <a:srgbClr val="2F2F1F"/>
                </a:solidFill>
                <a:latin typeface="Courier New"/>
                <a:cs typeface="Courier New"/>
              </a:rPr>
              <a:t>•'</a:t>
            </a:r>
            <a:endParaRPr sz="8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70980" y="1784858"/>
            <a:ext cx="1362075" cy="9734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R="9525">
              <a:lnSpc>
                <a:spcPct val="100000"/>
              </a:lnSpc>
            </a:pPr>
            <a:r>
              <a:rPr dirty="0" smtClean="0" sz="850" spc="-145">
                <a:solidFill>
                  <a:srgbClr val="643636"/>
                </a:solidFill>
                <a:latin typeface="Arial"/>
                <a:cs typeface="Arial"/>
              </a:rPr>
              <a:t>S</a:t>
            </a:r>
            <a:r>
              <a:rPr dirty="0" smtClean="0" sz="850" spc="-45">
                <a:solidFill>
                  <a:srgbClr val="492121"/>
                </a:solidFill>
                <a:latin typeface="Arial"/>
                <a:cs typeface="Arial"/>
              </a:rPr>
              <a:t>h</a:t>
            </a:r>
            <a:r>
              <a:rPr dirty="0" smtClean="0" sz="850" spc="-10">
                <a:solidFill>
                  <a:srgbClr val="643636"/>
                </a:solidFill>
                <a:latin typeface="Arial"/>
                <a:cs typeface="Arial"/>
              </a:rPr>
              <a:t>reveport</a:t>
            </a:r>
            <a:r>
              <a:rPr dirty="0" smtClean="0" sz="850" spc="60">
                <a:solidFill>
                  <a:srgbClr val="643636"/>
                </a:solidFill>
                <a:latin typeface="Arial"/>
                <a:cs typeface="Arial"/>
              </a:rPr>
              <a:t> </a:t>
            </a:r>
            <a:r>
              <a:rPr dirty="0" smtClean="0" sz="850" spc="-60">
                <a:solidFill>
                  <a:srgbClr val="492121"/>
                </a:solidFill>
                <a:latin typeface="Arial"/>
                <a:cs typeface="Arial"/>
              </a:rPr>
              <a:t>SHV</a:t>
            </a:r>
            <a:endParaRPr sz="850">
              <a:latin typeface="Arial"/>
              <a:cs typeface="Arial"/>
            </a:endParaRPr>
          </a:p>
          <a:p>
            <a:pPr algn="ctr" marL="218440" marR="212090">
              <a:lnSpc>
                <a:spcPct val="107600"/>
              </a:lnSpc>
              <a:spcBef>
                <a:spcPts val="15"/>
              </a:spcBef>
            </a:pPr>
            <a:r>
              <a:rPr dirty="0" smtClean="0" sz="850" spc="-415">
                <a:solidFill>
                  <a:srgbClr val="492121"/>
                </a:solidFill>
                <a:latin typeface="Arial"/>
                <a:cs typeface="Arial"/>
              </a:rPr>
              <a:t>M</a:t>
            </a:r>
            <a:r>
              <a:rPr dirty="0" smtClean="0" sz="850" spc="-480">
                <a:solidFill>
                  <a:srgbClr val="643636"/>
                </a:solidFill>
                <a:latin typeface="Arial"/>
                <a:cs typeface="Arial"/>
              </a:rPr>
              <a:t>I</a:t>
            </a:r>
            <a:r>
              <a:rPr dirty="0" smtClean="0" sz="850" spc="-50">
                <a:solidFill>
                  <a:srgbClr val="492121"/>
                </a:solidFill>
                <a:latin typeface="Arial"/>
                <a:cs typeface="Arial"/>
              </a:rPr>
              <a:t>C</a:t>
            </a:r>
            <a:r>
              <a:rPr dirty="0" smtClean="0" sz="850" spc="-85">
                <a:solidFill>
                  <a:srgbClr val="492121"/>
                </a:solidFill>
                <a:latin typeface="Arial"/>
                <a:cs typeface="Arial"/>
              </a:rPr>
              <a:t> </a:t>
            </a:r>
            <a:r>
              <a:rPr dirty="0" smtClean="0" sz="850" spc="15">
                <a:solidFill>
                  <a:srgbClr val="643636"/>
                </a:solidFill>
                <a:latin typeface="Arial"/>
                <a:cs typeface="Arial"/>
              </a:rPr>
              <a:t>Mario</a:t>
            </a:r>
            <a:r>
              <a:rPr dirty="0" smtClean="0" sz="850" spc="-110">
                <a:solidFill>
                  <a:srgbClr val="643636"/>
                </a:solidFill>
                <a:latin typeface="Arial"/>
                <a:cs typeface="Arial"/>
              </a:rPr>
              <a:t> </a:t>
            </a:r>
            <a:r>
              <a:rPr dirty="0" smtClean="0" sz="850" spc="-50">
                <a:solidFill>
                  <a:srgbClr val="643636"/>
                </a:solidFill>
                <a:latin typeface="Arial"/>
                <a:cs typeface="Arial"/>
              </a:rPr>
              <a:t>Va</a:t>
            </a:r>
            <a:r>
              <a:rPr dirty="0" smtClean="0" sz="850" spc="-150">
                <a:solidFill>
                  <a:srgbClr val="643636"/>
                </a:solidFill>
                <a:latin typeface="Arial"/>
                <a:cs typeface="Arial"/>
              </a:rPr>
              <a:t> </a:t>
            </a:r>
            <a:r>
              <a:rPr dirty="0" smtClean="0" sz="850" spc="-50">
                <a:solidFill>
                  <a:srgbClr val="492121"/>
                </a:solidFill>
                <a:latin typeface="Arial"/>
                <a:cs typeface="Arial"/>
              </a:rPr>
              <a:t>l</a:t>
            </a:r>
            <a:r>
              <a:rPr dirty="0" smtClean="0" sz="850" spc="-25">
                <a:solidFill>
                  <a:srgbClr val="643636"/>
                </a:solidFill>
                <a:latin typeface="Arial"/>
                <a:cs typeface="Arial"/>
              </a:rPr>
              <a:t>ve</a:t>
            </a:r>
            <a:r>
              <a:rPr dirty="0" smtClean="0" sz="850" spc="15">
                <a:solidFill>
                  <a:srgbClr val="643636"/>
                </a:solidFill>
                <a:latin typeface="Arial"/>
                <a:cs typeface="Arial"/>
              </a:rPr>
              <a:t>r</a:t>
            </a:r>
            <a:r>
              <a:rPr dirty="0" smtClean="0" sz="850" spc="25">
                <a:solidFill>
                  <a:srgbClr val="492121"/>
                </a:solidFill>
                <a:latin typeface="Arial"/>
                <a:cs typeface="Arial"/>
              </a:rPr>
              <a:t>d</a:t>
            </a:r>
            <a:r>
              <a:rPr dirty="0" smtClean="0" sz="850" spc="-20">
                <a:solidFill>
                  <a:srgbClr val="643636"/>
                </a:solidFill>
                <a:latin typeface="Arial"/>
                <a:cs typeface="Arial"/>
              </a:rPr>
              <a:t>e</a:t>
            </a:r>
            <a:r>
              <a:rPr dirty="0" smtClean="0" sz="850" spc="-10">
                <a:solidFill>
                  <a:srgbClr val="643636"/>
                </a:solidFill>
                <a:latin typeface="Arial"/>
                <a:cs typeface="Arial"/>
              </a:rPr>
              <a:t> </a:t>
            </a:r>
            <a:r>
              <a:rPr dirty="0" smtClean="0" sz="850" spc="-40">
                <a:solidFill>
                  <a:srgbClr val="492121"/>
                </a:solidFill>
                <a:latin typeface="Arial"/>
                <a:cs typeface="Arial"/>
              </a:rPr>
              <a:t>WCM</a:t>
            </a:r>
            <a:r>
              <a:rPr dirty="0" smtClean="0" sz="850" spc="25">
                <a:solidFill>
                  <a:srgbClr val="492121"/>
                </a:solidFill>
                <a:latin typeface="Arial"/>
                <a:cs typeface="Arial"/>
              </a:rPr>
              <a:t> </a:t>
            </a:r>
            <a:r>
              <a:rPr dirty="0" smtClean="0" sz="850" spc="0">
                <a:solidFill>
                  <a:srgbClr val="643636"/>
                </a:solidFill>
                <a:latin typeface="Arial"/>
                <a:cs typeface="Arial"/>
              </a:rPr>
              <a:t>Bill</a:t>
            </a:r>
            <a:r>
              <a:rPr dirty="0" smtClean="0" sz="850" spc="-15">
                <a:solidFill>
                  <a:srgbClr val="643636"/>
                </a:solidFill>
                <a:latin typeface="Arial"/>
                <a:cs typeface="Arial"/>
              </a:rPr>
              <a:t> </a:t>
            </a:r>
            <a:r>
              <a:rPr dirty="0" smtClean="0" sz="850" spc="-25">
                <a:solidFill>
                  <a:srgbClr val="643636"/>
                </a:solidFill>
                <a:latin typeface="Arial"/>
                <a:cs typeface="Arial"/>
              </a:rPr>
              <a:t>Parker</a:t>
            </a:r>
            <a:r>
              <a:rPr dirty="0" smtClean="0" sz="850" spc="-15">
                <a:solidFill>
                  <a:srgbClr val="643636"/>
                </a:solidFill>
                <a:latin typeface="Arial"/>
                <a:cs typeface="Arial"/>
              </a:rPr>
              <a:t> </a:t>
            </a:r>
            <a:r>
              <a:rPr dirty="0" smtClean="0" sz="850" spc="5">
                <a:solidFill>
                  <a:srgbClr val="643636"/>
                </a:solidFill>
                <a:latin typeface="Times New Roman"/>
                <a:cs typeface="Times New Roman"/>
              </a:rPr>
              <a:t>(318)</a:t>
            </a:r>
            <a:r>
              <a:rPr dirty="0" smtClean="0" sz="850" spc="65">
                <a:solidFill>
                  <a:srgbClr val="643636"/>
                </a:solidFill>
                <a:latin typeface="Times New Roman"/>
                <a:cs typeface="Times New Roman"/>
              </a:rPr>
              <a:t> </a:t>
            </a:r>
            <a:r>
              <a:rPr dirty="0" smtClean="0" sz="850" spc="20">
                <a:solidFill>
                  <a:srgbClr val="643636"/>
                </a:solidFill>
                <a:latin typeface="Times New Roman"/>
                <a:cs typeface="Times New Roman"/>
              </a:rPr>
              <a:t>636-7345</a:t>
            </a:r>
            <a:endParaRPr sz="850">
              <a:latin typeface="Times New Roman"/>
              <a:cs typeface="Times New Roman"/>
            </a:endParaRPr>
          </a:p>
          <a:p>
            <a:pPr algn="ctr" marR="4445">
              <a:lnSpc>
                <a:spcPct val="100000"/>
              </a:lnSpc>
              <a:spcBef>
                <a:spcPts val="25"/>
              </a:spcBef>
            </a:pPr>
            <a:r>
              <a:rPr dirty="0" smtClean="0" sz="850" spc="15" u="sng">
                <a:solidFill>
                  <a:srgbClr val="693D93"/>
                </a:solidFill>
                <a:latin typeface="Arial"/>
                <a:cs typeface="Arial"/>
              </a:rPr>
              <a:t>Mari</a:t>
            </a:r>
            <a:r>
              <a:rPr dirty="0" smtClean="0" sz="850" spc="35" u="sng">
                <a:solidFill>
                  <a:srgbClr val="693D93"/>
                </a:solidFill>
                <a:latin typeface="Arial"/>
                <a:cs typeface="Arial"/>
              </a:rPr>
              <a:t>o</a:t>
            </a:r>
            <a:r>
              <a:rPr dirty="0" smtClean="0" sz="850" spc="-204" u="sng">
                <a:solidFill>
                  <a:srgbClr val="906799"/>
                </a:solidFill>
                <a:latin typeface="Arial"/>
                <a:cs typeface="Arial"/>
              </a:rPr>
              <a:t>.</a:t>
            </a:r>
            <a:r>
              <a:rPr dirty="0" smtClean="0" sz="850" spc="-100" u="sng">
                <a:solidFill>
                  <a:srgbClr val="906799"/>
                </a:solidFill>
                <a:latin typeface="Arial"/>
                <a:cs typeface="Arial"/>
              </a:rPr>
              <a:t> </a:t>
            </a:r>
            <a:r>
              <a:rPr dirty="0" smtClean="0" sz="850" spc="-35" u="sng">
                <a:solidFill>
                  <a:srgbClr val="693D93"/>
                </a:solidFill>
                <a:latin typeface="Arial"/>
                <a:cs typeface="Arial"/>
              </a:rPr>
              <a:t>Valverd@</a:t>
            </a:r>
            <a:r>
              <a:rPr dirty="0" smtClean="0" sz="850" spc="-55" u="sng">
                <a:solidFill>
                  <a:srgbClr val="693D93"/>
                </a:solidFill>
                <a:latin typeface="Arial"/>
                <a:cs typeface="Arial"/>
              </a:rPr>
              <a:t> </a:t>
            </a:r>
            <a:r>
              <a:rPr dirty="0" smtClean="0" sz="850" spc="-25" u="sng">
                <a:solidFill>
                  <a:srgbClr val="693D93"/>
                </a:solidFill>
                <a:latin typeface="Arial"/>
                <a:cs typeface="Arial"/>
              </a:rPr>
              <a:t>noaa.gov</a:t>
            </a:r>
            <a:endParaRPr sz="850">
              <a:latin typeface="Arial"/>
              <a:cs typeface="Arial"/>
            </a:endParaRPr>
          </a:p>
          <a:p>
            <a:pPr algn="ctr" marL="9525">
              <a:lnSpc>
                <a:spcPct val="100000"/>
              </a:lnSpc>
              <a:spcBef>
                <a:spcPts val="95"/>
              </a:spcBef>
            </a:pPr>
            <a:r>
              <a:rPr dirty="0" smtClean="0" sz="850" spc="-15" u="sng">
                <a:solidFill>
                  <a:srgbClr val="693D93"/>
                </a:solidFill>
                <a:latin typeface="Arial"/>
                <a:cs typeface="Arial"/>
              </a:rPr>
              <a:t>Bill</a:t>
            </a:r>
            <a:r>
              <a:rPr dirty="0" smtClean="0" sz="850" spc="30" u="sng">
                <a:solidFill>
                  <a:srgbClr val="693D93"/>
                </a:solidFill>
                <a:latin typeface="Arial"/>
                <a:cs typeface="Arial"/>
              </a:rPr>
              <a:t>.</a:t>
            </a:r>
            <a:r>
              <a:rPr dirty="0" smtClean="0" sz="850" spc="-40" u="sng">
                <a:solidFill>
                  <a:srgbClr val="693D93"/>
                </a:solidFill>
                <a:latin typeface="Arial"/>
                <a:cs typeface="Arial"/>
              </a:rPr>
              <a:t>Parker@</a:t>
            </a:r>
            <a:r>
              <a:rPr dirty="0" smtClean="0" sz="850" spc="-130" u="sng">
                <a:solidFill>
                  <a:srgbClr val="693D93"/>
                </a:solidFill>
                <a:latin typeface="Arial"/>
                <a:cs typeface="Arial"/>
              </a:rPr>
              <a:t> </a:t>
            </a:r>
            <a:r>
              <a:rPr dirty="0" smtClean="0" sz="850" spc="-30" u="sng">
                <a:solidFill>
                  <a:srgbClr val="693D93"/>
                </a:solidFill>
                <a:latin typeface="Arial"/>
                <a:cs typeface="Arial"/>
              </a:rPr>
              <a:t>noa</a:t>
            </a:r>
            <a:r>
              <a:rPr dirty="0" smtClean="0" sz="850" spc="-100" u="sng">
                <a:solidFill>
                  <a:srgbClr val="693D93"/>
                </a:solidFill>
                <a:latin typeface="Arial"/>
                <a:cs typeface="Arial"/>
              </a:rPr>
              <a:t>a</a:t>
            </a:r>
            <a:r>
              <a:rPr dirty="0" smtClean="0" sz="850" spc="-330" u="sng">
                <a:solidFill>
                  <a:srgbClr val="856075"/>
                </a:solidFill>
                <a:latin typeface="Arial"/>
                <a:cs typeface="Arial"/>
              </a:rPr>
              <a:t>.</a:t>
            </a:r>
            <a:r>
              <a:rPr dirty="0" smtClean="0" sz="850" spc="-25" u="sng">
                <a:solidFill>
                  <a:srgbClr val="856075"/>
                </a:solidFill>
                <a:latin typeface="Arial"/>
                <a:cs typeface="Arial"/>
              </a:rPr>
              <a:t> </a:t>
            </a:r>
            <a:r>
              <a:rPr dirty="0" smtClean="0" sz="850" spc="0" u="sng">
                <a:solidFill>
                  <a:srgbClr val="543199"/>
                </a:solidFill>
                <a:latin typeface="Arial"/>
                <a:cs typeface="Arial"/>
              </a:rPr>
              <a:t>gov</a:t>
            </a:r>
            <a:endParaRPr sz="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dirty="0" smtClean="0" sz="850" spc="-40">
                <a:solidFill>
                  <a:srgbClr val="693D93"/>
                </a:solidFill>
                <a:latin typeface="Arial"/>
                <a:cs typeface="Arial"/>
              </a:rPr>
              <a:t>s</a:t>
            </a:r>
            <a:r>
              <a:rPr dirty="0" smtClean="0" sz="850" spc="5">
                <a:solidFill>
                  <a:srgbClr val="693D93"/>
                </a:solidFill>
                <a:latin typeface="Arial"/>
                <a:cs typeface="Arial"/>
              </a:rPr>
              <a:t>r</a:t>
            </a:r>
            <a:r>
              <a:rPr dirty="0" smtClean="0" sz="850" spc="-40">
                <a:solidFill>
                  <a:srgbClr val="562A5D"/>
                </a:solidFill>
                <a:latin typeface="Arial"/>
                <a:cs typeface="Arial"/>
              </a:rPr>
              <a:t>-</a:t>
            </a:r>
            <a:r>
              <a:rPr dirty="0" smtClean="0" sz="850" spc="-35">
                <a:solidFill>
                  <a:srgbClr val="693D93"/>
                </a:solidFill>
                <a:latin typeface="Arial"/>
                <a:cs typeface="Arial"/>
              </a:rPr>
              <a:t>shvwebmaster@</a:t>
            </a:r>
            <a:r>
              <a:rPr dirty="0" smtClean="0" sz="850" spc="-5">
                <a:solidFill>
                  <a:srgbClr val="693D93"/>
                </a:solidFill>
                <a:latin typeface="Arial"/>
                <a:cs typeface="Arial"/>
              </a:rPr>
              <a:t> </a:t>
            </a:r>
            <a:r>
              <a:rPr dirty="0" smtClean="0" sz="850" spc="-30">
                <a:solidFill>
                  <a:srgbClr val="693D93"/>
                </a:solidFill>
                <a:latin typeface="Arial"/>
                <a:cs typeface="Arial"/>
              </a:rPr>
              <a:t>noa</a:t>
            </a:r>
            <a:r>
              <a:rPr dirty="0" smtClean="0" sz="850" spc="25">
                <a:solidFill>
                  <a:srgbClr val="693D93"/>
                </a:solidFill>
                <a:latin typeface="Arial"/>
                <a:cs typeface="Arial"/>
              </a:rPr>
              <a:t>a</a:t>
            </a:r>
            <a:r>
              <a:rPr dirty="0" smtClean="0" sz="850" spc="-25">
                <a:solidFill>
                  <a:srgbClr val="906799"/>
                </a:solidFill>
                <a:latin typeface="Arial"/>
                <a:cs typeface="Arial"/>
              </a:rPr>
              <a:t>.</a:t>
            </a:r>
            <a:r>
              <a:rPr dirty="0" smtClean="0" sz="850" spc="-10">
                <a:solidFill>
                  <a:srgbClr val="693D93"/>
                </a:solidFill>
                <a:latin typeface="Arial"/>
                <a:cs typeface="Arial"/>
              </a:rPr>
              <a:t>gov</a:t>
            </a:r>
            <a:endParaRPr sz="8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43547" y="2944667"/>
            <a:ext cx="1339215" cy="9842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72720" marR="186690" indent="4445">
              <a:lnSpc>
                <a:spcPct val="108200"/>
              </a:lnSpc>
            </a:pPr>
            <a:r>
              <a:rPr dirty="0" smtClean="0" sz="850" spc="-45">
                <a:solidFill>
                  <a:srgbClr val="313D5D"/>
                </a:solidFill>
                <a:latin typeface="Arial"/>
                <a:cs typeface="Arial"/>
              </a:rPr>
              <a:t>Lake</a:t>
            </a:r>
            <a:r>
              <a:rPr dirty="0" smtClean="0" sz="850" spc="-45">
                <a:solidFill>
                  <a:srgbClr val="313D5D"/>
                </a:solidFill>
                <a:latin typeface="Arial"/>
                <a:cs typeface="Arial"/>
              </a:rPr>
              <a:t> </a:t>
            </a:r>
            <a:r>
              <a:rPr dirty="0" smtClean="0" sz="850" spc="-150">
                <a:solidFill>
                  <a:srgbClr val="494B77"/>
                </a:solidFill>
                <a:latin typeface="Arial"/>
                <a:cs typeface="Arial"/>
              </a:rPr>
              <a:t>C</a:t>
            </a:r>
            <a:r>
              <a:rPr dirty="0" smtClean="0" sz="850" spc="-10">
                <a:solidFill>
                  <a:srgbClr val="313D5D"/>
                </a:solidFill>
                <a:latin typeface="Arial"/>
                <a:cs typeface="Arial"/>
              </a:rPr>
              <a:t>ha</a:t>
            </a:r>
            <a:r>
              <a:rPr dirty="0" smtClean="0" sz="850" spc="45">
                <a:solidFill>
                  <a:srgbClr val="313D5D"/>
                </a:solidFill>
                <a:latin typeface="Arial"/>
                <a:cs typeface="Arial"/>
              </a:rPr>
              <a:t>r</a:t>
            </a:r>
            <a:r>
              <a:rPr dirty="0" smtClean="0" sz="850" spc="-50">
                <a:solidFill>
                  <a:srgbClr val="1F2844"/>
                </a:solidFill>
                <a:latin typeface="Arial"/>
                <a:cs typeface="Arial"/>
              </a:rPr>
              <a:t>l</a:t>
            </a:r>
            <a:r>
              <a:rPr dirty="0" smtClean="0" sz="850" spc="-45">
                <a:solidFill>
                  <a:srgbClr val="313D5D"/>
                </a:solidFill>
                <a:latin typeface="Arial"/>
                <a:cs typeface="Arial"/>
              </a:rPr>
              <a:t>e</a:t>
            </a:r>
            <a:r>
              <a:rPr dirty="0" smtClean="0" sz="850" spc="-20">
                <a:solidFill>
                  <a:srgbClr val="494B77"/>
                </a:solidFill>
                <a:latin typeface="Arial"/>
                <a:cs typeface="Arial"/>
              </a:rPr>
              <a:t>s</a:t>
            </a:r>
            <a:r>
              <a:rPr dirty="0" smtClean="0" sz="850" spc="-20">
                <a:solidFill>
                  <a:srgbClr val="494B77"/>
                </a:solidFill>
                <a:latin typeface="Arial"/>
                <a:cs typeface="Arial"/>
              </a:rPr>
              <a:t> </a:t>
            </a:r>
            <a:r>
              <a:rPr dirty="0" smtClean="0" sz="850" spc="-100">
                <a:solidFill>
                  <a:srgbClr val="1F2844"/>
                </a:solidFill>
                <a:latin typeface="Arial"/>
                <a:cs typeface="Arial"/>
              </a:rPr>
              <a:t>LCH</a:t>
            </a:r>
            <a:r>
              <a:rPr dirty="0" smtClean="0" sz="850" spc="-45">
                <a:solidFill>
                  <a:srgbClr val="1F2844"/>
                </a:solidFill>
                <a:latin typeface="Arial"/>
                <a:cs typeface="Arial"/>
              </a:rPr>
              <a:t> </a:t>
            </a:r>
            <a:r>
              <a:rPr dirty="0" smtClean="0" sz="850" spc="130">
                <a:solidFill>
                  <a:srgbClr val="1F2844"/>
                </a:solidFill>
                <a:latin typeface="Arial"/>
                <a:cs typeface="Arial"/>
              </a:rPr>
              <a:t>M</a:t>
            </a:r>
            <a:r>
              <a:rPr dirty="0" smtClean="0" sz="850" spc="-75">
                <a:solidFill>
                  <a:srgbClr val="1F2844"/>
                </a:solidFill>
                <a:latin typeface="Arial"/>
                <a:cs typeface="Arial"/>
              </a:rPr>
              <a:t>I</a:t>
            </a:r>
            <a:r>
              <a:rPr dirty="0" smtClean="0" sz="850" spc="-50">
                <a:solidFill>
                  <a:srgbClr val="313D5D"/>
                </a:solidFill>
                <a:latin typeface="Arial"/>
                <a:cs typeface="Arial"/>
              </a:rPr>
              <a:t>C</a:t>
            </a:r>
            <a:r>
              <a:rPr dirty="0" smtClean="0" sz="850" spc="-155">
                <a:solidFill>
                  <a:srgbClr val="313D5D"/>
                </a:solidFill>
                <a:latin typeface="Arial"/>
                <a:cs typeface="Arial"/>
              </a:rPr>
              <a:t> </a:t>
            </a:r>
            <a:r>
              <a:rPr dirty="0" smtClean="0" sz="850" spc="-35">
                <a:solidFill>
                  <a:srgbClr val="313D5D"/>
                </a:solidFill>
                <a:latin typeface="Arial"/>
                <a:cs typeface="Arial"/>
              </a:rPr>
              <a:t>And</a:t>
            </a:r>
            <a:r>
              <a:rPr dirty="0" smtClean="0" sz="850" spc="20">
                <a:solidFill>
                  <a:srgbClr val="494B77"/>
                </a:solidFill>
                <a:latin typeface="Arial"/>
                <a:cs typeface="Arial"/>
              </a:rPr>
              <a:t>y</a:t>
            </a:r>
            <a:r>
              <a:rPr dirty="0" smtClean="0" sz="850" spc="70">
                <a:solidFill>
                  <a:srgbClr val="494B77"/>
                </a:solidFill>
                <a:latin typeface="Arial"/>
                <a:cs typeface="Arial"/>
              </a:rPr>
              <a:t> </a:t>
            </a:r>
            <a:r>
              <a:rPr dirty="0" smtClean="0" sz="850" spc="-85">
                <a:solidFill>
                  <a:srgbClr val="313D5D"/>
                </a:solidFill>
                <a:latin typeface="Arial"/>
                <a:cs typeface="Arial"/>
              </a:rPr>
              <a:t>P</a:t>
            </a:r>
            <a:r>
              <a:rPr dirty="0" smtClean="0" sz="850" spc="-105">
                <a:solidFill>
                  <a:srgbClr val="313D5D"/>
                </a:solidFill>
                <a:latin typeface="Arial"/>
                <a:cs typeface="Arial"/>
              </a:rPr>
              <a:t>a</a:t>
            </a:r>
            <a:r>
              <a:rPr dirty="0" smtClean="0" sz="850" spc="70">
                <a:solidFill>
                  <a:srgbClr val="494B77"/>
                </a:solidFill>
                <a:latin typeface="Arial"/>
                <a:cs typeface="Arial"/>
              </a:rPr>
              <a:t>tr</a:t>
            </a:r>
            <a:r>
              <a:rPr dirty="0" smtClean="0" sz="850" spc="5">
                <a:solidFill>
                  <a:srgbClr val="494B77"/>
                </a:solidFill>
                <a:latin typeface="Arial"/>
                <a:cs typeface="Arial"/>
              </a:rPr>
              <a:t>i</a:t>
            </a:r>
            <a:r>
              <a:rPr dirty="0" smtClean="0" sz="850" spc="-40">
                <a:solidFill>
                  <a:srgbClr val="313D5D"/>
                </a:solidFill>
                <a:latin typeface="Arial"/>
                <a:cs typeface="Arial"/>
              </a:rPr>
              <a:t>ck</a:t>
            </a:r>
            <a:r>
              <a:rPr dirty="0" smtClean="0" sz="850" spc="-25">
                <a:solidFill>
                  <a:srgbClr val="313D5D"/>
                </a:solidFill>
                <a:latin typeface="Arial"/>
                <a:cs typeface="Arial"/>
              </a:rPr>
              <a:t> </a:t>
            </a:r>
            <a:r>
              <a:rPr dirty="0" smtClean="0" sz="850" spc="50">
                <a:solidFill>
                  <a:srgbClr val="1F2844"/>
                </a:solidFill>
                <a:latin typeface="Arial"/>
                <a:cs typeface="Arial"/>
              </a:rPr>
              <a:t>W</a:t>
            </a:r>
            <a:r>
              <a:rPr dirty="0" smtClean="0" sz="850" spc="-150">
                <a:solidFill>
                  <a:srgbClr val="313D5D"/>
                </a:solidFill>
                <a:latin typeface="Arial"/>
                <a:cs typeface="Arial"/>
              </a:rPr>
              <a:t>C</a:t>
            </a:r>
            <a:r>
              <a:rPr dirty="0" smtClean="0" sz="850" spc="155">
                <a:solidFill>
                  <a:srgbClr val="1F2844"/>
                </a:solidFill>
                <a:latin typeface="Arial"/>
                <a:cs typeface="Arial"/>
              </a:rPr>
              <a:t>M</a:t>
            </a:r>
            <a:r>
              <a:rPr dirty="0" smtClean="0" sz="850" spc="-95">
                <a:solidFill>
                  <a:srgbClr val="1F2844"/>
                </a:solidFill>
                <a:latin typeface="Arial"/>
                <a:cs typeface="Arial"/>
              </a:rPr>
              <a:t> </a:t>
            </a:r>
            <a:r>
              <a:rPr dirty="0" smtClean="0" sz="850" spc="-185">
                <a:solidFill>
                  <a:srgbClr val="494B77"/>
                </a:solidFill>
                <a:latin typeface="Arial"/>
                <a:cs typeface="Arial"/>
              </a:rPr>
              <a:t>R</a:t>
            </a:r>
            <a:r>
              <a:rPr dirty="0" smtClean="0" sz="850" spc="-5">
                <a:solidFill>
                  <a:srgbClr val="313D5D"/>
                </a:solidFill>
                <a:latin typeface="Arial"/>
                <a:cs typeface="Arial"/>
              </a:rPr>
              <a:t>og</a:t>
            </a:r>
            <a:r>
              <a:rPr dirty="0" smtClean="0" sz="850" spc="30">
                <a:solidFill>
                  <a:srgbClr val="313D5D"/>
                </a:solidFill>
                <a:latin typeface="Arial"/>
                <a:cs typeface="Arial"/>
              </a:rPr>
              <a:t>e</a:t>
            </a:r>
            <a:r>
              <a:rPr dirty="0" smtClean="0" sz="850" spc="50">
                <a:solidFill>
                  <a:srgbClr val="494B77"/>
                </a:solidFill>
                <a:latin typeface="Arial"/>
                <a:cs typeface="Arial"/>
              </a:rPr>
              <a:t>r</a:t>
            </a:r>
            <a:r>
              <a:rPr dirty="0" smtClean="0" sz="850" spc="-70">
                <a:solidFill>
                  <a:srgbClr val="494B77"/>
                </a:solidFill>
                <a:latin typeface="Arial"/>
                <a:cs typeface="Arial"/>
              </a:rPr>
              <a:t> </a:t>
            </a:r>
            <a:r>
              <a:rPr dirty="0" smtClean="0" sz="850" spc="-35">
                <a:solidFill>
                  <a:srgbClr val="313D5D"/>
                </a:solidFill>
                <a:latin typeface="Arial"/>
                <a:cs typeface="Arial"/>
              </a:rPr>
              <a:t>Er</a:t>
            </a:r>
            <a:r>
              <a:rPr dirty="0" smtClean="0" sz="850" spc="-15">
                <a:solidFill>
                  <a:srgbClr val="494B77"/>
                </a:solidFill>
                <a:latin typeface="Arial"/>
                <a:cs typeface="Arial"/>
              </a:rPr>
              <a:t>i</a:t>
            </a:r>
            <a:r>
              <a:rPr dirty="0" smtClean="0" sz="850" spc="-40">
                <a:solidFill>
                  <a:srgbClr val="313D5D"/>
                </a:solidFill>
                <a:latin typeface="Arial"/>
                <a:cs typeface="Arial"/>
              </a:rPr>
              <a:t>ckson</a:t>
            </a:r>
            <a:r>
              <a:rPr dirty="0" smtClean="0" sz="850" spc="-25">
                <a:solidFill>
                  <a:srgbClr val="313D5D"/>
                </a:solidFill>
                <a:latin typeface="Arial"/>
                <a:cs typeface="Arial"/>
              </a:rPr>
              <a:t> </a:t>
            </a:r>
            <a:r>
              <a:rPr dirty="0" smtClean="0" sz="850" spc="-35">
                <a:solidFill>
                  <a:srgbClr val="494B77"/>
                </a:solidFill>
                <a:latin typeface="Times New Roman"/>
                <a:cs typeface="Times New Roman"/>
              </a:rPr>
              <a:t>(</a:t>
            </a:r>
            <a:r>
              <a:rPr dirty="0" smtClean="0" sz="850" spc="35">
                <a:solidFill>
                  <a:srgbClr val="313D5D"/>
                </a:solidFill>
                <a:latin typeface="Times New Roman"/>
                <a:cs typeface="Times New Roman"/>
              </a:rPr>
              <a:t>3</a:t>
            </a:r>
            <a:r>
              <a:rPr dirty="0" smtClean="0" sz="850" spc="35">
                <a:solidFill>
                  <a:srgbClr val="494B77"/>
                </a:solidFill>
                <a:latin typeface="Times New Roman"/>
                <a:cs typeface="Times New Roman"/>
              </a:rPr>
              <a:t>3</a:t>
            </a:r>
            <a:r>
              <a:rPr dirty="0" smtClean="0" sz="850" spc="5">
                <a:solidFill>
                  <a:srgbClr val="313D5D"/>
                </a:solidFill>
                <a:latin typeface="Times New Roman"/>
                <a:cs typeface="Times New Roman"/>
              </a:rPr>
              <a:t>7</a:t>
            </a:r>
            <a:r>
              <a:rPr dirty="0" smtClean="0" sz="850" spc="-25">
                <a:solidFill>
                  <a:srgbClr val="494B77"/>
                </a:solidFill>
                <a:latin typeface="Times New Roman"/>
                <a:cs typeface="Times New Roman"/>
              </a:rPr>
              <a:t>)</a:t>
            </a:r>
            <a:r>
              <a:rPr dirty="0" smtClean="0" sz="850" spc="30">
                <a:solidFill>
                  <a:srgbClr val="494B77"/>
                </a:solidFill>
                <a:latin typeface="Times New Roman"/>
                <a:cs typeface="Times New Roman"/>
              </a:rPr>
              <a:t> </a:t>
            </a:r>
            <a:r>
              <a:rPr dirty="0" smtClean="0" sz="850" spc="75">
                <a:solidFill>
                  <a:srgbClr val="313D5D"/>
                </a:solidFill>
                <a:latin typeface="Times New Roman"/>
                <a:cs typeface="Times New Roman"/>
              </a:rPr>
              <a:t>4</a:t>
            </a:r>
            <a:r>
              <a:rPr dirty="0" smtClean="0" sz="850" spc="15">
                <a:solidFill>
                  <a:srgbClr val="494B77"/>
                </a:solidFill>
                <a:latin typeface="Times New Roman"/>
                <a:cs typeface="Times New Roman"/>
              </a:rPr>
              <a:t>7</a:t>
            </a:r>
            <a:r>
              <a:rPr dirty="0" smtClean="0" sz="850" spc="-5">
                <a:solidFill>
                  <a:srgbClr val="494B77"/>
                </a:solidFill>
                <a:latin typeface="Times New Roman"/>
                <a:cs typeface="Times New Roman"/>
              </a:rPr>
              <a:t>7</a:t>
            </a:r>
            <a:r>
              <a:rPr dirty="0" smtClean="0" sz="850" spc="0">
                <a:solidFill>
                  <a:srgbClr val="313D5D"/>
                </a:solidFill>
                <a:latin typeface="Times New Roman"/>
                <a:cs typeface="Times New Roman"/>
              </a:rPr>
              <a:t>-</a:t>
            </a:r>
            <a:r>
              <a:rPr dirty="0" smtClean="0" sz="850" spc="0">
                <a:solidFill>
                  <a:srgbClr val="494B77"/>
                </a:solidFill>
                <a:latin typeface="Times New Roman"/>
                <a:cs typeface="Times New Roman"/>
              </a:rPr>
              <a:t>5</a:t>
            </a:r>
            <a:r>
              <a:rPr dirty="0" smtClean="0" sz="850" spc="25">
                <a:solidFill>
                  <a:srgbClr val="313D5D"/>
                </a:solidFill>
                <a:latin typeface="Times New Roman"/>
                <a:cs typeface="Times New Roman"/>
              </a:rPr>
              <a:t>285</a:t>
            </a:r>
            <a:endParaRPr sz="850">
              <a:latin typeface="Times New Roman"/>
              <a:cs typeface="Times New Roman"/>
            </a:endParaRPr>
          </a:p>
          <a:p>
            <a:pPr algn="ctr" marR="17780">
              <a:lnSpc>
                <a:spcPct val="100000"/>
              </a:lnSpc>
              <a:spcBef>
                <a:spcPts val="20"/>
              </a:spcBef>
            </a:pPr>
            <a:r>
              <a:rPr dirty="0" smtClean="0" sz="850" spc="-35">
                <a:solidFill>
                  <a:srgbClr val="3D49A5"/>
                </a:solidFill>
                <a:latin typeface="Arial"/>
                <a:cs typeface="Arial"/>
              </a:rPr>
              <a:t>And</a:t>
            </a:r>
            <a:r>
              <a:rPr dirty="0" smtClean="0" sz="850" spc="35">
                <a:solidFill>
                  <a:srgbClr val="3D49A5"/>
                </a:solidFill>
                <a:latin typeface="Arial"/>
                <a:cs typeface="Arial"/>
              </a:rPr>
              <a:t>y</a:t>
            </a:r>
            <a:r>
              <a:rPr dirty="0" smtClean="0" sz="850" spc="10">
                <a:solidFill>
                  <a:srgbClr val="5B6BAA"/>
                </a:solidFill>
                <a:latin typeface="Arial"/>
                <a:cs typeface="Arial"/>
              </a:rPr>
              <a:t>.</a:t>
            </a:r>
            <a:r>
              <a:rPr dirty="0" smtClean="0" sz="850" spc="-85">
                <a:solidFill>
                  <a:srgbClr val="3D49A5"/>
                </a:solidFill>
                <a:latin typeface="Arial"/>
                <a:cs typeface="Arial"/>
              </a:rPr>
              <a:t>P</a:t>
            </a:r>
            <a:r>
              <a:rPr dirty="0" smtClean="0" sz="850" spc="-105">
                <a:solidFill>
                  <a:srgbClr val="3D49A5"/>
                </a:solidFill>
                <a:latin typeface="Arial"/>
                <a:cs typeface="Arial"/>
              </a:rPr>
              <a:t>a</a:t>
            </a:r>
            <a:r>
              <a:rPr dirty="0" smtClean="0" sz="850" spc="114">
                <a:solidFill>
                  <a:srgbClr val="5962CC"/>
                </a:solidFill>
                <a:latin typeface="Arial"/>
                <a:cs typeface="Arial"/>
              </a:rPr>
              <a:t>t</a:t>
            </a:r>
            <a:r>
              <a:rPr dirty="0" smtClean="0" sz="850" spc="35">
                <a:solidFill>
                  <a:srgbClr val="3D49A5"/>
                </a:solidFill>
                <a:latin typeface="Arial"/>
                <a:cs typeface="Arial"/>
              </a:rPr>
              <a:t>r</a:t>
            </a:r>
            <a:r>
              <a:rPr dirty="0" smtClean="0" sz="850" spc="-15">
                <a:solidFill>
                  <a:srgbClr val="5B6BAA"/>
                </a:solidFill>
                <a:latin typeface="Arial"/>
                <a:cs typeface="Arial"/>
              </a:rPr>
              <a:t>i</a:t>
            </a:r>
            <a:r>
              <a:rPr dirty="0" smtClean="0" sz="850" spc="-60">
                <a:solidFill>
                  <a:srgbClr val="3D49A5"/>
                </a:solidFill>
                <a:latin typeface="Arial"/>
                <a:cs typeface="Arial"/>
              </a:rPr>
              <a:t>ck@</a:t>
            </a:r>
            <a:r>
              <a:rPr dirty="0" smtClean="0" sz="850" spc="-125">
                <a:solidFill>
                  <a:srgbClr val="3D49A5"/>
                </a:solidFill>
                <a:latin typeface="Arial"/>
                <a:cs typeface="Arial"/>
              </a:rPr>
              <a:t> </a:t>
            </a:r>
            <a:r>
              <a:rPr dirty="0" smtClean="0" sz="850" spc="-30">
                <a:solidFill>
                  <a:srgbClr val="3D49A5"/>
                </a:solidFill>
                <a:latin typeface="Arial"/>
                <a:cs typeface="Arial"/>
              </a:rPr>
              <a:t>noa</a:t>
            </a:r>
            <a:r>
              <a:rPr dirty="0" smtClean="0" sz="850" spc="-10">
                <a:solidFill>
                  <a:srgbClr val="3D49A5"/>
                </a:solidFill>
                <a:latin typeface="Arial"/>
                <a:cs typeface="Arial"/>
              </a:rPr>
              <a:t>a</a:t>
            </a:r>
            <a:r>
              <a:rPr dirty="0" smtClean="0" sz="850" spc="-25">
                <a:solidFill>
                  <a:srgbClr val="5B6BAA"/>
                </a:solidFill>
                <a:latin typeface="Arial"/>
                <a:cs typeface="Arial"/>
              </a:rPr>
              <a:t>.</a:t>
            </a:r>
            <a:r>
              <a:rPr dirty="0" smtClean="0" sz="850" spc="-10">
                <a:solidFill>
                  <a:srgbClr val="3D49A5"/>
                </a:solidFill>
                <a:latin typeface="Arial"/>
                <a:cs typeface="Arial"/>
              </a:rPr>
              <a:t>gov</a:t>
            </a:r>
            <a:endParaRPr sz="850">
              <a:latin typeface="Arial"/>
              <a:cs typeface="Arial"/>
            </a:endParaRPr>
          </a:p>
          <a:p>
            <a:pPr marL="12700" marR="12700" indent="45720">
              <a:lnSpc>
                <a:spcPct val="105900"/>
              </a:lnSpc>
              <a:spcBef>
                <a:spcPts val="35"/>
              </a:spcBef>
            </a:pPr>
            <a:r>
              <a:rPr dirty="0" smtClean="0" sz="850" spc="-35">
                <a:solidFill>
                  <a:srgbClr val="3D49A5"/>
                </a:solidFill>
                <a:latin typeface="Arial"/>
                <a:cs typeface="Arial"/>
              </a:rPr>
              <a:t>Roge</a:t>
            </a:r>
            <a:r>
              <a:rPr dirty="0" smtClean="0" sz="850" spc="-40">
                <a:solidFill>
                  <a:srgbClr val="3D49A5"/>
                </a:solidFill>
                <a:latin typeface="Arial"/>
                <a:cs typeface="Arial"/>
              </a:rPr>
              <a:t>r</a:t>
            </a:r>
            <a:r>
              <a:rPr dirty="0" smtClean="0" sz="850" spc="45">
                <a:solidFill>
                  <a:srgbClr val="5B6BAA"/>
                </a:solidFill>
                <a:latin typeface="Arial"/>
                <a:cs typeface="Arial"/>
              </a:rPr>
              <a:t>.</a:t>
            </a:r>
            <a:r>
              <a:rPr dirty="0" smtClean="0" sz="850" spc="-70">
                <a:solidFill>
                  <a:srgbClr val="3D49A5"/>
                </a:solidFill>
                <a:latin typeface="Arial"/>
                <a:cs typeface="Arial"/>
              </a:rPr>
              <a:t>E</a:t>
            </a:r>
            <a:r>
              <a:rPr dirty="0" smtClean="0" sz="850" spc="0">
                <a:solidFill>
                  <a:srgbClr val="3D49A5"/>
                </a:solidFill>
                <a:latin typeface="Arial"/>
                <a:cs typeface="Arial"/>
              </a:rPr>
              <a:t>r</a:t>
            </a:r>
            <a:r>
              <a:rPr dirty="0" smtClean="0" sz="850" spc="-50">
                <a:solidFill>
                  <a:srgbClr val="2A388C"/>
                </a:solidFill>
                <a:latin typeface="Arial"/>
                <a:cs typeface="Arial"/>
              </a:rPr>
              <a:t>i</a:t>
            </a:r>
            <a:r>
              <a:rPr dirty="0" smtClean="0" sz="850" spc="-60">
                <a:solidFill>
                  <a:srgbClr val="3D49A5"/>
                </a:solidFill>
                <a:latin typeface="Arial"/>
                <a:cs typeface="Arial"/>
              </a:rPr>
              <a:t>ckson@</a:t>
            </a:r>
            <a:r>
              <a:rPr dirty="0" smtClean="0" sz="850" spc="-105">
                <a:solidFill>
                  <a:srgbClr val="3D49A5"/>
                </a:solidFill>
                <a:latin typeface="Arial"/>
                <a:cs typeface="Arial"/>
              </a:rPr>
              <a:t> </a:t>
            </a:r>
            <a:r>
              <a:rPr dirty="0" smtClean="0" sz="850" spc="-20">
                <a:solidFill>
                  <a:srgbClr val="3D49A5"/>
                </a:solidFill>
                <a:latin typeface="Arial"/>
                <a:cs typeface="Arial"/>
              </a:rPr>
              <a:t>noa</a:t>
            </a:r>
            <a:r>
              <a:rPr dirty="0" smtClean="0" sz="850" spc="0">
                <a:solidFill>
                  <a:srgbClr val="3D49A5"/>
                </a:solidFill>
                <a:latin typeface="Arial"/>
                <a:cs typeface="Arial"/>
              </a:rPr>
              <a:t>a</a:t>
            </a:r>
            <a:r>
              <a:rPr dirty="0" smtClean="0" sz="850" spc="-25">
                <a:solidFill>
                  <a:srgbClr val="6B7EB3"/>
                </a:solidFill>
                <a:latin typeface="Arial"/>
                <a:cs typeface="Arial"/>
              </a:rPr>
              <a:t>.</a:t>
            </a:r>
            <a:r>
              <a:rPr dirty="0" smtClean="0" sz="850" spc="-10">
                <a:solidFill>
                  <a:srgbClr val="3D49A5"/>
                </a:solidFill>
                <a:latin typeface="Arial"/>
                <a:cs typeface="Arial"/>
              </a:rPr>
              <a:t>gov</a:t>
            </a:r>
            <a:r>
              <a:rPr dirty="0" smtClean="0" sz="850" spc="-5">
                <a:solidFill>
                  <a:srgbClr val="3D49A5"/>
                </a:solidFill>
                <a:latin typeface="Arial"/>
                <a:cs typeface="Arial"/>
              </a:rPr>
              <a:t> </a:t>
            </a:r>
            <a:r>
              <a:rPr dirty="0" smtClean="0" sz="850" spc="-60">
                <a:solidFill>
                  <a:srgbClr val="3D49A5"/>
                </a:solidFill>
                <a:latin typeface="Arial"/>
                <a:cs typeface="Arial"/>
              </a:rPr>
              <a:t>s</a:t>
            </a:r>
            <a:r>
              <a:rPr dirty="0" smtClean="0" sz="850" spc="-5">
                <a:solidFill>
                  <a:srgbClr val="3D49A5"/>
                </a:solidFill>
                <a:latin typeface="Arial"/>
                <a:cs typeface="Arial"/>
              </a:rPr>
              <a:t>r</a:t>
            </a:r>
            <a:r>
              <a:rPr dirty="0" smtClean="0" sz="850" spc="0">
                <a:solidFill>
                  <a:srgbClr val="5B6BAA"/>
                </a:solidFill>
                <a:latin typeface="Arial"/>
                <a:cs typeface="Arial"/>
              </a:rPr>
              <a:t>-</a:t>
            </a:r>
            <a:r>
              <a:rPr dirty="0" smtClean="0" sz="850" spc="-25">
                <a:solidFill>
                  <a:srgbClr val="3D49A5"/>
                </a:solidFill>
                <a:latin typeface="Arial"/>
                <a:cs typeface="Arial"/>
              </a:rPr>
              <a:t>lchwebmaster@</a:t>
            </a:r>
            <a:r>
              <a:rPr dirty="0" smtClean="0" sz="850" spc="-50">
                <a:solidFill>
                  <a:srgbClr val="3D49A5"/>
                </a:solidFill>
                <a:latin typeface="Arial"/>
                <a:cs typeface="Arial"/>
              </a:rPr>
              <a:t> </a:t>
            </a:r>
            <a:r>
              <a:rPr dirty="0" smtClean="0" sz="850" spc="-30">
                <a:solidFill>
                  <a:srgbClr val="3D49A5"/>
                </a:solidFill>
                <a:latin typeface="Arial"/>
                <a:cs typeface="Arial"/>
              </a:rPr>
              <a:t>noa</a:t>
            </a:r>
            <a:r>
              <a:rPr dirty="0" smtClean="0" sz="850" spc="-10">
                <a:solidFill>
                  <a:srgbClr val="3D49A5"/>
                </a:solidFill>
                <a:latin typeface="Arial"/>
                <a:cs typeface="Arial"/>
              </a:rPr>
              <a:t>a</a:t>
            </a:r>
            <a:r>
              <a:rPr dirty="0" smtClean="0" sz="850" spc="-25">
                <a:solidFill>
                  <a:srgbClr val="5B6BAA"/>
                </a:solidFill>
                <a:latin typeface="Arial"/>
                <a:cs typeface="Arial"/>
              </a:rPr>
              <a:t>.</a:t>
            </a:r>
            <a:r>
              <a:rPr dirty="0" smtClean="0" sz="850" spc="-10">
                <a:solidFill>
                  <a:srgbClr val="3D49A5"/>
                </a:solidFill>
                <a:latin typeface="Arial"/>
                <a:cs typeface="Arial"/>
              </a:rPr>
              <a:t>gov</a:t>
            </a:r>
            <a:endParaRPr sz="8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16116" y="4108935"/>
            <a:ext cx="1416685" cy="9810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23215" marR="310515" indent="100330">
              <a:lnSpc>
                <a:spcPct val="105900"/>
              </a:lnSpc>
            </a:pPr>
            <a:r>
              <a:rPr dirty="0" smtClean="0" sz="850" spc="-60">
                <a:solidFill>
                  <a:srgbClr val="2A522B"/>
                </a:solidFill>
                <a:latin typeface="Arial"/>
                <a:cs typeface="Arial"/>
              </a:rPr>
              <a:t>Jackson</a:t>
            </a:r>
            <a:r>
              <a:rPr dirty="0" smtClean="0" sz="850" spc="75">
                <a:solidFill>
                  <a:srgbClr val="2A522B"/>
                </a:solidFill>
                <a:latin typeface="Arial"/>
                <a:cs typeface="Arial"/>
              </a:rPr>
              <a:t> </a:t>
            </a:r>
            <a:r>
              <a:rPr dirty="0" smtClean="0" sz="850" spc="-70">
                <a:solidFill>
                  <a:srgbClr val="2A522B"/>
                </a:solidFill>
                <a:latin typeface="Arial"/>
                <a:cs typeface="Arial"/>
              </a:rPr>
              <a:t>J</a:t>
            </a:r>
            <a:r>
              <a:rPr dirty="0" smtClean="0" sz="850" spc="-40">
                <a:solidFill>
                  <a:srgbClr val="183A18"/>
                </a:solidFill>
                <a:latin typeface="Arial"/>
                <a:cs typeface="Arial"/>
              </a:rPr>
              <a:t>AN</a:t>
            </a:r>
            <a:r>
              <a:rPr dirty="0" smtClean="0" sz="850" spc="-15">
                <a:solidFill>
                  <a:srgbClr val="183A18"/>
                </a:solidFill>
                <a:latin typeface="Arial"/>
                <a:cs typeface="Arial"/>
              </a:rPr>
              <a:t> </a:t>
            </a:r>
            <a:r>
              <a:rPr dirty="0" smtClean="0" sz="850" spc="90">
                <a:solidFill>
                  <a:srgbClr val="183A18"/>
                </a:solidFill>
                <a:latin typeface="Arial"/>
                <a:cs typeface="Arial"/>
              </a:rPr>
              <a:t>M</a:t>
            </a:r>
            <a:r>
              <a:rPr dirty="0" smtClean="0" sz="850" spc="-40">
                <a:solidFill>
                  <a:srgbClr val="183A18"/>
                </a:solidFill>
                <a:latin typeface="Arial"/>
                <a:cs typeface="Arial"/>
              </a:rPr>
              <a:t>I</a:t>
            </a:r>
            <a:r>
              <a:rPr dirty="0" smtClean="0" sz="850" spc="-135">
                <a:solidFill>
                  <a:srgbClr val="2A522B"/>
                </a:solidFill>
                <a:latin typeface="Arial"/>
                <a:cs typeface="Arial"/>
              </a:rPr>
              <a:t>C</a:t>
            </a:r>
            <a:r>
              <a:rPr dirty="0" smtClean="0" sz="850" spc="-105">
                <a:solidFill>
                  <a:srgbClr val="2A522B"/>
                </a:solidFill>
                <a:latin typeface="Arial"/>
                <a:cs typeface="Arial"/>
              </a:rPr>
              <a:t> </a:t>
            </a:r>
            <a:r>
              <a:rPr dirty="0" smtClean="0" sz="850" spc="-20">
                <a:solidFill>
                  <a:srgbClr val="2A522B"/>
                </a:solidFill>
                <a:latin typeface="Arial"/>
                <a:cs typeface="Arial"/>
              </a:rPr>
              <a:t>Alan</a:t>
            </a:r>
            <a:r>
              <a:rPr dirty="0" smtClean="0" sz="850" spc="20">
                <a:solidFill>
                  <a:srgbClr val="2A522B"/>
                </a:solidFill>
                <a:latin typeface="Arial"/>
                <a:cs typeface="Arial"/>
              </a:rPr>
              <a:t> </a:t>
            </a:r>
            <a:r>
              <a:rPr dirty="0" smtClean="0" sz="850" spc="-50">
                <a:solidFill>
                  <a:srgbClr val="2A522B"/>
                </a:solidFill>
                <a:latin typeface="Arial"/>
                <a:cs typeface="Arial"/>
              </a:rPr>
              <a:t>G</a:t>
            </a:r>
            <a:r>
              <a:rPr dirty="0" smtClean="0" sz="850" spc="-20">
                <a:solidFill>
                  <a:srgbClr val="2A522B"/>
                </a:solidFill>
                <a:latin typeface="Arial"/>
                <a:cs typeface="Arial"/>
              </a:rPr>
              <a:t>e</a:t>
            </a:r>
            <a:r>
              <a:rPr dirty="0" smtClean="0" sz="850" spc="0">
                <a:solidFill>
                  <a:srgbClr val="467248"/>
                </a:solidFill>
                <a:latin typeface="Arial"/>
                <a:cs typeface="Arial"/>
              </a:rPr>
              <a:t>r</a:t>
            </a:r>
            <a:r>
              <a:rPr dirty="0" smtClean="0" sz="850" spc="10">
                <a:solidFill>
                  <a:srgbClr val="2A522B"/>
                </a:solidFill>
                <a:latin typeface="Arial"/>
                <a:cs typeface="Arial"/>
              </a:rPr>
              <a:t>ard</a:t>
            </a:r>
            <a:endParaRPr sz="850">
              <a:latin typeface="Arial"/>
              <a:cs typeface="Arial"/>
            </a:endParaRPr>
          </a:p>
          <a:p>
            <a:pPr algn="ctr" marL="0">
              <a:lnSpc>
                <a:spcPct val="100000"/>
              </a:lnSpc>
              <a:spcBef>
                <a:spcPts val="95"/>
              </a:spcBef>
            </a:pPr>
            <a:r>
              <a:rPr dirty="0" smtClean="0" sz="850" spc="50">
                <a:solidFill>
                  <a:srgbClr val="183A18"/>
                </a:solidFill>
                <a:latin typeface="Arial"/>
                <a:cs typeface="Arial"/>
              </a:rPr>
              <a:t>W</a:t>
            </a:r>
            <a:r>
              <a:rPr dirty="0" smtClean="0" sz="850" spc="-114">
                <a:solidFill>
                  <a:srgbClr val="2A522B"/>
                </a:solidFill>
                <a:latin typeface="Arial"/>
                <a:cs typeface="Arial"/>
              </a:rPr>
              <a:t>C</a:t>
            </a:r>
            <a:r>
              <a:rPr dirty="0" smtClean="0" sz="850" spc="225">
                <a:solidFill>
                  <a:srgbClr val="183A18"/>
                </a:solidFill>
                <a:latin typeface="Arial"/>
                <a:cs typeface="Arial"/>
              </a:rPr>
              <a:t>M</a:t>
            </a:r>
            <a:r>
              <a:rPr dirty="0" smtClean="0" sz="850" spc="-30">
                <a:solidFill>
                  <a:srgbClr val="2A522B"/>
                </a:solidFill>
                <a:latin typeface="Arial"/>
                <a:cs typeface="Arial"/>
              </a:rPr>
              <a:t>St</a:t>
            </a:r>
            <a:r>
              <a:rPr dirty="0" smtClean="0" sz="850" spc="-10">
                <a:solidFill>
                  <a:srgbClr val="2A522B"/>
                </a:solidFill>
                <a:latin typeface="Arial"/>
                <a:cs typeface="Arial"/>
              </a:rPr>
              <a:t>e</a:t>
            </a:r>
            <a:r>
              <a:rPr dirty="0" smtClean="0" sz="850" spc="-45">
                <a:solidFill>
                  <a:srgbClr val="183A18"/>
                </a:solidFill>
                <a:latin typeface="Arial"/>
                <a:cs typeface="Arial"/>
              </a:rPr>
              <a:t>p</a:t>
            </a:r>
            <a:r>
              <a:rPr dirty="0" smtClean="0" sz="850" spc="-15">
                <a:solidFill>
                  <a:srgbClr val="2A522B"/>
                </a:solidFill>
                <a:latin typeface="Arial"/>
                <a:cs typeface="Arial"/>
              </a:rPr>
              <a:t>han</a:t>
            </a:r>
            <a:r>
              <a:rPr dirty="0" smtClean="0" sz="850" spc="-30">
                <a:solidFill>
                  <a:srgbClr val="2A522B"/>
                </a:solidFill>
                <a:latin typeface="Arial"/>
                <a:cs typeface="Arial"/>
              </a:rPr>
              <a:t> </a:t>
            </a:r>
            <a:r>
              <a:rPr dirty="0" smtClean="0" sz="850" spc="-20">
                <a:solidFill>
                  <a:srgbClr val="2A522B"/>
                </a:solidFill>
                <a:latin typeface="Arial"/>
                <a:cs typeface="Arial"/>
              </a:rPr>
              <a:t>W</a:t>
            </a:r>
            <a:r>
              <a:rPr dirty="0" smtClean="0" sz="850" spc="20">
                <a:solidFill>
                  <a:srgbClr val="2A522B"/>
                </a:solidFill>
                <a:latin typeface="Arial"/>
                <a:cs typeface="Arial"/>
              </a:rPr>
              <a:t>i</a:t>
            </a:r>
            <a:r>
              <a:rPr dirty="0" smtClean="0" sz="850" spc="25">
                <a:solidFill>
                  <a:srgbClr val="183A18"/>
                </a:solidFill>
                <a:latin typeface="Arial"/>
                <a:cs typeface="Arial"/>
              </a:rPr>
              <a:t>l</a:t>
            </a:r>
            <a:r>
              <a:rPr dirty="0" smtClean="0" sz="850" spc="-35">
                <a:solidFill>
                  <a:srgbClr val="2A522B"/>
                </a:solidFill>
                <a:latin typeface="Arial"/>
                <a:cs typeface="Arial"/>
              </a:rPr>
              <a:t>kins</a:t>
            </a:r>
            <a:r>
              <a:rPr dirty="0" smtClean="0" sz="850" spc="-55">
                <a:solidFill>
                  <a:srgbClr val="2A522B"/>
                </a:solidFill>
                <a:latin typeface="Arial"/>
                <a:cs typeface="Arial"/>
              </a:rPr>
              <a:t>o</a:t>
            </a:r>
            <a:r>
              <a:rPr dirty="0" smtClean="0" sz="850" spc="40">
                <a:solidFill>
                  <a:srgbClr val="183A18"/>
                </a:solidFill>
                <a:latin typeface="Arial"/>
                <a:cs typeface="Arial"/>
              </a:rPr>
              <a:t>n</a:t>
            </a:r>
            <a:endParaRPr sz="850">
              <a:latin typeface="Arial"/>
              <a:cs typeface="Arial"/>
            </a:endParaRPr>
          </a:p>
          <a:p>
            <a:pPr algn="ctr" marR="5080">
              <a:lnSpc>
                <a:spcPct val="100000"/>
              </a:lnSpc>
              <a:spcBef>
                <a:spcPts val="95"/>
              </a:spcBef>
            </a:pPr>
            <a:r>
              <a:rPr dirty="0" smtClean="0" sz="850" spc="10">
                <a:solidFill>
                  <a:srgbClr val="2A522B"/>
                </a:solidFill>
                <a:latin typeface="Times New Roman"/>
                <a:cs typeface="Times New Roman"/>
              </a:rPr>
              <a:t>(6</a:t>
            </a:r>
            <a:r>
              <a:rPr dirty="0" smtClean="0" sz="850" spc="30">
                <a:solidFill>
                  <a:srgbClr val="2A522B"/>
                </a:solidFill>
                <a:latin typeface="Times New Roman"/>
                <a:cs typeface="Times New Roman"/>
              </a:rPr>
              <a:t>0</a:t>
            </a:r>
            <a:r>
              <a:rPr dirty="0" smtClean="0" sz="850" spc="5">
                <a:solidFill>
                  <a:srgbClr val="467248"/>
                </a:solidFill>
                <a:latin typeface="Times New Roman"/>
                <a:cs typeface="Times New Roman"/>
              </a:rPr>
              <a:t>1</a:t>
            </a:r>
            <a:r>
              <a:rPr dirty="0" smtClean="0" sz="850" spc="-70">
                <a:solidFill>
                  <a:srgbClr val="2A522B"/>
                </a:solidFill>
                <a:latin typeface="Times New Roman"/>
                <a:cs typeface="Times New Roman"/>
              </a:rPr>
              <a:t>)</a:t>
            </a:r>
            <a:r>
              <a:rPr dirty="0" smtClean="0" sz="850" spc="75">
                <a:solidFill>
                  <a:srgbClr val="2A522B"/>
                </a:solidFill>
                <a:latin typeface="Times New Roman"/>
                <a:cs typeface="Times New Roman"/>
              </a:rPr>
              <a:t> </a:t>
            </a:r>
            <a:r>
              <a:rPr dirty="0" smtClean="0" sz="850" spc="15">
                <a:solidFill>
                  <a:srgbClr val="2A522B"/>
                </a:solidFill>
                <a:latin typeface="Times New Roman"/>
                <a:cs typeface="Times New Roman"/>
              </a:rPr>
              <a:t>936-2189</a:t>
            </a:r>
            <a:endParaRPr sz="850">
              <a:latin typeface="Times New Roman"/>
              <a:cs typeface="Times New Roman"/>
            </a:endParaRPr>
          </a:p>
          <a:p>
            <a:pPr algn="ctr" marR="4445">
              <a:lnSpc>
                <a:spcPts val="1010"/>
              </a:lnSpc>
            </a:pPr>
            <a:r>
              <a:rPr dirty="0" smtClean="0" sz="850" spc="-20">
                <a:solidFill>
                  <a:srgbClr val="315989"/>
                </a:solidFill>
                <a:latin typeface="Arial"/>
                <a:cs typeface="Arial"/>
              </a:rPr>
              <a:t>Ala</a:t>
            </a:r>
            <a:r>
              <a:rPr dirty="0" smtClean="0" sz="850" spc="20">
                <a:solidFill>
                  <a:srgbClr val="315989"/>
                </a:solidFill>
                <a:latin typeface="Arial"/>
                <a:cs typeface="Arial"/>
              </a:rPr>
              <a:t>n</a:t>
            </a:r>
            <a:r>
              <a:rPr dirty="0" smtClean="0" sz="850" spc="-25">
                <a:solidFill>
                  <a:srgbClr val="528095"/>
                </a:solidFill>
                <a:latin typeface="Arial"/>
                <a:cs typeface="Arial"/>
              </a:rPr>
              <a:t>.</a:t>
            </a:r>
            <a:r>
              <a:rPr dirty="0" smtClean="0" sz="850" spc="-25">
                <a:solidFill>
                  <a:srgbClr val="315989"/>
                </a:solidFill>
                <a:latin typeface="Arial"/>
                <a:cs typeface="Arial"/>
              </a:rPr>
              <a:t>Gerard@</a:t>
            </a:r>
            <a:r>
              <a:rPr dirty="0" smtClean="0" sz="850" spc="-114">
                <a:solidFill>
                  <a:srgbClr val="315989"/>
                </a:solidFill>
                <a:latin typeface="Arial"/>
                <a:cs typeface="Arial"/>
              </a:rPr>
              <a:t> </a:t>
            </a:r>
            <a:r>
              <a:rPr dirty="0" smtClean="0" sz="850" spc="-30">
                <a:solidFill>
                  <a:srgbClr val="315989"/>
                </a:solidFill>
                <a:latin typeface="Arial"/>
                <a:cs typeface="Arial"/>
              </a:rPr>
              <a:t>noa</a:t>
            </a:r>
            <a:r>
              <a:rPr dirty="0" smtClean="0" sz="850" spc="-10">
                <a:solidFill>
                  <a:srgbClr val="315989"/>
                </a:solidFill>
                <a:latin typeface="Arial"/>
                <a:cs typeface="Arial"/>
              </a:rPr>
              <a:t>a</a:t>
            </a:r>
            <a:r>
              <a:rPr dirty="0" smtClean="0" sz="850" spc="-25">
                <a:solidFill>
                  <a:srgbClr val="528095"/>
                </a:solidFill>
                <a:latin typeface="Arial"/>
                <a:cs typeface="Arial"/>
              </a:rPr>
              <a:t>.</a:t>
            </a:r>
            <a:r>
              <a:rPr dirty="0" smtClean="0" sz="850" spc="-10">
                <a:solidFill>
                  <a:srgbClr val="315989"/>
                </a:solidFill>
                <a:latin typeface="Arial"/>
                <a:cs typeface="Arial"/>
              </a:rPr>
              <a:t>gov</a:t>
            </a:r>
            <a:endParaRPr sz="850">
              <a:latin typeface="Arial"/>
              <a:cs typeface="Arial"/>
            </a:endParaRPr>
          </a:p>
          <a:p>
            <a:pPr algn="ctr" marR="0">
              <a:lnSpc>
                <a:spcPct val="100000"/>
              </a:lnSpc>
              <a:spcBef>
                <a:spcPts val="60"/>
              </a:spcBef>
            </a:pPr>
            <a:r>
              <a:rPr dirty="0" smtClean="0" sz="850" spc="-35">
                <a:solidFill>
                  <a:srgbClr val="315989"/>
                </a:solidFill>
                <a:latin typeface="Arial"/>
                <a:cs typeface="Arial"/>
              </a:rPr>
              <a:t>Stepha</a:t>
            </a:r>
            <a:r>
              <a:rPr dirty="0" smtClean="0" sz="850" spc="10">
                <a:solidFill>
                  <a:srgbClr val="315989"/>
                </a:solidFill>
                <a:latin typeface="Arial"/>
                <a:cs typeface="Arial"/>
              </a:rPr>
              <a:t>n</a:t>
            </a:r>
            <a:r>
              <a:rPr dirty="0" smtClean="0" sz="850" spc="-25">
                <a:solidFill>
                  <a:srgbClr val="528095"/>
                </a:solidFill>
                <a:latin typeface="Arial"/>
                <a:cs typeface="Arial"/>
              </a:rPr>
              <a:t>.</a:t>
            </a:r>
            <a:r>
              <a:rPr dirty="0" smtClean="0" sz="850" spc="0">
                <a:solidFill>
                  <a:srgbClr val="315989"/>
                </a:solidFill>
                <a:latin typeface="Arial"/>
                <a:cs typeface="Arial"/>
              </a:rPr>
              <a:t>Wi</a:t>
            </a:r>
            <a:r>
              <a:rPr dirty="0" smtClean="0" sz="850" spc="20">
                <a:solidFill>
                  <a:srgbClr val="315989"/>
                </a:solidFill>
                <a:latin typeface="Arial"/>
                <a:cs typeface="Arial"/>
              </a:rPr>
              <a:t>l</a:t>
            </a:r>
            <a:r>
              <a:rPr dirty="0" smtClean="0" sz="850" spc="-70">
                <a:solidFill>
                  <a:srgbClr val="3D49A5"/>
                </a:solidFill>
                <a:latin typeface="Arial"/>
                <a:cs typeface="Arial"/>
              </a:rPr>
              <a:t>k</a:t>
            </a:r>
            <a:r>
              <a:rPr dirty="0" smtClean="0" sz="850" spc="-35">
                <a:solidFill>
                  <a:srgbClr val="315989"/>
                </a:solidFill>
                <a:latin typeface="Arial"/>
                <a:cs typeface="Arial"/>
              </a:rPr>
              <a:t>inson</a:t>
            </a:r>
            <a:r>
              <a:rPr dirty="0" smtClean="0" sz="850" spc="0">
                <a:solidFill>
                  <a:srgbClr val="315989"/>
                </a:solidFill>
                <a:latin typeface="Arial"/>
                <a:cs typeface="Arial"/>
              </a:rPr>
              <a:t>@</a:t>
            </a:r>
            <a:r>
              <a:rPr dirty="0" smtClean="0" sz="850" spc="-45">
                <a:solidFill>
                  <a:srgbClr val="3D49A5"/>
                </a:solidFill>
                <a:latin typeface="Arial"/>
                <a:cs typeface="Arial"/>
              </a:rPr>
              <a:t>n</a:t>
            </a:r>
            <a:r>
              <a:rPr dirty="0" smtClean="0" sz="850" spc="-30">
                <a:solidFill>
                  <a:srgbClr val="315989"/>
                </a:solidFill>
                <a:latin typeface="Arial"/>
                <a:cs typeface="Arial"/>
              </a:rPr>
              <a:t>oa</a:t>
            </a:r>
            <a:r>
              <a:rPr dirty="0" smtClean="0" sz="850" spc="40">
                <a:solidFill>
                  <a:srgbClr val="315989"/>
                </a:solidFill>
                <a:latin typeface="Arial"/>
                <a:cs typeface="Arial"/>
              </a:rPr>
              <a:t>a</a:t>
            </a:r>
            <a:r>
              <a:rPr dirty="0" smtClean="0" sz="850" spc="-25">
                <a:solidFill>
                  <a:srgbClr val="528095"/>
                </a:solidFill>
                <a:latin typeface="Arial"/>
                <a:cs typeface="Arial"/>
              </a:rPr>
              <a:t>.</a:t>
            </a:r>
            <a:r>
              <a:rPr dirty="0" smtClean="0" sz="850" spc="-10">
                <a:solidFill>
                  <a:srgbClr val="315989"/>
                </a:solidFill>
                <a:latin typeface="Arial"/>
                <a:cs typeface="Arial"/>
              </a:rPr>
              <a:t>gov</a:t>
            </a:r>
            <a:endParaRPr sz="850">
              <a:latin typeface="Arial"/>
              <a:cs typeface="Arial"/>
            </a:endParaRPr>
          </a:p>
          <a:p>
            <a:pPr algn="ctr" marR="5080">
              <a:lnSpc>
                <a:spcPct val="100000"/>
              </a:lnSpc>
              <a:spcBef>
                <a:spcPts val="130"/>
              </a:spcBef>
            </a:pPr>
            <a:r>
              <a:rPr dirty="0" smtClean="0" sz="850" spc="-35">
                <a:solidFill>
                  <a:srgbClr val="315989"/>
                </a:solidFill>
                <a:latin typeface="Arial"/>
                <a:cs typeface="Arial"/>
              </a:rPr>
              <a:t>sr</a:t>
            </a:r>
            <a:r>
              <a:rPr dirty="0" smtClean="0" sz="850" spc="0">
                <a:solidFill>
                  <a:srgbClr val="528095"/>
                </a:solidFill>
                <a:latin typeface="Arial"/>
                <a:cs typeface="Arial"/>
              </a:rPr>
              <a:t>-</a:t>
            </a:r>
            <a:r>
              <a:rPr dirty="0" smtClean="0" sz="850" spc="-25">
                <a:solidFill>
                  <a:srgbClr val="315989"/>
                </a:solidFill>
                <a:latin typeface="Arial"/>
                <a:cs typeface="Arial"/>
              </a:rPr>
              <a:t>janwebmaste</a:t>
            </a:r>
            <a:r>
              <a:rPr dirty="0" smtClean="0" sz="850" spc="-114">
                <a:solidFill>
                  <a:srgbClr val="315989"/>
                </a:solidFill>
                <a:latin typeface="Arial"/>
                <a:cs typeface="Arial"/>
              </a:rPr>
              <a:t> </a:t>
            </a:r>
            <a:r>
              <a:rPr dirty="0" smtClean="0" sz="850" spc="75">
                <a:solidFill>
                  <a:srgbClr val="3D49A5"/>
                </a:solidFill>
                <a:latin typeface="Arial"/>
                <a:cs typeface="Arial"/>
              </a:rPr>
              <a:t>r</a:t>
            </a:r>
            <a:r>
              <a:rPr dirty="0" smtClean="0" sz="850" spc="-30">
                <a:solidFill>
                  <a:srgbClr val="315989"/>
                </a:solidFill>
                <a:latin typeface="Arial"/>
                <a:cs typeface="Arial"/>
              </a:rPr>
              <a:t>@noa</a:t>
            </a:r>
            <a:r>
              <a:rPr dirty="0" smtClean="0" sz="850" spc="20">
                <a:solidFill>
                  <a:srgbClr val="315989"/>
                </a:solidFill>
                <a:latin typeface="Arial"/>
                <a:cs typeface="Arial"/>
              </a:rPr>
              <a:t>a</a:t>
            </a:r>
            <a:r>
              <a:rPr dirty="0" smtClean="0" sz="850" spc="-25">
                <a:solidFill>
                  <a:srgbClr val="528095"/>
                </a:solidFill>
                <a:latin typeface="Arial"/>
                <a:cs typeface="Arial"/>
              </a:rPr>
              <a:t>.</a:t>
            </a:r>
            <a:r>
              <a:rPr dirty="0" smtClean="0" sz="850" spc="-25">
                <a:solidFill>
                  <a:srgbClr val="315989"/>
                </a:solidFill>
                <a:latin typeface="Arial"/>
                <a:cs typeface="Arial"/>
              </a:rPr>
              <a:t>gov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6261" y="43688"/>
            <a:ext cx="6492240" cy="6477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000" spc="-25" b="1">
                <a:solidFill>
                  <a:srgbClr val="FFFFFF"/>
                </a:solidFill>
                <a:latin typeface="Calibri"/>
                <a:cs typeface="Calibri"/>
              </a:rPr>
              <a:t>NHC</a:t>
            </a:r>
            <a:r>
              <a:rPr dirty="0" smtClean="0" sz="40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4000" spc="-20" b="1">
                <a:solidFill>
                  <a:srgbClr val="FFFFFF"/>
                </a:solidFill>
                <a:latin typeface="Calibri"/>
                <a:cs typeface="Calibri"/>
              </a:rPr>
              <a:t>Tropical</a:t>
            </a:r>
            <a:r>
              <a:rPr dirty="0" smtClean="0" sz="4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4000" spc="-20" b="1">
                <a:solidFill>
                  <a:srgbClr val="FFFFFF"/>
                </a:solidFill>
                <a:latin typeface="Calibri"/>
                <a:cs typeface="Calibri"/>
              </a:rPr>
              <a:t>Cyclone</a:t>
            </a:r>
            <a:r>
              <a:rPr dirty="0" smtClean="0" sz="4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4000" spc="-20" b="1">
                <a:solidFill>
                  <a:srgbClr val="FFFFFF"/>
                </a:solidFill>
                <a:latin typeface="Calibri"/>
                <a:cs typeface="Calibri"/>
              </a:rPr>
              <a:t>Products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812" y="3505241"/>
            <a:ext cx="3539604" cy="3238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252339" y="3499739"/>
            <a:ext cx="3550539" cy="3249681"/>
          </a:xfrm>
          <a:custGeom>
            <a:avLst/>
            <a:gdLst/>
            <a:ahLst/>
            <a:cxnLst/>
            <a:rect l="l" t="t" r="r" b="b"/>
            <a:pathLst>
              <a:path w="3550538" h="3249681">
                <a:moveTo>
                  <a:pt x="0" y="493268"/>
                </a:moveTo>
                <a:lnTo>
                  <a:pt x="3113913" y="0"/>
                </a:lnTo>
                <a:lnTo>
                  <a:pt x="3550539" y="2756484"/>
                </a:lnTo>
                <a:lnTo>
                  <a:pt x="436625" y="3249681"/>
                </a:lnTo>
                <a:lnTo>
                  <a:pt x="0" y="49326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50876" y="1522475"/>
            <a:ext cx="4861560" cy="3890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444744" y="1169161"/>
            <a:ext cx="3629025" cy="20040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2700" marR="12700" indent="-1270">
              <a:lnSpc>
                <a:spcPct val="90000"/>
              </a:lnSpc>
            </a:pP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NHC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mtClean="0" sz="24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ovi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es 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mtClean="0" sz="2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5" b="1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pict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e”</a:t>
            </a:r>
            <a:r>
              <a:rPr dirty="0" smtClean="0" sz="24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mtClean="0" sz="2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24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pleme</a:t>
            </a:r>
            <a:r>
              <a:rPr dirty="0" smtClean="0" sz="2400" spc="-4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dirty="0" smtClean="0" sz="24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gu</a:t>
            </a:r>
            <a:r>
              <a:rPr dirty="0" smtClean="0" sz="24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dirty="0" smtClean="0" sz="2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r>
              <a:rPr dirty="0" smtClean="0" sz="24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mtClean="0" sz="2400" spc="-4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4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2400" spc="-2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eca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mtClean="0" sz="24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office 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mtClean="0" sz="24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oducts,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mtClean="0" sz="24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ovi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gui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ance</a:t>
            </a:r>
            <a:r>
              <a:rPr dirty="0" smtClean="0" sz="24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3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 i</a:t>
            </a:r>
            <a:r>
              <a:rPr dirty="0" smtClean="0" sz="2400" spc="-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mtClean="0" sz="2400" spc="-3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ern</a:t>
            </a:r>
            <a:r>
              <a:rPr dirty="0" smtClean="0" sz="2400" spc="-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mtClean="0" sz="24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onal part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408467" y="71499"/>
            <a:ext cx="659160" cy="645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6200" y="76263"/>
            <a:ext cx="639762" cy="6397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4689" y="122428"/>
            <a:ext cx="4351020" cy="7118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400" b="1">
                <a:solidFill>
                  <a:srgbClr val="FFFFFF"/>
                </a:solidFill>
                <a:latin typeface="Calibri"/>
                <a:cs typeface="Calibri"/>
              </a:rPr>
              <a:t>NHC Text</a:t>
            </a:r>
            <a:r>
              <a:rPr dirty="0" smtClean="0" sz="44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4400" spc="0" b="1">
                <a:solidFill>
                  <a:srgbClr val="FFFFFF"/>
                </a:solidFill>
                <a:latin typeface="Calibri"/>
                <a:cs typeface="Calibri"/>
              </a:rPr>
              <a:t>Pr</a:t>
            </a:r>
            <a:r>
              <a:rPr dirty="0" smtClean="0" sz="44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4400" spc="0" b="1">
                <a:solidFill>
                  <a:srgbClr val="FFFFFF"/>
                </a:solidFill>
                <a:latin typeface="Calibri"/>
                <a:cs typeface="Calibri"/>
              </a:rPr>
              <a:t>ducts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08467" y="71499"/>
            <a:ext cx="659160" cy="645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6200" y="76263"/>
            <a:ext cx="639762" cy="639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88340" y="1284985"/>
            <a:ext cx="4991100" cy="32111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55600" indent="-343535">
              <a:lnSpc>
                <a:spcPct val="100000"/>
              </a:lnSpc>
              <a:buClr>
                <a:srgbClr val="001F5F"/>
              </a:buClr>
              <a:buSzPct val="75000"/>
              <a:buFont typeface="Wingdings"/>
              <a:buChar char=""/>
              <a:tabLst>
                <a:tab pos="355600" algn="l"/>
              </a:tabLst>
            </a:pP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bl</a:t>
            </a:r>
            <a:r>
              <a:rPr dirty="0" smtClean="0" sz="24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mtClean="0" sz="24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Advisory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90"/>
              </a:spcBef>
              <a:buClr>
                <a:srgbClr val="001F5F"/>
              </a:buClr>
              <a:buSzPct val="75000"/>
              <a:buFont typeface="Wingdings"/>
              <a:buChar char=""/>
              <a:tabLst>
                <a:tab pos="355600" algn="l"/>
              </a:tabLst>
            </a:pPr>
            <a:r>
              <a:rPr dirty="0" smtClean="0" sz="2400" b="1">
                <a:solidFill>
                  <a:srgbClr val="FFFFFF"/>
                </a:solidFill>
                <a:latin typeface="Calibri"/>
                <a:cs typeface="Calibri"/>
              </a:rPr>
              <a:t>Forecast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visory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85"/>
              </a:spcBef>
              <a:buClr>
                <a:srgbClr val="001F5F"/>
              </a:buClr>
              <a:buSzPct val="75000"/>
              <a:buFont typeface="Wingdings"/>
              <a:buChar char=""/>
              <a:tabLst>
                <a:tab pos="355600" algn="l"/>
              </a:tabLst>
            </a:pP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rec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ast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Discussi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85"/>
              </a:spcBef>
              <a:buClr>
                <a:srgbClr val="001F5F"/>
              </a:buClr>
              <a:buSzPct val="75000"/>
              <a:buFont typeface="Wingdings"/>
              <a:buChar char=""/>
              <a:tabLst>
                <a:tab pos="355600" algn="l"/>
              </a:tabLst>
            </a:pP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Wi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peed</a:t>
            </a:r>
            <a:r>
              <a:rPr dirty="0" smtClean="0" sz="24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robabi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mtClean="0" sz="2400" spc="-2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ies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90"/>
              </a:spcBef>
              <a:buClr>
                <a:srgbClr val="001F5F"/>
              </a:buClr>
              <a:buSzPct val="75000"/>
              <a:buFont typeface="Wingdings"/>
              <a:buChar char=""/>
              <a:tabLst>
                <a:tab pos="355600" algn="l"/>
              </a:tabLst>
            </a:pPr>
            <a:r>
              <a:rPr dirty="0" smtClean="0" sz="2400" b="1">
                <a:solidFill>
                  <a:srgbClr val="FFFFFF"/>
                </a:solidFill>
                <a:latin typeface="Calibri"/>
                <a:cs typeface="Calibri"/>
              </a:rPr>
              <a:t>Trop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cal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Cyclone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ate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85"/>
              </a:spcBef>
              <a:buClr>
                <a:srgbClr val="001F5F"/>
              </a:buClr>
              <a:buSzPct val="75000"/>
              <a:buFont typeface="Wingdings"/>
              <a:buChar char=""/>
              <a:tabLst>
                <a:tab pos="355600" algn="l"/>
              </a:tabLst>
            </a:pP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Tropical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Wea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mtClean="0" sz="2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tlook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85"/>
              </a:spcBef>
              <a:buClr>
                <a:srgbClr val="001F5F"/>
              </a:buClr>
              <a:buSzPct val="75000"/>
              <a:buFont typeface="Wingdings"/>
              <a:buChar char=""/>
              <a:tabLst>
                <a:tab pos="355600" algn="l"/>
              </a:tabLst>
            </a:pP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Tropical</a:t>
            </a:r>
            <a:r>
              <a:rPr dirty="0" smtClean="0" sz="24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Cy</a:t>
            </a:r>
            <a:r>
              <a:rPr dirty="0" smtClean="0" sz="2400" spc="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lone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mtClean="0" sz="2400" spc="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ports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90"/>
              </a:spcBef>
              <a:buClr>
                <a:srgbClr val="001F5F"/>
              </a:buClr>
              <a:buSzPct val="75000"/>
              <a:buFont typeface="Wingdings"/>
              <a:buChar char=""/>
              <a:tabLst>
                <a:tab pos="355600" algn="l"/>
              </a:tabLst>
            </a:pPr>
            <a:r>
              <a:rPr dirty="0" smtClean="0" sz="2400" b="1">
                <a:solidFill>
                  <a:srgbClr val="FFFFFF"/>
                </a:solidFill>
                <a:latin typeface="Calibri"/>
                <a:cs typeface="Calibri"/>
              </a:rPr>
              <a:t>Mont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ly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 Tro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ical</a:t>
            </a:r>
            <a:r>
              <a:rPr dirty="0" smtClean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Weat</a:t>
            </a:r>
            <a:r>
              <a:rPr dirty="0" smtClean="0" sz="2400" spc="-10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mtClean="0" sz="2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400" spc="0" b="1">
                <a:solidFill>
                  <a:srgbClr val="FFFFFF"/>
                </a:solidFill>
                <a:latin typeface="Calibri"/>
                <a:cs typeface="Calibri"/>
              </a:rPr>
              <a:t>Summary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3621404" algn="l"/>
              </a:tabLst>
            </a:pPr>
            <a:r>
              <a:rPr dirty="0" smtClean="0" sz="4400" b="1">
                <a:solidFill>
                  <a:srgbClr val="FFFFFF"/>
                </a:solidFill>
                <a:latin typeface="Calibri"/>
                <a:cs typeface="Calibri"/>
              </a:rPr>
              <a:t>NHC G</a:t>
            </a:r>
            <a:r>
              <a:rPr dirty="0" smtClean="0" sz="4400" spc="-2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mtClean="0" sz="4400" spc="0" b="1">
                <a:solidFill>
                  <a:srgbClr val="FFFFFF"/>
                </a:solidFill>
                <a:latin typeface="Calibri"/>
                <a:cs typeface="Calibri"/>
              </a:rPr>
              <a:t>aphical	</a:t>
            </a:r>
            <a:r>
              <a:rPr dirty="0" smtClean="0" sz="4400" spc="0" b="1">
                <a:solidFill>
                  <a:srgbClr val="FFFFFF"/>
                </a:solidFill>
                <a:latin typeface="Calibri"/>
                <a:cs typeface="Calibri"/>
              </a:rPr>
              <a:t>Products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08467" y="71499"/>
            <a:ext cx="659160" cy="645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6200" y="76263"/>
            <a:ext cx="639762" cy="639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03859" y="4632959"/>
            <a:ext cx="557784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12140" y="970534"/>
            <a:ext cx="7382509" cy="37312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55600" indent="-342900">
              <a:lnSpc>
                <a:spcPct val="100000"/>
              </a:lnSpc>
              <a:buClr>
                <a:srgbClr val="396692"/>
              </a:buClr>
              <a:buSzPct val="75000"/>
              <a:buFont typeface="Wingdings"/>
              <a:buChar char=""/>
              <a:tabLst>
                <a:tab pos="354965" algn="l"/>
              </a:tabLst>
            </a:pP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Track</a:t>
            </a:r>
            <a:r>
              <a:rPr dirty="0" smtClean="0" sz="2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Forecast</a:t>
            </a:r>
            <a:r>
              <a:rPr dirty="0" smtClean="0" sz="28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Co</a:t>
            </a:r>
            <a:r>
              <a:rPr dirty="0" smtClean="0" sz="2800" spc="-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Clr>
                <a:srgbClr val="396692"/>
              </a:buClr>
              <a:buSzPct val="75000"/>
              <a:buFont typeface="Wingdings"/>
              <a:buChar char=""/>
              <a:tabLst>
                <a:tab pos="354965" algn="l"/>
              </a:tabLst>
            </a:pP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Surfa</a:t>
            </a:r>
            <a:r>
              <a:rPr dirty="0" smtClean="0" sz="2800" spc="-1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mtClean="0" sz="2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Wind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dirty="0" smtClean="0" sz="2800" spc="-2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Clr>
                <a:srgbClr val="396692"/>
              </a:buClr>
              <a:buSzPct val="75000"/>
              <a:buFont typeface="Wingdings"/>
              <a:buChar char=""/>
              <a:tabLst>
                <a:tab pos="354965" algn="l"/>
              </a:tabLst>
            </a:pP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Surfa</a:t>
            </a:r>
            <a:r>
              <a:rPr dirty="0" smtClean="0" sz="2800" spc="-1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mtClean="0" sz="2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Wind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Speed</a:t>
            </a:r>
            <a:r>
              <a:rPr dirty="0" smtClean="0" sz="2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Probabi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mtClean="0" sz="2800" spc="-10" b="1">
                <a:solidFill>
                  <a:srgbClr val="FFFFFF"/>
                </a:solidFill>
                <a:latin typeface="Calibri"/>
                <a:cs typeface="Calibri"/>
              </a:rPr>
              <a:t>ities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Clr>
                <a:srgbClr val="396692"/>
              </a:buClr>
              <a:buSzPct val="75000"/>
              <a:buFont typeface="Wingdings"/>
              <a:buChar char=""/>
              <a:tabLst>
                <a:tab pos="354965" algn="l"/>
              </a:tabLst>
            </a:pP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Cumulati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mtClean="0" sz="2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Wind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History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Clr>
                <a:srgbClr val="396692"/>
              </a:buClr>
              <a:buSzPct val="75000"/>
              <a:buFont typeface="Wingdings"/>
              <a:buChar char=""/>
              <a:tabLst>
                <a:tab pos="354965" algn="l"/>
              </a:tabLst>
            </a:pP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Gra</a:t>
            </a:r>
            <a:r>
              <a:rPr dirty="0" smtClean="0" sz="2800" spc="-2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hical</a:t>
            </a:r>
            <a:r>
              <a:rPr dirty="0" smtClean="0" sz="2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Tro</a:t>
            </a:r>
            <a:r>
              <a:rPr dirty="0" smtClean="0" sz="2800" spc="-3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mtClean="0" sz="2800" spc="-10" b="1">
                <a:solidFill>
                  <a:srgbClr val="FFFFFF"/>
                </a:solidFill>
                <a:latin typeface="Calibri"/>
                <a:cs typeface="Calibri"/>
              </a:rPr>
              <a:t>ical</a:t>
            </a:r>
            <a:r>
              <a:rPr dirty="0" smtClean="0" sz="2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mtClean="0" sz="2800" spc="-2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ther</a:t>
            </a:r>
            <a:r>
              <a:rPr dirty="0" smtClean="0" sz="28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Outlo</a:t>
            </a:r>
            <a:r>
              <a:rPr dirty="0" smtClean="0" sz="2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Clr>
                <a:srgbClr val="396692"/>
              </a:buClr>
              <a:buSzPct val="75000"/>
              <a:buFont typeface="Wingdings"/>
              <a:buChar char=""/>
              <a:tabLst>
                <a:tab pos="354965" algn="l"/>
              </a:tabLst>
            </a:pP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Storm</a:t>
            </a:r>
            <a:r>
              <a:rPr dirty="0" smtClean="0" sz="2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Surge</a:t>
            </a:r>
            <a:r>
              <a:rPr dirty="0" smtClean="0" sz="2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Probabi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mtClean="0" sz="2800" spc="-10" b="1">
                <a:solidFill>
                  <a:srgbClr val="FFFFFF"/>
                </a:solidFill>
                <a:latin typeface="Calibri"/>
                <a:cs typeface="Calibri"/>
              </a:rPr>
              <a:t>ities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Clr>
                <a:srgbClr val="396692"/>
              </a:buClr>
              <a:buSzPct val="75000"/>
              <a:buFont typeface="Wingdings"/>
              <a:buChar char=""/>
              <a:tabLst>
                <a:tab pos="354965" algn="l"/>
              </a:tabLst>
            </a:pP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Storm</a:t>
            </a:r>
            <a:r>
              <a:rPr dirty="0" smtClean="0" sz="2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Surge</a:t>
            </a:r>
            <a:r>
              <a:rPr dirty="0" smtClean="0" sz="2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Inund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tion</a:t>
            </a:r>
            <a:r>
              <a:rPr dirty="0" smtClean="0" sz="2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Graph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mtClean="0" sz="2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(Experi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ental)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Clr>
                <a:srgbClr val="396692"/>
              </a:buClr>
              <a:buSzPct val="75000"/>
              <a:buFont typeface="Wingdings"/>
              <a:buChar char=""/>
              <a:tabLst>
                <a:tab pos="354965" algn="l"/>
              </a:tabLst>
            </a:pP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dirty="0" smtClean="0" sz="2800" spc="-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casts</a:t>
            </a:r>
            <a:r>
              <a:rPr dirty="0" smtClean="0" sz="28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mtClean="0" sz="2800" spc="-5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mtClean="0" sz="2800" spc="-20" b="1">
                <a:solidFill>
                  <a:srgbClr val="FFFFFF"/>
                </a:solidFill>
                <a:latin typeface="Calibri"/>
                <a:cs typeface="Calibri"/>
              </a:rPr>
              <a:t>Au</a:t>
            </a:r>
            <a:r>
              <a:rPr dirty="0" smtClean="0" sz="2800" spc="-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mtClean="0" sz="28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mtClean="0" sz="2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mtClean="0" sz="2800" spc="-10" b="1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57244" y="1386332"/>
            <a:ext cx="5200142" cy="4160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44779" y="89915"/>
            <a:ext cx="4861560" cy="11094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354067" y="89915"/>
            <a:ext cx="757427" cy="1109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90499" y="381000"/>
            <a:ext cx="4159543" cy="356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1140" y="1016396"/>
            <a:ext cx="3388360" cy="50857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32740" marR="60960" indent="-320040">
              <a:lnSpc>
                <a:spcPct val="100099"/>
              </a:lnSpc>
              <a:buClr>
                <a:srgbClr val="CC4656"/>
              </a:buClr>
              <a:buSzPct val="68750"/>
              <a:buFont typeface="Wingdings 2"/>
              <a:buChar char="*"/>
              <a:tabLst>
                <a:tab pos="332105" algn="l"/>
              </a:tabLst>
            </a:pPr>
            <a:r>
              <a:rPr dirty="0" smtClean="0" sz="2400" spc="-7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epre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ents</a:t>
            </a:r>
            <a:r>
              <a:rPr dirty="0" smtClean="0" sz="2400" spc="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probab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track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trop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cal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cy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lone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 cen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er</a:t>
            </a:r>
            <a:endParaRPr sz="2400">
              <a:latin typeface="Corbel"/>
              <a:cs typeface="Corbel"/>
            </a:endParaRPr>
          </a:p>
          <a:p>
            <a:pPr>
              <a:lnSpc>
                <a:spcPts val="1100"/>
              </a:lnSpc>
              <a:spcBef>
                <a:spcPts val="75"/>
              </a:spcBef>
              <a:buClr>
                <a:srgbClr val="CC4656"/>
              </a:buClr>
              <a:buFont typeface="Wingdings 2"/>
              <a:buChar char="*"/>
            </a:pPr>
            <a:endParaRPr sz="1100"/>
          </a:p>
          <a:p>
            <a:pPr marL="332740" marR="12700" indent="-320040">
              <a:lnSpc>
                <a:spcPct val="100000"/>
              </a:lnSpc>
              <a:buClr>
                <a:srgbClr val="CC4656"/>
              </a:buClr>
              <a:buSzPct val="68750"/>
              <a:buFont typeface="Wingdings 2"/>
              <a:buChar char="*"/>
              <a:tabLst>
                <a:tab pos="332105" algn="l"/>
              </a:tabLst>
            </a:pPr>
            <a:r>
              <a:rPr dirty="0" smtClean="0" sz="2400">
                <a:solidFill>
                  <a:srgbClr val="FFFFFF"/>
                </a:solidFill>
                <a:latin typeface="Corbel"/>
                <a:cs typeface="Corbel"/>
              </a:rPr>
              <a:t>Fo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rmed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by con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ng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 circles c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er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 on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ea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 forecast</a:t>
            </a:r>
            <a:r>
              <a:rPr dirty="0" smtClean="0" sz="2400" spc="-2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poi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 (at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12, 2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4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2400">
              <a:latin typeface="Corbel"/>
              <a:cs typeface="Corbel"/>
            </a:endParaRPr>
          </a:p>
          <a:p>
            <a:pPr marL="332740">
              <a:lnSpc>
                <a:spcPct val="100000"/>
              </a:lnSpc>
            </a:pPr>
            <a:r>
              <a:rPr dirty="0" smtClean="0" sz="2400">
                <a:solidFill>
                  <a:srgbClr val="FFFFFF"/>
                </a:solidFill>
                <a:latin typeface="Corbel"/>
                <a:cs typeface="Corbel"/>
              </a:rPr>
              <a:t>36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h,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 etc.)</a:t>
            </a:r>
            <a:endParaRPr sz="2400">
              <a:latin typeface="Corbel"/>
              <a:cs typeface="Corbel"/>
            </a:endParaRPr>
          </a:p>
          <a:p>
            <a:pPr>
              <a:lnSpc>
                <a:spcPts val="1100"/>
              </a:lnSpc>
              <a:spcBef>
                <a:spcPts val="75"/>
              </a:spcBef>
            </a:pPr>
            <a:endParaRPr sz="1100"/>
          </a:p>
          <a:p>
            <a:pPr marL="332740" marR="144780" indent="-320040">
              <a:lnSpc>
                <a:spcPct val="100000"/>
              </a:lnSpc>
              <a:buClr>
                <a:srgbClr val="CC4656"/>
              </a:buClr>
              <a:buSzPct val="68750"/>
              <a:buFont typeface="Wingdings 2"/>
              <a:buChar char="*"/>
              <a:tabLst>
                <a:tab pos="332105" algn="l"/>
              </a:tabLst>
            </a:pP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ze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ircles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 determ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ned so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at,</a:t>
            </a:r>
            <a:r>
              <a:rPr dirty="0" smtClean="0" sz="2400" spc="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for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example,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actual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storm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posit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on</a:t>
            </a:r>
            <a:r>
              <a:rPr dirty="0" smtClean="0" sz="2400" spc="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at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25">
                <a:solidFill>
                  <a:srgbClr val="FFFFFF"/>
                </a:solidFill>
                <a:latin typeface="Corbel"/>
                <a:cs typeface="Corbel"/>
              </a:rPr>
              <a:t>4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8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 h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 w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ll</a:t>
            </a:r>
            <a:r>
              <a:rPr dirty="0" smtClean="0" sz="2400" spc="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be w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dirty="0" smtClean="0" sz="2400" spc="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4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8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 circle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8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7%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f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me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22007" y="4166615"/>
            <a:ext cx="175259" cy="1752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673595" y="4018788"/>
            <a:ext cx="268224" cy="266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6446520" y="3829811"/>
            <a:ext cx="350520" cy="3535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6263640" y="3619500"/>
            <a:ext cx="417576" cy="4206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5945123" y="3037332"/>
            <a:ext cx="632459" cy="6339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5792723" y="2458211"/>
            <a:ext cx="865631" cy="8702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5692140" y="1833372"/>
            <a:ext cx="1118615" cy="11262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52400"/>
            <a:ext cx="10287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8100" y="152400"/>
            <a:ext cx="990600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001267" y="1047369"/>
            <a:ext cx="7086600" cy="5669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905255" y="108204"/>
            <a:ext cx="5664708" cy="890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045708" y="108204"/>
            <a:ext cx="608076" cy="890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153617" y="316738"/>
            <a:ext cx="5123484" cy="3976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576309" y="6458305"/>
            <a:ext cx="125095" cy="2247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>
                <a:solidFill>
                  <a:srgbClr val="BBB7A8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21378" y="2347595"/>
            <a:ext cx="1228725" cy="1255267"/>
          </a:xfrm>
          <a:custGeom>
            <a:avLst/>
            <a:gdLst/>
            <a:ahLst/>
            <a:cxnLst/>
            <a:rect l="l" t="t" r="r" b="b"/>
            <a:pathLst>
              <a:path w="1228725" h="1255267">
                <a:moveTo>
                  <a:pt x="44323" y="1108202"/>
                </a:moveTo>
                <a:lnTo>
                  <a:pt x="35687" y="1113408"/>
                </a:lnTo>
                <a:lnTo>
                  <a:pt x="33527" y="1121917"/>
                </a:lnTo>
                <a:lnTo>
                  <a:pt x="0" y="1255267"/>
                </a:lnTo>
                <a:lnTo>
                  <a:pt x="41578" y="1243838"/>
                </a:lnTo>
                <a:lnTo>
                  <a:pt x="33400" y="1243838"/>
                </a:lnTo>
                <a:lnTo>
                  <a:pt x="10668" y="1221613"/>
                </a:lnTo>
                <a:lnTo>
                  <a:pt x="51828" y="1179551"/>
                </a:lnTo>
                <a:lnTo>
                  <a:pt x="64388" y="1129664"/>
                </a:lnTo>
                <a:lnTo>
                  <a:pt x="66421" y="1121155"/>
                </a:lnTo>
                <a:lnTo>
                  <a:pt x="61341" y="1112519"/>
                </a:lnTo>
                <a:lnTo>
                  <a:pt x="44323" y="1108202"/>
                </a:lnTo>
                <a:close/>
              </a:path>
              <a:path w="1228725" h="1255267">
                <a:moveTo>
                  <a:pt x="51828" y="1179551"/>
                </a:moveTo>
                <a:lnTo>
                  <a:pt x="10668" y="1221613"/>
                </a:lnTo>
                <a:lnTo>
                  <a:pt x="33400" y="1243838"/>
                </a:lnTo>
                <a:lnTo>
                  <a:pt x="40484" y="1236599"/>
                </a:lnTo>
                <a:lnTo>
                  <a:pt x="37464" y="1236599"/>
                </a:lnTo>
                <a:lnTo>
                  <a:pt x="17780" y="1217421"/>
                </a:lnTo>
                <a:lnTo>
                  <a:pt x="44113" y="1210194"/>
                </a:lnTo>
                <a:lnTo>
                  <a:pt x="51828" y="1179551"/>
                </a:lnTo>
                <a:close/>
              </a:path>
              <a:path w="1228725" h="1255267">
                <a:moveTo>
                  <a:pt x="132587" y="1185799"/>
                </a:moveTo>
                <a:lnTo>
                  <a:pt x="124206" y="1188212"/>
                </a:lnTo>
                <a:lnTo>
                  <a:pt x="74474" y="1201861"/>
                </a:lnTo>
                <a:lnTo>
                  <a:pt x="33400" y="1243838"/>
                </a:lnTo>
                <a:lnTo>
                  <a:pt x="41578" y="1243838"/>
                </a:lnTo>
                <a:lnTo>
                  <a:pt x="132587" y="1218818"/>
                </a:lnTo>
                <a:lnTo>
                  <a:pt x="140970" y="1216405"/>
                </a:lnTo>
                <a:lnTo>
                  <a:pt x="146050" y="1207769"/>
                </a:lnTo>
                <a:lnTo>
                  <a:pt x="143637" y="1199260"/>
                </a:lnTo>
                <a:lnTo>
                  <a:pt x="141350" y="1190752"/>
                </a:lnTo>
                <a:lnTo>
                  <a:pt x="132587" y="1185799"/>
                </a:lnTo>
                <a:close/>
              </a:path>
              <a:path w="1228725" h="1255267">
                <a:moveTo>
                  <a:pt x="44113" y="1210194"/>
                </a:moveTo>
                <a:lnTo>
                  <a:pt x="17780" y="1217421"/>
                </a:lnTo>
                <a:lnTo>
                  <a:pt x="37464" y="1236599"/>
                </a:lnTo>
                <a:lnTo>
                  <a:pt x="44113" y="1210194"/>
                </a:lnTo>
                <a:close/>
              </a:path>
              <a:path w="1228725" h="1255267">
                <a:moveTo>
                  <a:pt x="74474" y="1201861"/>
                </a:moveTo>
                <a:lnTo>
                  <a:pt x="44113" y="1210194"/>
                </a:lnTo>
                <a:lnTo>
                  <a:pt x="37464" y="1236599"/>
                </a:lnTo>
                <a:lnTo>
                  <a:pt x="40484" y="1236599"/>
                </a:lnTo>
                <a:lnTo>
                  <a:pt x="74474" y="1201861"/>
                </a:lnTo>
                <a:close/>
              </a:path>
              <a:path w="1228725" h="1255267">
                <a:moveTo>
                  <a:pt x="1206119" y="0"/>
                </a:moveTo>
                <a:lnTo>
                  <a:pt x="51828" y="1179551"/>
                </a:lnTo>
                <a:lnTo>
                  <a:pt x="44113" y="1210194"/>
                </a:lnTo>
                <a:lnTo>
                  <a:pt x="74474" y="1201861"/>
                </a:lnTo>
                <a:lnTo>
                  <a:pt x="1228725" y="22225"/>
                </a:lnTo>
                <a:lnTo>
                  <a:pt x="120611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5638800" y="1989416"/>
            <a:ext cx="1143000" cy="738670"/>
          </a:xfrm>
          <a:custGeom>
            <a:avLst/>
            <a:gdLst/>
            <a:ahLst/>
            <a:cxnLst/>
            <a:rect l="l" t="t" r="r" b="b"/>
            <a:pathLst>
              <a:path w="1143000" h="738670">
                <a:moveTo>
                  <a:pt x="0" y="738670"/>
                </a:moveTo>
                <a:lnTo>
                  <a:pt x="1143000" y="738670"/>
                </a:lnTo>
                <a:lnTo>
                  <a:pt x="1143000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5638800" y="1989416"/>
            <a:ext cx="1143000" cy="738670"/>
          </a:xfrm>
          <a:custGeom>
            <a:avLst/>
            <a:gdLst/>
            <a:ahLst/>
            <a:cxnLst/>
            <a:rect l="l" t="t" r="r" b="b"/>
            <a:pathLst>
              <a:path w="1143000" h="738670">
                <a:moveTo>
                  <a:pt x="0" y="738670"/>
                </a:moveTo>
                <a:lnTo>
                  <a:pt x="1143000" y="738670"/>
                </a:lnTo>
                <a:lnTo>
                  <a:pt x="1143000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856223" y="2030221"/>
            <a:ext cx="708660" cy="6515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0">
              <a:lnSpc>
                <a:spcPct val="100000"/>
              </a:lnSpc>
            </a:pPr>
            <a:r>
              <a:rPr dirty="0" smtClean="0" sz="1400" spc="-1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pa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S: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48%</a:t>
            </a:r>
            <a:endParaRPr sz="1400">
              <a:latin typeface="Arial"/>
              <a:cs typeface="Arial"/>
            </a:endParaRPr>
          </a:p>
          <a:p>
            <a:pPr algn="ctr" marR="0">
              <a:lnSpc>
                <a:spcPct val="1000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3%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30779" y="3184308"/>
            <a:ext cx="75677" cy="75095"/>
          </a:xfrm>
          <a:custGeom>
            <a:avLst/>
            <a:gdLst/>
            <a:ahLst/>
            <a:cxnLst/>
            <a:rect l="l" t="t" r="r" b="b"/>
            <a:pathLst>
              <a:path w="75677" h="75095">
                <a:moveTo>
                  <a:pt x="34525" y="0"/>
                </a:moveTo>
                <a:lnTo>
                  <a:pt x="20947" y="3889"/>
                </a:lnTo>
                <a:lnTo>
                  <a:pt x="9988" y="12187"/>
                </a:lnTo>
                <a:lnTo>
                  <a:pt x="2666" y="23875"/>
                </a:lnTo>
                <a:lnTo>
                  <a:pt x="0" y="37935"/>
                </a:lnTo>
                <a:lnTo>
                  <a:pt x="1341" y="47877"/>
                </a:lnTo>
                <a:lnTo>
                  <a:pt x="6847" y="59083"/>
                </a:lnTo>
                <a:lnTo>
                  <a:pt x="16375" y="67863"/>
                </a:lnTo>
                <a:lnTo>
                  <a:pt x="29675" y="73455"/>
                </a:lnTo>
                <a:lnTo>
                  <a:pt x="46497" y="75095"/>
                </a:lnTo>
                <a:lnTo>
                  <a:pt x="58299" y="69975"/>
                </a:lnTo>
                <a:lnTo>
                  <a:pt x="67637" y="60756"/>
                </a:lnTo>
                <a:lnTo>
                  <a:pt x="73701" y="47837"/>
                </a:lnTo>
                <a:lnTo>
                  <a:pt x="75677" y="31618"/>
                </a:lnTo>
                <a:lnTo>
                  <a:pt x="71081" y="19037"/>
                </a:lnTo>
                <a:lnTo>
                  <a:pt x="62266" y="8980"/>
                </a:lnTo>
                <a:lnTo>
                  <a:pt x="49868" y="2338"/>
                </a:lnTo>
                <a:lnTo>
                  <a:pt x="3452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2430779" y="3184308"/>
            <a:ext cx="75677" cy="75095"/>
          </a:xfrm>
          <a:custGeom>
            <a:avLst/>
            <a:gdLst/>
            <a:ahLst/>
            <a:cxnLst/>
            <a:rect l="l" t="t" r="r" b="b"/>
            <a:pathLst>
              <a:path w="75677" h="75095">
                <a:moveTo>
                  <a:pt x="0" y="37935"/>
                </a:moveTo>
                <a:lnTo>
                  <a:pt x="2666" y="23875"/>
                </a:lnTo>
                <a:lnTo>
                  <a:pt x="9988" y="12187"/>
                </a:lnTo>
                <a:lnTo>
                  <a:pt x="20947" y="3889"/>
                </a:lnTo>
                <a:lnTo>
                  <a:pt x="34525" y="0"/>
                </a:lnTo>
                <a:lnTo>
                  <a:pt x="49868" y="2338"/>
                </a:lnTo>
                <a:lnTo>
                  <a:pt x="62266" y="8980"/>
                </a:lnTo>
                <a:lnTo>
                  <a:pt x="71081" y="19037"/>
                </a:lnTo>
                <a:lnTo>
                  <a:pt x="75677" y="31618"/>
                </a:lnTo>
                <a:lnTo>
                  <a:pt x="73701" y="47837"/>
                </a:lnTo>
                <a:lnTo>
                  <a:pt x="67637" y="60756"/>
                </a:lnTo>
                <a:lnTo>
                  <a:pt x="58299" y="69975"/>
                </a:lnTo>
                <a:lnTo>
                  <a:pt x="46497" y="75095"/>
                </a:lnTo>
                <a:lnTo>
                  <a:pt x="29675" y="73455"/>
                </a:lnTo>
                <a:lnTo>
                  <a:pt x="16375" y="67863"/>
                </a:lnTo>
                <a:lnTo>
                  <a:pt x="6847" y="59083"/>
                </a:lnTo>
                <a:lnTo>
                  <a:pt x="1341" y="47877"/>
                </a:lnTo>
                <a:lnTo>
                  <a:pt x="0" y="37935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902714" y="3260344"/>
            <a:ext cx="528066" cy="883792"/>
          </a:xfrm>
          <a:custGeom>
            <a:avLst/>
            <a:gdLst/>
            <a:ahLst/>
            <a:cxnLst/>
            <a:rect l="l" t="t" r="r" b="b"/>
            <a:pathLst>
              <a:path w="528066" h="883792">
                <a:moveTo>
                  <a:pt x="496221" y="54321"/>
                </a:moveTo>
                <a:lnTo>
                  <a:pt x="468685" y="69764"/>
                </a:lnTo>
                <a:lnTo>
                  <a:pt x="0" y="867663"/>
                </a:lnTo>
                <a:lnTo>
                  <a:pt x="27431" y="883792"/>
                </a:lnTo>
                <a:lnTo>
                  <a:pt x="496113" y="85697"/>
                </a:lnTo>
                <a:lnTo>
                  <a:pt x="496221" y="54321"/>
                </a:lnTo>
                <a:close/>
              </a:path>
              <a:path w="528066" h="883792">
                <a:moveTo>
                  <a:pt x="528013" y="19050"/>
                </a:moveTo>
                <a:lnTo>
                  <a:pt x="498475" y="19050"/>
                </a:lnTo>
                <a:lnTo>
                  <a:pt x="525780" y="35178"/>
                </a:lnTo>
                <a:lnTo>
                  <a:pt x="496113" y="85697"/>
                </a:lnTo>
                <a:lnTo>
                  <a:pt x="496059" y="146176"/>
                </a:lnTo>
                <a:lnTo>
                  <a:pt x="503047" y="153288"/>
                </a:lnTo>
                <a:lnTo>
                  <a:pt x="520573" y="153288"/>
                </a:lnTo>
                <a:lnTo>
                  <a:pt x="527685" y="146176"/>
                </a:lnTo>
                <a:lnTo>
                  <a:pt x="528013" y="19050"/>
                </a:lnTo>
                <a:close/>
              </a:path>
              <a:path w="528066" h="883792">
                <a:moveTo>
                  <a:pt x="528066" y="0"/>
                </a:moveTo>
                <a:lnTo>
                  <a:pt x="408178" y="67309"/>
                </a:lnTo>
                <a:lnTo>
                  <a:pt x="400802" y="76519"/>
                </a:lnTo>
                <a:lnTo>
                  <a:pt x="401891" y="88311"/>
                </a:lnTo>
                <a:lnTo>
                  <a:pt x="411149" y="96137"/>
                </a:lnTo>
                <a:lnTo>
                  <a:pt x="422765" y="95516"/>
                </a:lnTo>
                <a:lnTo>
                  <a:pt x="468685" y="69764"/>
                </a:lnTo>
                <a:lnTo>
                  <a:pt x="498475" y="19050"/>
                </a:lnTo>
                <a:lnTo>
                  <a:pt x="528013" y="19050"/>
                </a:lnTo>
                <a:lnTo>
                  <a:pt x="528066" y="0"/>
                </a:lnTo>
                <a:close/>
              </a:path>
              <a:path w="528066" h="883792">
                <a:moveTo>
                  <a:pt x="512020" y="27050"/>
                </a:moveTo>
                <a:lnTo>
                  <a:pt x="496316" y="27050"/>
                </a:lnTo>
                <a:lnTo>
                  <a:pt x="519938" y="41020"/>
                </a:lnTo>
                <a:lnTo>
                  <a:pt x="496221" y="54321"/>
                </a:lnTo>
                <a:lnTo>
                  <a:pt x="496113" y="85697"/>
                </a:lnTo>
                <a:lnTo>
                  <a:pt x="525780" y="35178"/>
                </a:lnTo>
                <a:lnTo>
                  <a:pt x="512020" y="27050"/>
                </a:lnTo>
                <a:close/>
              </a:path>
              <a:path w="528066" h="883792">
                <a:moveTo>
                  <a:pt x="498475" y="19050"/>
                </a:moveTo>
                <a:lnTo>
                  <a:pt x="468685" y="69764"/>
                </a:lnTo>
                <a:lnTo>
                  <a:pt x="496221" y="54321"/>
                </a:lnTo>
                <a:lnTo>
                  <a:pt x="496316" y="27050"/>
                </a:lnTo>
                <a:lnTo>
                  <a:pt x="512020" y="27050"/>
                </a:lnTo>
                <a:lnTo>
                  <a:pt x="498475" y="19050"/>
                </a:lnTo>
                <a:close/>
              </a:path>
              <a:path w="528066" h="883792">
                <a:moveTo>
                  <a:pt x="496316" y="27050"/>
                </a:moveTo>
                <a:lnTo>
                  <a:pt x="496221" y="54321"/>
                </a:lnTo>
                <a:lnTo>
                  <a:pt x="519938" y="41020"/>
                </a:lnTo>
                <a:lnTo>
                  <a:pt x="496316" y="270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856488" y="4114762"/>
            <a:ext cx="1143000" cy="738670"/>
          </a:xfrm>
          <a:custGeom>
            <a:avLst/>
            <a:gdLst/>
            <a:ahLst/>
            <a:cxnLst/>
            <a:rect l="l" t="t" r="r" b="b"/>
            <a:pathLst>
              <a:path w="1143000" h="738670">
                <a:moveTo>
                  <a:pt x="0" y="738670"/>
                </a:moveTo>
                <a:lnTo>
                  <a:pt x="1143000" y="738670"/>
                </a:lnTo>
                <a:lnTo>
                  <a:pt x="1143000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856488" y="4114762"/>
            <a:ext cx="1143000" cy="738670"/>
          </a:xfrm>
          <a:custGeom>
            <a:avLst/>
            <a:gdLst/>
            <a:ahLst/>
            <a:cxnLst/>
            <a:rect l="l" t="t" r="r" b="b"/>
            <a:pathLst>
              <a:path w="1143000" h="738670">
                <a:moveTo>
                  <a:pt x="0" y="738670"/>
                </a:moveTo>
                <a:lnTo>
                  <a:pt x="1143000" y="738670"/>
                </a:lnTo>
                <a:lnTo>
                  <a:pt x="1143000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89482" y="4156202"/>
            <a:ext cx="876300" cy="6515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>
              <a:lnSpc>
                <a:spcPct val="100000"/>
              </a:lnSpc>
            </a:pPr>
            <a:r>
              <a:rPr dirty="0" smtClean="0" sz="140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Arthur</a:t>
            </a:r>
            <a:endParaRPr sz="140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S: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4%</a:t>
            </a:r>
            <a:endParaRPr sz="1400">
              <a:latin typeface="Arial"/>
              <a:cs typeface="Arial"/>
            </a:endParaRPr>
          </a:p>
          <a:p>
            <a:pPr algn="ctr" marR="0">
              <a:lnSpc>
                <a:spcPct val="1000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0%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81400" y="3045116"/>
            <a:ext cx="75677" cy="75088"/>
          </a:xfrm>
          <a:custGeom>
            <a:avLst/>
            <a:gdLst/>
            <a:ahLst/>
            <a:cxnLst/>
            <a:rect l="l" t="t" r="r" b="b"/>
            <a:pathLst>
              <a:path w="75677" h="75088">
                <a:moveTo>
                  <a:pt x="34525" y="0"/>
                </a:moveTo>
                <a:lnTo>
                  <a:pt x="20947" y="3889"/>
                </a:lnTo>
                <a:lnTo>
                  <a:pt x="9988" y="12187"/>
                </a:lnTo>
                <a:lnTo>
                  <a:pt x="2666" y="23875"/>
                </a:lnTo>
                <a:lnTo>
                  <a:pt x="0" y="37935"/>
                </a:lnTo>
                <a:lnTo>
                  <a:pt x="1342" y="47836"/>
                </a:lnTo>
                <a:lnTo>
                  <a:pt x="6848" y="59028"/>
                </a:lnTo>
                <a:lnTo>
                  <a:pt x="16377" y="67824"/>
                </a:lnTo>
                <a:lnTo>
                  <a:pt x="29676" y="73439"/>
                </a:lnTo>
                <a:lnTo>
                  <a:pt x="46497" y="75088"/>
                </a:lnTo>
                <a:lnTo>
                  <a:pt x="58299" y="69944"/>
                </a:lnTo>
                <a:lnTo>
                  <a:pt x="67637" y="60703"/>
                </a:lnTo>
                <a:lnTo>
                  <a:pt x="73701" y="47786"/>
                </a:lnTo>
                <a:lnTo>
                  <a:pt x="75677" y="31618"/>
                </a:lnTo>
                <a:lnTo>
                  <a:pt x="71081" y="19037"/>
                </a:lnTo>
                <a:lnTo>
                  <a:pt x="62266" y="8980"/>
                </a:lnTo>
                <a:lnTo>
                  <a:pt x="49868" y="2338"/>
                </a:lnTo>
                <a:lnTo>
                  <a:pt x="3452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3581400" y="3045116"/>
            <a:ext cx="75677" cy="75088"/>
          </a:xfrm>
          <a:custGeom>
            <a:avLst/>
            <a:gdLst/>
            <a:ahLst/>
            <a:cxnLst/>
            <a:rect l="l" t="t" r="r" b="b"/>
            <a:pathLst>
              <a:path w="75677" h="75088">
                <a:moveTo>
                  <a:pt x="0" y="37935"/>
                </a:moveTo>
                <a:lnTo>
                  <a:pt x="2666" y="23875"/>
                </a:lnTo>
                <a:lnTo>
                  <a:pt x="9988" y="12187"/>
                </a:lnTo>
                <a:lnTo>
                  <a:pt x="20947" y="3889"/>
                </a:lnTo>
                <a:lnTo>
                  <a:pt x="34525" y="0"/>
                </a:lnTo>
                <a:lnTo>
                  <a:pt x="49868" y="2338"/>
                </a:lnTo>
                <a:lnTo>
                  <a:pt x="62266" y="8980"/>
                </a:lnTo>
                <a:lnTo>
                  <a:pt x="71081" y="19037"/>
                </a:lnTo>
                <a:lnTo>
                  <a:pt x="75677" y="31618"/>
                </a:lnTo>
                <a:lnTo>
                  <a:pt x="73701" y="47786"/>
                </a:lnTo>
                <a:lnTo>
                  <a:pt x="67637" y="60703"/>
                </a:lnTo>
                <a:lnTo>
                  <a:pt x="58299" y="69944"/>
                </a:lnTo>
                <a:lnTo>
                  <a:pt x="46497" y="75088"/>
                </a:lnTo>
                <a:lnTo>
                  <a:pt x="29676" y="73439"/>
                </a:lnTo>
                <a:lnTo>
                  <a:pt x="16377" y="67824"/>
                </a:lnTo>
                <a:lnTo>
                  <a:pt x="6848" y="59028"/>
                </a:lnTo>
                <a:lnTo>
                  <a:pt x="1342" y="47836"/>
                </a:lnTo>
                <a:lnTo>
                  <a:pt x="0" y="37935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4191000" y="1450936"/>
            <a:ext cx="1295400" cy="738670"/>
          </a:xfrm>
          <a:custGeom>
            <a:avLst/>
            <a:gdLst/>
            <a:ahLst/>
            <a:cxnLst/>
            <a:rect l="l" t="t" r="r" b="b"/>
            <a:pathLst>
              <a:path w="1295400" h="738670">
                <a:moveTo>
                  <a:pt x="0" y="738670"/>
                </a:moveTo>
                <a:lnTo>
                  <a:pt x="1295400" y="738670"/>
                </a:lnTo>
                <a:lnTo>
                  <a:pt x="1295400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4191000" y="1450936"/>
            <a:ext cx="1295400" cy="738670"/>
          </a:xfrm>
          <a:custGeom>
            <a:avLst/>
            <a:gdLst/>
            <a:ahLst/>
            <a:cxnLst/>
            <a:rect l="l" t="t" r="r" b="b"/>
            <a:pathLst>
              <a:path w="1295400" h="738670">
                <a:moveTo>
                  <a:pt x="0" y="738670"/>
                </a:moveTo>
                <a:lnTo>
                  <a:pt x="1295400" y="738670"/>
                </a:lnTo>
                <a:lnTo>
                  <a:pt x="1295400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409694" y="1490807"/>
            <a:ext cx="859155" cy="6521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2700" marR="12700" indent="0">
              <a:lnSpc>
                <a:spcPct val="100200"/>
              </a:lnSpc>
            </a:pPr>
            <a:r>
              <a:rPr dirty="0" smtClean="0" sz="1400">
                <a:solidFill>
                  <a:srgbClr val="FFFFFF"/>
                </a:solidFill>
                <a:latin typeface="Arial"/>
                <a:cs typeface="Arial"/>
              </a:rPr>
              <a:t>Pensacola</a:t>
            </a:r>
            <a:r>
              <a:rPr dirty="0" smtClean="0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S: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51%</a:t>
            </a:r>
            <a:endParaRPr sz="1400">
              <a:latin typeface="Arial"/>
              <a:cs typeface="Arial"/>
            </a:endParaRPr>
          </a:p>
          <a:p>
            <a:pPr algn="ctr" marR="1270">
              <a:lnSpc>
                <a:spcPct val="1000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8%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762500" y="3990377"/>
            <a:ext cx="75677" cy="75088"/>
          </a:xfrm>
          <a:custGeom>
            <a:avLst/>
            <a:gdLst/>
            <a:ahLst/>
            <a:cxnLst/>
            <a:rect l="l" t="t" r="r" b="b"/>
            <a:pathLst>
              <a:path w="75677" h="75088">
                <a:moveTo>
                  <a:pt x="34525" y="0"/>
                </a:moveTo>
                <a:lnTo>
                  <a:pt x="20947" y="3889"/>
                </a:lnTo>
                <a:lnTo>
                  <a:pt x="9988" y="12187"/>
                </a:lnTo>
                <a:lnTo>
                  <a:pt x="2666" y="23875"/>
                </a:lnTo>
                <a:lnTo>
                  <a:pt x="0" y="37935"/>
                </a:lnTo>
                <a:lnTo>
                  <a:pt x="1342" y="47836"/>
                </a:lnTo>
                <a:lnTo>
                  <a:pt x="6848" y="59028"/>
                </a:lnTo>
                <a:lnTo>
                  <a:pt x="16377" y="67824"/>
                </a:lnTo>
                <a:lnTo>
                  <a:pt x="29676" y="73439"/>
                </a:lnTo>
                <a:lnTo>
                  <a:pt x="46497" y="75088"/>
                </a:lnTo>
                <a:lnTo>
                  <a:pt x="58299" y="69944"/>
                </a:lnTo>
                <a:lnTo>
                  <a:pt x="67637" y="60703"/>
                </a:lnTo>
                <a:lnTo>
                  <a:pt x="73701" y="47786"/>
                </a:lnTo>
                <a:lnTo>
                  <a:pt x="75677" y="31618"/>
                </a:lnTo>
                <a:lnTo>
                  <a:pt x="71081" y="19037"/>
                </a:lnTo>
                <a:lnTo>
                  <a:pt x="62266" y="8980"/>
                </a:lnTo>
                <a:lnTo>
                  <a:pt x="49868" y="2338"/>
                </a:lnTo>
                <a:lnTo>
                  <a:pt x="3452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4762500" y="3990377"/>
            <a:ext cx="75677" cy="75088"/>
          </a:xfrm>
          <a:custGeom>
            <a:avLst/>
            <a:gdLst/>
            <a:ahLst/>
            <a:cxnLst/>
            <a:rect l="l" t="t" r="r" b="b"/>
            <a:pathLst>
              <a:path w="75677" h="75088">
                <a:moveTo>
                  <a:pt x="0" y="37935"/>
                </a:moveTo>
                <a:lnTo>
                  <a:pt x="2666" y="23875"/>
                </a:lnTo>
                <a:lnTo>
                  <a:pt x="9988" y="12187"/>
                </a:lnTo>
                <a:lnTo>
                  <a:pt x="20947" y="3889"/>
                </a:lnTo>
                <a:lnTo>
                  <a:pt x="34525" y="0"/>
                </a:lnTo>
                <a:lnTo>
                  <a:pt x="49868" y="2338"/>
                </a:lnTo>
                <a:lnTo>
                  <a:pt x="62266" y="8980"/>
                </a:lnTo>
                <a:lnTo>
                  <a:pt x="71081" y="19037"/>
                </a:lnTo>
                <a:lnTo>
                  <a:pt x="75677" y="31618"/>
                </a:lnTo>
                <a:lnTo>
                  <a:pt x="73701" y="47786"/>
                </a:lnTo>
                <a:lnTo>
                  <a:pt x="67637" y="60703"/>
                </a:lnTo>
                <a:lnTo>
                  <a:pt x="58299" y="69944"/>
                </a:lnTo>
                <a:lnTo>
                  <a:pt x="46497" y="75088"/>
                </a:lnTo>
                <a:lnTo>
                  <a:pt x="29676" y="73439"/>
                </a:lnTo>
                <a:lnTo>
                  <a:pt x="16377" y="67824"/>
                </a:lnTo>
                <a:lnTo>
                  <a:pt x="6848" y="59028"/>
                </a:lnTo>
                <a:lnTo>
                  <a:pt x="1342" y="47836"/>
                </a:lnTo>
                <a:lnTo>
                  <a:pt x="0" y="37935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4838700" y="3382264"/>
            <a:ext cx="1026413" cy="646049"/>
          </a:xfrm>
          <a:custGeom>
            <a:avLst/>
            <a:gdLst/>
            <a:ahLst/>
            <a:cxnLst/>
            <a:rect l="l" t="t" r="r" b="b"/>
            <a:pathLst>
              <a:path w="1026413" h="646049">
                <a:moveTo>
                  <a:pt x="74248" y="516663"/>
                </a:moveTo>
                <a:lnTo>
                  <a:pt x="64877" y="523440"/>
                </a:lnTo>
                <a:lnTo>
                  <a:pt x="64262" y="524510"/>
                </a:lnTo>
                <a:lnTo>
                  <a:pt x="0" y="646049"/>
                </a:lnTo>
                <a:lnTo>
                  <a:pt x="114200" y="642874"/>
                </a:lnTo>
                <a:lnTo>
                  <a:pt x="35051" y="642874"/>
                </a:lnTo>
                <a:lnTo>
                  <a:pt x="18287" y="615950"/>
                </a:lnTo>
                <a:lnTo>
                  <a:pt x="68210" y="584932"/>
                </a:lnTo>
                <a:lnTo>
                  <a:pt x="92328" y="539369"/>
                </a:lnTo>
                <a:lnTo>
                  <a:pt x="93540" y="527540"/>
                </a:lnTo>
                <a:lnTo>
                  <a:pt x="86281" y="518212"/>
                </a:lnTo>
                <a:lnTo>
                  <a:pt x="74248" y="516663"/>
                </a:lnTo>
                <a:close/>
              </a:path>
              <a:path w="1026413" h="646049">
                <a:moveTo>
                  <a:pt x="68210" y="584932"/>
                </a:moveTo>
                <a:lnTo>
                  <a:pt x="18287" y="615950"/>
                </a:lnTo>
                <a:lnTo>
                  <a:pt x="35051" y="642874"/>
                </a:lnTo>
                <a:lnTo>
                  <a:pt x="44863" y="636778"/>
                </a:lnTo>
                <a:lnTo>
                  <a:pt x="40766" y="636778"/>
                </a:lnTo>
                <a:lnTo>
                  <a:pt x="26288" y="613537"/>
                </a:lnTo>
                <a:lnTo>
                  <a:pt x="53468" y="612782"/>
                </a:lnTo>
                <a:lnTo>
                  <a:pt x="68210" y="584932"/>
                </a:lnTo>
                <a:close/>
              </a:path>
              <a:path w="1026413" h="646049">
                <a:moveTo>
                  <a:pt x="145287" y="610235"/>
                </a:moveTo>
                <a:lnTo>
                  <a:pt x="84886" y="611911"/>
                </a:lnTo>
                <a:lnTo>
                  <a:pt x="35051" y="642874"/>
                </a:lnTo>
                <a:lnTo>
                  <a:pt x="114200" y="642874"/>
                </a:lnTo>
                <a:lnTo>
                  <a:pt x="146176" y="641985"/>
                </a:lnTo>
                <a:lnTo>
                  <a:pt x="153035" y="634619"/>
                </a:lnTo>
                <a:lnTo>
                  <a:pt x="152526" y="617093"/>
                </a:lnTo>
                <a:lnTo>
                  <a:pt x="145287" y="610235"/>
                </a:lnTo>
                <a:close/>
              </a:path>
              <a:path w="1026413" h="646049">
                <a:moveTo>
                  <a:pt x="53468" y="612782"/>
                </a:moveTo>
                <a:lnTo>
                  <a:pt x="26288" y="613537"/>
                </a:lnTo>
                <a:lnTo>
                  <a:pt x="40766" y="636778"/>
                </a:lnTo>
                <a:lnTo>
                  <a:pt x="53468" y="612782"/>
                </a:lnTo>
                <a:close/>
              </a:path>
              <a:path w="1026413" h="646049">
                <a:moveTo>
                  <a:pt x="84886" y="611911"/>
                </a:moveTo>
                <a:lnTo>
                  <a:pt x="53468" y="612782"/>
                </a:lnTo>
                <a:lnTo>
                  <a:pt x="40766" y="636778"/>
                </a:lnTo>
                <a:lnTo>
                  <a:pt x="44863" y="636778"/>
                </a:lnTo>
                <a:lnTo>
                  <a:pt x="84886" y="611911"/>
                </a:lnTo>
                <a:close/>
              </a:path>
              <a:path w="1026413" h="646049">
                <a:moveTo>
                  <a:pt x="1009650" y="0"/>
                </a:moveTo>
                <a:lnTo>
                  <a:pt x="68210" y="584932"/>
                </a:lnTo>
                <a:lnTo>
                  <a:pt x="53468" y="612782"/>
                </a:lnTo>
                <a:lnTo>
                  <a:pt x="84886" y="611911"/>
                </a:lnTo>
                <a:lnTo>
                  <a:pt x="1026413" y="26924"/>
                </a:lnTo>
                <a:lnTo>
                  <a:pt x="100965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5638800" y="2890989"/>
            <a:ext cx="1295400" cy="738670"/>
          </a:xfrm>
          <a:custGeom>
            <a:avLst/>
            <a:gdLst/>
            <a:ahLst/>
            <a:cxnLst/>
            <a:rect l="l" t="t" r="r" b="b"/>
            <a:pathLst>
              <a:path w="1295400" h="738670">
                <a:moveTo>
                  <a:pt x="0" y="738670"/>
                </a:moveTo>
                <a:lnTo>
                  <a:pt x="1295400" y="738670"/>
                </a:lnTo>
                <a:lnTo>
                  <a:pt x="1295400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5638800" y="2890989"/>
            <a:ext cx="1295400" cy="738670"/>
          </a:xfrm>
          <a:custGeom>
            <a:avLst/>
            <a:gdLst/>
            <a:ahLst/>
            <a:cxnLst/>
            <a:rect l="l" t="t" r="r" b="b"/>
            <a:pathLst>
              <a:path w="1295400" h="738670">
                <a:moveTo>
                  <a:pt x="0" y="738670"/>
                </a:moveTo>
                <a:lnTo>
                  <a:pt x="1295400" y="738670"/>
                </a:lnTo>
                <a:lnTo>
                  <a:pt x="1295400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5932423" y="2932048"/>
            <a:ext cx="708660" cy="6515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270">
              <a:lnSpc>
                <a:spcPct val="1000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ia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S: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54%</a:t>
            </a:r>
            <a:endParaRPr sz="1400">
              <a:latin typeface="Arial"/>
              <a:cs typeface="Arial"/>
            </a:endParaRPr>
          </a:p>
          <a:p>
            <a:pPr algn="ctr" marR="0">
              <a:lnSpc>
                <a:spcPct val="1000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124200" y="3155987"/>
            <a:ext cx="75677" cy="75088"/>
          </a:xfrm>
          <a:custGeom>
            <a:avLst/>
            <a:gdLst/>
            <a:ahLst/>
            <a:cxnLst/>
            <a:rect l="l" t="t" r="r" b="b"/>
            <a:pathLst>
              <a:path w="75677" h="75088">
                <a:moveTo>
                  <a:pt x="34525" y="0"/>
                </a:moveTo>
                <a:lnTo>
                  <a:pt x="20947" y="3889"/>
                </a:lnTo>
                <a:lnTo>
                  <a:pt x="9988" y="12187"/>
                </a:lnTo>
                <a:lnTo>
                  <a:pt x="2666" y="23875"/>
                </a:lnTo>
                <a:lnTo>
                  <a:pt x="0" y="37935"/>
                </a:lnTo>
                <a:lnTo>
                  <a:pt x="1342" y="47836"/>
                </a:lnTo>
                <a:lnTo>
                  <a:pt x="6848" y="59028"/>
                </a:lnTo>
                <a:lnTo>
                  <a:pt x="16377" y="67824"/>
                </a:lnTo>
                <a:lnTo>
                  <a:pt x="29676" y="73439"/>
                </a:lnTo>
                <a:lnTo>
                  <a:pt x="46497" y="75088"/>
                </a:lnTo>
                <a:lnTo>
                  <a:pt x="58299" y="69944"/>
                </a:lnTo>
                <a:lnTo>
                  <a:pt x="67637" y="60703"/>
                </a:lnTo>
                <a:lnTo>
                  <a:pt x="73701" y="47786"/>
                </a:lnTo>
                <a:lnTo>
                  <a:pt x="75677" y="31618"/>
                </a:lnTo>
                <a:lnTo>
                  <a:pt x="71081" y="19037"/>
                </a:lnTo>
                <a:lnTo>
                  <a:pt x="62266" y="8980"/>
                </a:lnTo>
                <a:lnTo>
                  <a:pt x="49868" y="2338"/>
                </a:lnTo>
                <a:lnTo>
                  <a:pt x="3452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3124200" y="3155987"/>
            <a:ext cx="75677" cy="75088"/>
          </a:xfrm>
          <a:custGeom>
            <a:avLst/>
            <a:gdLst/>
            <a:ahLst/>
            <a:cxnLst/>
            <a:rect l="l" t="t" r="r" b="b"/>
            <a:pathLst>
              <a:path w="75677" h="75088">
                <a:moveTo>
                  <a:pt x="0" y="37935"/>
                </a:moveTo>
                <a:lnTo>
                  <a:pt x="2666" y="23875"/>
                </a:lnTo>
                <a:lnTo>
                  <a:pt x="9988" y="12187"/>
                </a:lnTo>
                <a:lnTo>
                  <a:pt x="20947" y="3889"/>
                </a:lnTo>
                <a:lnTo>
                  <a:pt x="34525" y="0"/>
                </a:lnTo>
                <a:lnTo>
                  <a:pt x="49868" y="2338"/>
                </a:lnTo>
                <a:lnTo>
                  <a:pt x="62266" y="8980"/>
                </a:lnTo>
                <a:lnTo>
                  <a:pt x="71081" y="19037"/>
                </a:lnTo>
                <a:lnTo>
                  <a:pt x="75677" y="31618"/>
                </a:lnTo>
                <a:lnTo>
                  <a:pt x="73701" y="47786"/>
                </a:lnTo>
                <a:lnTo>
                  <a:pt x="67637" y="60703"/>
                </a:lnTo>
                <a:lnTo>
                  <a:pt x="58299" y="69944"/>
                </a:lnTo>
                <a:lnTo>
                  <a:pt x="46497" y="75088"/>
                </a:lnTo>
                <a:lnTo>
                  <a:pt x="29676" y="73439"/>
                </a:lnTo>
                <a:lnTo>
                  <a:pt x="16377" y="67824"/>
                </a:lnTo>
                <a:lnTo>
                  <a:pt x="6848" y="59028"/>
                </a:lnTo>
                <a:lnTo>
                  <a:pt x="1342" y="47836"/>
                </a:lnTo>
                <a:lnTo>
                  <a:pt x="0" y="37935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914400" y="1600161"/>
            <a:ext cx="1295400" cy="738670"/>
          </a:xfrm>
          <a:custGeom>
            <a:avLst/>
            <a:gdLst/>
            <a:ahLst/>
            <a:cxnLst/>
            <a:rect l="l" t="t" r="r" b="b"/>
            <a:pathLst>
              <a:path w="1295400" h="738670">
                <a:moveTo>
                  <a:pt x="0" y="738670"/>
                </a:moveTo>
                <a:lnTo>
                  <a:pt x="1295400" y="738670"/>
                </a:lnTo>
                <a:lnTo>
                  <a:pt x="1295400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914400" y="1600161"/>
            <a:ext cx="1295400" cy="738670"/>
          </a:xfrm>
          <a:custGeom>
            <a:avLst/>
            <a:gdLst/>
            <a:ahLst/>
            <a:cxnLst/>
            <a:rect l="l" t="t" r="r" b="b"/>
            <a:pathLst>
              <a:path w="1295400" h="738670">
                <a:moveTo>
                  <a:pt x="0" y="738670"/>
                </a:moveTo>
                <a:lnTo>
                  <a:pt x="1295400" y="738670"/>
                </a:lnTo>
                <a:lnTo>
                  <a:pt x="1295400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033678" y="1640159"/>
            <a:ext cx="1055370" cy="6521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2700" marR="12700">
              <a:lnSpc>
                <a:spcPct val="1002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ew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Orleans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S: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25%</a:t>
            </a:r>
            <a:endParaRPr sz="1400">
              <a:latin typeface="Arial"/>
              <a:cs typeface="Arial"/>
            </a:endParaRPr>
          </a:p>
          <a:p>
            <a:pPr algn="ctr" marL="635">
              <a:lnSpc>
                <a:spcPct val="100000"/>
              </a:lnSpc>
            </a:pPr>
            <a:r>
              <a:rPr dirty="0" smtClean="0" sz="1400" spc="-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mtClean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1400" spc="0">
                <a:solidFill>
                  <a:srgbClr val="FFFFFF"/>
                </a:solidFill>
                <a:latin typeface="Arial"/>
                <a:cs typeface="Arial"/>
              </a:rPr>
              <a:t>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144267" y="2326767"/>
            <a:ext cx="979932" cy="829056"/>
          </a:xfrm>
          <a:custGeom>
            <a:avLst/>
            <a:gdLst/>
            <a:ahLst/>
            <a:cxnLst/>
            <a:rect l="l" t="t" r="r" b="b"/>
            <a:pathLst>
              <a:path w="979932" h="829056">
                <a:moveTo>
                  <a:pt x="841375" y="772795"/>
                </a:moveTo>
                <a:lnTo>
                  <a:pt x="833119" y="778510"/>
                </a:lnTo>
                <a:lnTo>
                  <a:pt x="830071" y="795782"/>
                </a:lnTo>
                <a:lnTo>
                  <a:pt x="835913" y="804037"/>
                </a:lnTo>
                <a:lnTo>
                  <a:pt x="979932" y="829056"/>
                </a:lnTo>
                <a:lnTo>
                  <a:pt x="977039" y="820928"/>
                </a:lnTo>
                <a:lnTo>
                  <a:pt x="945642" y="820928"/>
                </a:lnTo>
                <a:lnTo>
                  <a:pt x="900639" y="783014"/>
                </a:lnTo>
                <a:lnTo>
                  <a:pt x="850011" y="774192"/>
                </a:lnTo>
                <a:lnTo>
                  <a:pt x="841375" y="772795"/>
                </a:lnTo>
                <a:close/>
              </a:path>
              <a:path w="979932" h="829056">
                <a:moveTo>
                  <a:pt x="900639" y="783014"/>
                </a:moveTo>
                <a:lnTo>
                  <a:pt x="945642" y="820928"/>
                </a:lnTo>
                <a:lnTo>
                  <a:pt x="951422" y="814070"/>
                </a:lnTo>
                <a:lnTo>
                  <a:pt x="940943" y="814070"/>
                </a:lnTo>
                <a:lnTo>
                  <a:pt x="931795" y="788444"/>
                </a:lnTo>
                <a:lnTo>
                  <a:pt x="900639" y="783014"/>
                </a:lnTo>
                <a:close/>
              </a:path>
              <a:path w="979932" h="829056">
                <a:moveTo>
                  <a:pt x="913460" y="690009"/>
                </a:moveTo>
                <a:lnTo>
                  <a:pt x="904483" y="698109"/>
                </a:lnTo>
                <a:lnTo>
                  <a:pt x="903858" y="710184"/>
                </a:lnTo>
                <a:lnTo>
                  <a:pt x="921243" y="758885"/>
                </a:lnTo>
                <a:lnTo>
                  <a:pt x="966088" y="796671"/>
                </a:lnTo>
                <a:lnTo>
                  <a:pt x="945642" y="820928"/>
                </a:lnTo>
                <a:lnTo>
                  <a:pt x="977039" y="820928"/>
                </a:lnTo>
                <a:lnTo>
                  <a:pt x="933732" y="699245"/>
                </a:lnTo>
                <a:lnTo>
                  <a:pt x="925543" y="690460"/>
                </a:lnTo>
                <a:lnTo>
                  <a:pt x="913460" y="690009"/>
                </a:lnTo>
                <a:close/>
              </a:path>
              <a:path w="979932" h="829056">
                <a:moveTo>
                  <a:pt x="931795" y="788444"/>
                </a:moveTo>
                <a:lnTo>
                  <a:pt x="940943" y="814070"/>
                </a:lnTo>
                <a:lnTo>
                  <a:pt x="958595" y="793115"/>
                </a:lnTo>
                <a:lnTo>
                  <a:pt x="931795" y="788444"/>
                </a:lnTo>
                <a:close/>
              </a:path>
              <a:path w="979932" h="829056">
                <a:moveTo>
                  <a:pt x="921243" y="758885"/>
                </a:moveTo>
                <a:lnTo>
                  <a:pt x="931795" y="788444"/>
                </a:lnTo>
                <a:lnTo>
                  <a:pt x="958595" y="793115"/>
                </a:lnTo>
                <a:lnTo>
                  <a:pt x="940943" y="814070"/>
                </a:lnTo>
                <a:lnTo>
                  <a:pt x="951422" y="814070"/>
                </a:lnTo>
                <a:lnTo>
                  <a:pt x="966088" y="796671"/>
                </a:lnTo>
                <a:lnTo>
                  <a:pt x="921243" y="758885"/>
                </a:lnTo>
                <a:close/>
              </a:path>
              <a:path w="979932" h="829056">
                <a:moveTo>
                  <a:pt x="20574" y="0"/>
                </a:moveTo>
                <a:lnTo>
                  <a:pt x="0" y="24257"/>
                </a:lnTo>
                <a:lnTo>
                  <a:pt x="900639" y="783014"/>
                </a:lnTo>
                <a:lnTo>
                  <a:pt x="931795" y="788444"/>
                </a:lnTo>
                <a:lnTo>
                  <a:pt x="921243" y="758885"/>
                </a:lnTo>
                <a:lnTo>
                  <a:pt x="2057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3657600" y="2176907"/>
            <a:ext cx="1190625" cy="906144"/>
          </a:xfrm>
          <a:custGeom>
            <a:avLst/>
            <a:gdLst/>
            <a:ahLst/>
            <a:cxnLst/>
            <a:rect l="l" t="t" r="r" b="b"/>
            <a:pathLst>
              <a:path w="1190625" h="906144">
                <a:moveTo>
                  <a:pt x="61902" y="770558"/>
                </a:moveTo>
                <a:lnTo>
                  <a:pt x="53185" y="778490"/>
                </a:lnTo>
                <a:lnTo>
                  <a:pt x="52749" y="779470"/>
                </a:lnTo>
                <a:lnTo>
                  <a:pt x="0" y="906144"/>
                </a:lnTo>
                <a:lnTo>
                  <a:pt x="52867" y="899794"/>
                </a:lnTo>
                <a:lnTo>
                  <a:pt x="34671" y="899794"/>
                </a:lnTo>
                <a:lnTo>
                  <a:pt x="15494" y="874521"/>
                </a:lnTo>
                <a:lnTo>
                  <a:pt x="62335" y="839088"/>
                </a:lnTo>
                <a:lnTo>
                  <a:pt x="82169" y="791463"/>
                </a:lnTo>
                <a:lnTo>
                  <a:pt x="82268" y="779470"/>
                </a:lnTo>
                <a:lnTo>
                  <a:pt x="74012" y="770913"/>
                </a:lnTo>
                <a:lnTo>
                  <a:pt x="61902" y="770558"/>
                </a:lnTo>
                <a:close/>
              </a:path>
              <a:path w="1190625" h="906144">
                <a:moveTo>
                  <a:pt x="62335" y="839088"/>
                </a:moveTo>
                <a:lnTo>
                  <a:pt x="15494" y="874521"/>
                </a:lnTo>
                <a:lnTo>
                  <a:pt x="34671" y="899794"/>
                </a:lnTo>
                <a:lnTo>
                  <a:pt x="43232" y="893317"/>
                </a:lnTo>
                <a:lnTo>
                  <a:pt x="39750" y="893317"/>
                </a:lnTo>
                <a:lnTo>
                  <a:pt x="23113" y="871346"/>
                </a:lnTo>
                <a:lnTo>
                  <a:pt x="50249" y="868108"/>
                </a:lnTo>
                <a:lnTo>
                  <a:pt x="62335" y="839088"/>
                </a:lnTo>
                <a:close/>
              </a:path>
              <a:path w="1190625" h="906144">
                <a:moveTo>
                  <a:pt x="141350" y="857122"/>
                </a:moveTo>
                <a:lnTo>
                  <a:pt x="132714" y="858265"/>
                </a:lnTo>
                <a:lnTo>
                  <a:pt x="81482" y="864380"/>
                </a:lnTo>
                <a:lnTo>
                  <a:pt x="34671" y="899794"/>
                </a:lnTo>
                <a:lnTo>
                  <a:pt x="52867" y="899794"/>
                </a:lnTo>
                <a:lnTo>
                  <a:pt x="145161" y="888745"/>
                </a:lnTo>
                <a:lnTo>
                  <a:pt x="151384" y="880744"/>
                </a:lnTo>
                <a:lnTo>
                  <a:pt x="150268" y="871346"/>
                </a:lnTo>
                <a:lnTo>
                  <a:pt x="149225" y="863345"/>
                </a:lnTo>
                <a:lnTo>
                  <a:pt x="141350" y="857122"/>
                </a:lnTo>
                <a:close/>
              </a:path>
              <a:path w="1190625" h="906144">
                <a:moveTo>
                  <a:pt x="50249" y="868108"/>
                </a:moveTo>
                <a:lnTo>
                  <a:pt x="23113" y="871346"/>
                </a:lnTo>
                <a:lnTo>
                  <a:pt x="39750" y="893317"/>
                </a:lnTo>
                <a:lnTo>
                  <a:pt x="50249" y="868108"/>
                </a:lnTo>
                <a:close/>
              </a:path>
              <a:path w="1190625" h="906144">
                <a:moveTo>
                  <a:pt x="81482" y="864380"/>
                </a:moveTo>
                <a:lnTo>
                  <a:pt x="50249" y="868108"/>
                </a:lnTo>
                <a:lnTo>
                  <a:pt x="39750" y="893317"/>
                </a:lnTo>
                <a:lnTo>
                  <a:pt x="43232" y="893317"/>
                </a:lnTo>
                <a:lnTo>
                  <a:pt x="81482" y="864380"/>
                </a:lnTo>
                <a:close/>
              </a:path>
              <a:path w="1190625" h="906144">
                <a:moveTo>
                  <a:pt x="1171575" y="0"/>
                </a:moveTo>
                <a:lnTo>
                  <a:pt x="62335" y="839088"/>
                </a:lnTo>
                <a:lnTo>
                  <a:pt x="50249" y="868108"/>
                </a:lnTo>
                <a:lnTo>
                  <a:pt x="81482" y="864380"/>
                </a:lnTo>
                <a:lnTo>
                  <a:pt x="1190625" y="25272"/>
                </a:lnTo>
                <a:lnTo>
                  <a:pt x="117157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4356353" y="3591725"/>
            <a:ext cx="75679" cy="75100"/>
          </a:xfrm>
          <a:custGeom>
            <a:avLst/>
            <a:gdLst/>
            <a:ahLst/>
            <a:cxnLst/>
            <a:rect l="l" t="t" r="r" b="b"/>
            <a:pathLst>
              <a:path w="75679" h="75100">
                <a:moveTo>
                  <a:pt x="34544" y="0"/>
                </a:moveTo>
                <a:lnTo>
                  <a:pt x="21002" y="3911"/>
                </a:lnTo>
                <a:lnTo>
                  <a:pt x="10033" y="12236"/>
                </a:lnTo>
                <a:lnTo>
                  <a:pt x="2682" y="23926"/>
                </a:lnTo>
                <a:lnTo>
                  <a:pt x="0" y="37934"/>
                </a:lnTo>
                <a:lnTo>
                  <a:pt x="1349" y="47865"/>
                </a:lnTo>
                <a:lnTo>
                  <a:pt x="6868" y="59068"/>
                </a:lnTo>
                <a:lnTo>
                  <a:pt x="16413" y="67856"/>
                </a:lnTo>
                <a:lnTo>
                  <a:pt x="29703" y="73455"/>
                </a:lnTo>
                <a:lnTo>
                  <a:pt x="46467" y="75100"/>
                </a:lnTo>
                <a:lnTo>
                  <a:pt x="58280" y="69989"/>
                </a:lnTo>
                <a:lnTo>
                  <a:pt x="67628" y="60776"/>
                </a:lnTo>
                <a:lnTo>
                  <a:pt x="73701" y="47853"/>
                </a:lnTo>
                <a:lnTo>
                  <a:pt x="75679" y="31661"/>
                </a:lnTo>
                <a:lnTo>
                  <a:pt x="71087" y="19101"/>
                </a:lnTo>
                <a:lnTo>
                  <a:pt x="62274" y="9026"/>
                </a:lnTo>
                <a:lnTo>
                  <a:pt x="49881" y="2353"/>
                </a:lnTo>
                <a:lnTo>
                  <a:pt x="3454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4356353" y="3591725"/>
            <a:ext cx="75679" cy="75100"/>
          </a:xfrm>
          <a:custGeom>
            <a:avLst/>
            <a:gdLst/>
            <a:ahLst/>
            <a:cxnLst/>
            <a:rect l="l" t="t" r="r" b="b"/>
            <a:pathLst>
              <a:path w="75679" h="75100">
                <a:moveTo>
                  <a:pt x="0" y="37934"/>
                </a:moveTo>
                <a:lnTo>
                  <a:pt x="2682" y="23926"/>
                </a:lnTo>
                <a:lnTo>
                  <a:pt x="10033" y="12236"/>
                </a:lnTo>
                <a:lnTo>
                  <a:pt x="21002" y="3911"/>
                </a:lnTo>
                <a:lnTo>
                  <a:pt x="34544" y="0"/>
                </a:lnTo>
                <a:lnTo>
                  <a:pt x="49881" y="2353"/>
                </a:lnTo>
                <a:lnTo>
                  <a:pt x="62274" y="9026"/>
                </a:lnTo>
                <a:lnTo>
                  <a:pt x="71087" y="19101"/>
                </a:lnTo>
                <a:lnTo>
                  <a:pt x="75679" y="31661"/>
                </a:lnTo>
                <a:lnTo>
                  <a:pt x="73699" y="47865"/>
                </a:lnTo>
                <a:lnTo>
                  <a:pt x="67628" y="60776"/>
                </a:lnTo>
                <a:lnTo>
                  <a:pt x="58280" y="69989"/>
                </a:lnTo>
                <a:lnTo>
                  <a:pt x="46467" y="75100"/>
                </a:lnTo>
                <a:lnTo>
                  <a:pt x="29703" y="73455"/>
                </a:lnTo>
                <a:lnTo>
                  <a:pt x="16413" y="67856"/>
                </a:lnTo>
                <a:lnTo>
                  <a:pt x="6868" y="59068"/>
                </a:lnTo>
                <a:lnTo>
                  <a:pt x="1343" y="47853"/>
                </a:lnTo>
                <a:lnTo>
                  <a:pt x="0" y="37934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2362200" y="6324600"/>
            <a:ext cx="5029200" cy="152400"/>
          </a:xfrm>
          <a:custGeom>
            <a:avLst/>
            <a:gdLst/>
            <a:ahLst/>
            <a:cxnLst/>
            <a:rect l="l" t="t" r="r" b="b"/>
            <a:pathLst>
              <a:path w="5029200" h="152400">
                <a:moveTo>
                  <a:pt x="0" y="152400"/>
                </a:moveTo>
                <a:lnTo>
                  <a:pt x="5029200" y="152400"/>
                </a:lnTo>
                <a:lnTo>
                  <a:pt x="50292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2362200" y="6324600"/>
            <a:ext cx="5029200" cy="152400"/>
          </a:xfrm>
          <a:custGeom>
            <a:avLst/>
            <a:gdLst/>
            <a:ahLst/>
            <a:cxnLst/>
            <a:rect l="l" t="t" r="r" b="b"/>
            <a:pathLst>
              <a:path w="5029200" h="152400">
                <a:moveTo>
                  <a:pt x="0" y="152400"/>
                </a:moveTo>
                <a:lnTo>
                  <a:pt x="5029200" y="152400"/>
                </a:lnTo>
                <a:lnTo>
                  <a:pt x="50292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4953000" y="1257287"/>
            <a:ext cx="2204593" cy="145554"/>
          </a:xfrm>
          <a:custGeom>
            <a:avLst/>
            <a:gdLst/>
            <a:ahLst/>
            <a:cxnLst/>
            <a:rect l="l" t="t" r="r" b="b"/>
            <a:pathLst>
              <a:path w="2204593" h="145554">
                <a:moveTo>
                  <a:pt x="0" y="145554"/>
                </a:moveTo>
                <a:lnTo>
                  <a:pt x="2204593" y="145554"/>
                </a:lnTo>
                <a:lnTo>
                  <a:pt x="2204593" y="0"/>
                </a:lnTo>
                <a:lnTo>
                  <a:pt x="0" y="0"/>
                </a:lnTo>
                <a:lnTo>
                  <a:pt x="0" y="1455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4953000" y="1257287"/>
            <a:ext cx="2204593" cy="145554"/>
          </a:xfrm>
          <a:custGeom>
            <a:avLst/>
            <a:gdLst/>
            <a:ahLst/>
            <a:cxnLst/>
            <a:rect l="l" t="t" r="r" b="b"/>
            <a:pathLst>
              <a:path w="2204593" h="145554">
                <a:moveTo>
                  <a:pt x="0" y="145554"/>
                </a:moveTo>
                <a:lnTo>
                  <a:pt x="2204593" y="145554"/>
                </a:lnTo>
                <a:lnTo>
                  <a:pt x="2204593" y="0"/>
                </a:lnTo>
                <a:lnTo>
                  <a:pt x="0" y="0"/>
                </a:lnTo>
                <a:lnTo>
                  <a:pt x="0" y="145554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96" y="1123188"/>
            <a:ext cx="6562344" cy="1328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5864352" y="1123188"/>
            <a:ext cx="905255" cy="1328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85978" y="1449324"/>
            <a:ext cx="5736640" cy="5895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2202560"/>
            <a:ext cx="7166609" cy="8737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32740" marR="12700" indent="-320040">
              <a:lnSpc>
                <a:spcPct val="100000"/>
              </a:lnSpc>
              <a:tabLst>
                <a:tab pos="332105" algn="l"/>
              </a:tabLst>
            </a:pPr>
            <a:r>
              <a:rPr dirty="0" smtClean="0" sz="1950" spc="25">
                <a:solidFill>
                  <a:srgbClr val="CC4656"/>
                </a:solidFill>
                <a:latin typeface="Wingdings 2"/>
                <a:cs typeface="Wingdings 2"/>
              </a:rPr>
              <a:t></a:t>
            </a:r>
            <a:r>
              <a:rPr dirty="0" smtClean="0" sz="1950" spc="25">
                <a:solidFill>
                  <a:srgbClr val="CC4656"/>
                </a:solidFill>
                <a:latin typeface="Times New Roman"/>
                <a:cs typeface="Times New Roman"/>
              </a:rPr>
              <a:t>	</a:t>
            </a:r>
            <a:r>
              <a:rPr dirty="0" smtClean="0" sz="2800" spc="-2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mtClean="0" sz="2800" spc="-125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mtClean="0" sz="2800" spc="-20">
                <a:solidFill>
                  <a:srgbClr val="FFFFFF"/>
                </a:solidFill>
                <a:latin typeface="Corbel"/>
                <a:cs typeface="Corbel"/>
              </a:rPr>
              <a:t>OSH</a:t>
            </a:r>
            <a:r>
              <a:rPr dirty="0" smtClean="0" sz="2800" spc="3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25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dirty="0" smtClean="0" sz="2800" spc="-2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del</a:t>
            </a:r>
            <a:r>
              <a:rPr dirty="0" smtClean="0" sz="2800" spc="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dirty="0" smtClean="0" sz="2800" spc="-6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Sea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La</a:t>
            </a:r>
            <a:r>
              <a:rPr dirty="0" smtClean="0" sz="2800" spc="-80">
                <a:solidFill>
                  <a:srgbClr val="FFFFFF"/>
                </a:solidFill>
                <a:latin typeface="Corbel"/>
                <a:cs typeface="Corbel"/>
              </a:rPr>
              <a:t>k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800" spc="-8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Overland</a:t>
            </a:r>
            <a:r>
              <a:rPr dirty="0" smtClean="0" sz="2800" spc="-5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Sur</a:t>
            </a:r>
            <a:r>
              <a:rPr dirty="0" smtClean="0" sz="2800" spc="-5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20">
                <a:solidFill>
                  <a:srgbClr val="FFFFFF"/>
                </a:solidFill>
                <a:latin typeface="Corbel"/>
                <a:cs typeface="Corbel"/>
              </a:rPr>
              <a:t>f</a:t>
            </a:r>
            <a:r>
              <a:rPr dirty="0" smtClean="0" sz="2800" spc="-20">
                <a:solidFill>
                  <a:srgbClr val="FFFFFF"/>
                </a:solidFill>
                <a:latin typeface="Corbel"/>
                <a:cs typeface="Corbel"/>
              </a:rPr>
              <a:t>rom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 H</a:t>
            </a:r>
            <a:r>
              <a:rPr dirty="0" smtClean="0" sz="2800" spc="-1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rricanes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3133090"/>
            <a:ext cx="7851775" cy="28708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643890" marR="574040" indent="-274955">
              <a:lnSpc>
                <a:spcPct val="100000"/>
              </a:lnSpc>
              <a:tabLst>
                <a:tab pos="643255" algn="l"/>
              </a:tabLst>
            </a:pPr>
            <a:r>
              <a:rPr dirty="0" smtClean="0" sz="2400">
                <a:solidFill>
                  <a:srgbClr val="FF6E60"/>
                </a:solidFill>
                <a:latin typeface="Wingdings 2"/>
                <a:cs typeface="Wingdings 2"/>
              </a:rPr>
              <a:t></a:t>
            </a:r>
            <a:r>
              <a:rPr dirty="0" smtClean="0" sz="2400">
                <a:solidFill>
                  <a:srgbClr val="FF6E60"/>
                </a:solidFill>
                <a:latin typeface="Times New Roman"/>
                <a:cs typeface="Times New Roman"/>
              </a:rPr>
              <a:t>	</a:t>
            </a:r>
            <a:r>
              <a:rPr dirty="0" smtClean="0" sz="2400">
                <a:solidFill>
                  <a:srgbClr val="FFFFFF"/>
                </a:solidFill>
                <a:latin typeface="Corbel"/>
                <a:cs typeface="Corbel"/>
              </a:rPr>
              <a:t>Sy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etic</a:t>
            </a:r>
            <a:r>
              <a:rPr dirty="0" smtClean="0" sz="2400" spc="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tracks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hurricanes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simi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ar</a:t>
            </a:r>
            <a:r>
              <a:rPr dirty="0" smtClean="0" sz="24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tens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ty</a:t>
            </a:r>
            <a:r>
              <a:rPr dirty="0" smtClean="0" sz="2400" spc="4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and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 simi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ar</a:t>
            </a:r>
            <a:r>
              <a:rPr dirty="0" smtClean="0" sz="2400" spc="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track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group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mtClean="0" sz="2400" spc="-3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toget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er</a:t>
            </a:r>
            <a:r>
              <a:rPr dirty="0" smtClean="0" sz="2400" spc="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to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show 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vul</a:t>
            </a:r>
            <a:r>
              <a:rPr dirty="0" smtClean="0" sz="2400" spc="-2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erabi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2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endParaRPr sz="2400">
              <a:latin typeface="Corbel"/>
              <a:cs typeface="Corbel"/>
            </a:endParaRPr>
          </a:p>
          <a:p>
            <a:pPr>
              <a:lnSpc>
                <a:spcPts val="600"/>
              </a:lnSpc>
              <a:spcBef>
                <a:spcPts val="45"/>
              </a:spcBef>
            </a:pPr>
            <a:endParaRPr sz="600"/>
          </a:p>
          <a:p>
            <a:pPr marL="332740" indent="-320040">
              <a:lnSpc>
                <a:spcPct val="100000"/>
              </a:lnSpc>
              <a:buClr>
                <a:srgbClr val="CC4656"/>
              </a:buClr>
              <a:buSzPct val="69642"/>
              <a:buFont typeface="Wingdings 2"/>
              <a:buChar char="*"/>
              <a:tabLst>
                <a:tab pos="332105" algn="l"/>
              </a:tabLst>
            </a:pP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Probabilistic</a:t>
            </a:r>
            <a:r>
              <a:rPr dirty="0" smtClean="0" sz="2800" spc="-3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Storm</a:t>
            </a:r>
            <a:r>
              <a:rPr dirty="0" smtClean="0" sz="2800" spc="-5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Sur</a:t>
            </a:r>
            <a:r>
              <a:rPr dirty="0" smtClean="0" sz="2800" spc="-5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8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dirty="0" smtClean="0" sz="28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8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eal</a:t>
            </a:r>
            <a:r>
              <a:rPr dirty="0" smtClean="0" sz="2800" spc="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time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mtClean="0" sz="2800" spc="-1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ring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800" spc="-2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800" spc="-15">
                <a:solidFill>
                  <a:srgbClr val="FFFFFF"/>
                </a:solidFill>
                <a:latin typeface="Corbel"/>
                <a:cs typeface="Corbel"/>
              </a:rPr>
              <a:t>vent</a:t>
            </a:r>
            <a:endParaRPr sz="2800">
              <a:latin typeface="Corbel"/>
              <a:cs typeface="Corbel"/>
            </a:endParaRPr>
          </a:p>
          <a:p>
            <a:pPr>
              <a:lnSpc>
                <a:spcPts val="600"/>
              </a:lnSpc>
              <a:spcBef>
                <a:spcPts val="3"/>
              </a:spcBef>
              <a:buClr>
                <a:srgbClr val="CC4656"/>
              </a:buClr>
              <a:buFont typeface="Wingdings 2"/>
              <a:buChar char="*"/>
            </a:pPr>
            <a:endParaRPr sz="600"/>
          </a:p>
          <a:p>
            <a:pPr lvl="1" marL="643890" marR="12700" indent="-274955">
              <a:lnSpc>
                <a:spcPct val="100000"/>
              </a:lnSpc>
              <a:buClr>
                <a:srgbClr val="FF6E60"/>
              </a:buClr>
              <a:buFont typeface="Wingdings 2"/>
              <a:buChar char="¨"/>
              <a:tabLst>
                <a:tab pos="643255" algn="l"/>
              </a:tabLst>
            </a:pPr>
            <a:r>
              <a:rPr dirty="0" smtClean="0" sz="2400" spc="-6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un</a:t>
            </a:r>
            <a:r>
              <a:rPr dirty="0" smtClean="0" sz="2400" spc="-6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mtClean="0" sz="2400" spc="-12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OSH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del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numer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us</a:t>
            </a:r>
            <a:r>
              <a:rPr dirty="0" smtClean="0" sz="2400" spc="-3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mes</a:t>
            </a:r>
            <a:r>
              <a:rPr dirty="0" smtClean="0" sz="2400" spc="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vary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ng i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tens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9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f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rward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spe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d,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 size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and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re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on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based</a:t>
            </a:r>
            <a:r>
              <a:rPr dirty="0" smtClean="0" sz="24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on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past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 history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mtClean="0" sz="2400" spc="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re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ast</a:t>
            </a:r>
            <a:r>
              <a:rPr dirty="0" smtClean="0" sz="2400" spc="-3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err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mtClean="0" sz="2400" spc="-14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endParaRPr sz="2400">
              <a:latin typeface="Corbel"/>
              <a:cs typeface="Corbel"/>
            </a:endParaRPr>
          </a:p>
          <a:p>
            <a:pPr lvl="1">
              <a:lnSpc>
                <a:spcPts val="550"/>
              </a:lnSpc>
              <a:spcBef>
                <a:spcPts val="28"/>
              </a:spcBef>
              <a:buClr>
                <a:srgbClr val="FF6E60"/>
              </a:buClr>
              <a:buFont typeface="Wingdings 2"/>
              <a:buChar char="¨"/>
            </a:pPr>
            <a:endParaRPr sz="550"/>
          </a:p>
          <a:p>
            <a:pPr lvl="1" marL="643890" indent="-274955">
              <a:lnSpc>
                <a:spcPct val="100000"/>
              </a:lnSpc>
              <a:buClr>
                <a:srgbClr val="FF6E60"/>
              </a:buClr>
              <a:buFont typeface="Wingdings 2"/>
              <a:buChar char="¨"/>
              <a:tabLst>
                <a:tab pos="643255" algn="l"/>
              </a:tabLst>
            </a:pP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mtClean="0" sz="2400" spc="-2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veloped</a:t>
            </a:r>
            <a:r>
              <a:rPr dirty="0" smtClean="0" sz="24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probab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ty</a:t>
            </a:r>
            <a:r>
              <a:rPr dirty="0" smtClean="0" sz="2400" spc="2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var</a:t>
            </a:r>
            <a:r>
              <a:rPr dirty="0" smtClean="0" sz="2400" spc="-2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mtClean="0" sz="2400" spc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mtClean="0" sz="24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mtClean="0" sz="2400" spc="-15">
                <a:solidFill>
                  <a:srgbClr val="FFFFFF"/>
                </a:solidFill>
                <a:latin typeface="Corbel"/>
                <a:cs typeface="Corbel"/>
              </a:rPr>
              <a:t>rge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mtClean="0" sz="2400" spc="-3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mtClean="0" sz="2400" spc="-10">
                <a:solidFill>
                  <a:srgbClr val="FFFFFF"/>
                </a:solidFill>
                <a:latin typeface="Corbel"/>
                <a:cs typeface="Corbel"/>
              </a:rPr>
              <a:t>vels.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David Pascual</dc:creator>
  <dc:title>National Weather Service 3rd Quarter Review 2001</dc:title>
  <dcterms:created xsi:type="dcterms:W3CDTF">2015-07-19T00:53:02Z</dcterms:created>
  <dcterms:modified xsi:type="dcterms:W3CDTF">2015-07-19T00:53:02Z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2015-04-24T00:00:00Z</vt:filetime>
  </property>
  <property fmtid="{D5CDD505-2E9C-101B-9397-08002B2CF9AE}" pid="3" name="LastSaved">
    <vt:filetime>2015-07-19T00:00:00Z</vt:filetime>
  </property>
</Properties>
</file>