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</p:sldIdLst>
  <p:sldSz cx="9144001" cy="9144000"/>
  <p:notesSz cx="9144001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49"/>
            <a:ext cx="9144000" cy="1311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0382" y="1979676"/>
            <a:ext cx="8083234" cy="9352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49"/>
            <a:ext cx="9144000" cy="1311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9086" y="40132"/>
            <a:ext cx="6485826" cy="130860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568" y="2069782"/>
            <a:ext cx="8690863" cy="463789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Relationship Id="rId4" Type="http://schemas.openxmlformats.org/officeDocument/2006/relationships/image" Target="../media/image26.png"/><Relationship Id="rId5" Type="http://schemas.openxmlformats.org/officeDocument/2006/relationships/image" Target="../media/image2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png"/><Relationship Id="rId4" Type="http://schemas.openxmlformats.org/officeDocument/2006/relationships/image" Target="../media/image30.jpg"/><Relationship Id="rId5" Type="http://schemas.openxmlformats.org/officeDocument/2006/relationships/image" Target="../media/image31.png"/><Relationship Id="rId6" Type="http://schemas.openxmlformats.org/officeDocument/2006/relationships/image" Target="../media/image3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Relationship Id="rId4" Type="http://schemas.openxmlformats.org/officeDocument/2006/relationships/image" Target="../media/image35.jpg"/><Relationship Id="rId5" Type="http://schemas.openxmlformats.org/officeDocument/2006/relationships/image" Target="../media/image36.png"/><Relationship Id="rId6" Type="http://schemas.openxmlformats.org/officeDocument/2006/relationships/image" Target="../media/image37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png"/><Relationship Id="rId4" Type="http://schemas.openxmlformats.org/officeDocument/2006/relationships/image" Target="../media/image40.jpg"/><Relationship Id="rId5" Type="http://schemas.openxmlformats.org/officeDocument/2006/relationships/image" Target="../media/image41.png"/><Relationship Id="rId6" Type="http://schemas.openxmlformats.org/officeDocument/2006/relationships/image" Target="../media/image4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3" Type="http://schemas.openxmlformats.org/officeDocument/2006/relationships/image" Target="../media/image44.jpg"/><Relationship Id="rId4" Type="http://schemas.openxmlformats.org/officeDocument/2006/relationships/image" Target="../media/image45.png"/><Relationship Id="rId5" Type="http://schemas.openxmlformats.org/officeDocument/2006/relationships/image" Target="../media/image4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Relationship Id="rId4" Type="http://schemas.openxmlformats.org/officeDocument/2006/relationships/image" Target="../media/image50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hyperlink" Target="http://www.uno.edu/chart" TargetMode="Externa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Relationship Id="rId3" Type="http://schemas.openxmlformats.org/officeDocument/2006/relationships/image" Target="../media/image56.jpg"/><Relationship Id="rId4" Type="http://schemas.openxmlformats.org/officeDocument/2006/relationships/image" Target="../media/image57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Relationship Id="rId3" Type="http://schemas.openxmlformats.org/officeDocument/2006/relationships/image" Target="../media/image59.png"/><Relationship Id="rId4" Type="http://schemas.openxmlformats.org/officeDocument/2006/relationships/image" Target="../media/image60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62.jpg"/><Relationship Id="rId4" Type="http://schemas.openxmlformats.org/officeDocument/2006/relationships/image" Target="../media/image63.jpg"/><Relationship Id="rId5" Type="http://schemas.openxmlformats.org/officeDocument/2006/relationships/image" Target="../media/image64.jpg"/><Relationship Id="rId6" Type="http://schemas.openxmlformats.org/officeDocument/2006/relationships/image" Target="../media/image65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Relationship Id="rId3" Type="http://schemas.openxmlformats.org/officeDocument/2006/relationships/image" Target="../media/image67.jpg"/><Relationship Id="rId4" Type="http://schemas.openxmlformats.org/officeDocument/2006/relationships/image" Target="../media/image68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g"/><Relationship Id="rId3" Type="http://schemas.openxmlformats.org/officeDocument/2006/relationships/image" Target="../media/image70.jpg"/><Relationship Id="rId4" Type="http://schemas.openxmlformats.org/officeDocument/2006/relationships/image" Target="../media/image71.jpg"/><Relationship Id="rId5" Type="http://schemas.openxmlformats.org/officeDocument/2006/relationships/image" Target="../media/image72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jpg"/><Relationship Id="rId3" Type="http://schemas.openxmlformats.org/officeDocument/2006/relationships/image" Target="../media/image74.jpg"/><Relationship Id="rId4" Type="http://schemas.openxmlformats.org/officeDocument/2006/relationships/image" Target="../media/image75.jpg"/><Relationship Id="rId5" Type="http://schemas.openxmlformats.org/officeDocument/2006/relationships/image" Target="../media/image76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png"/><Relationship Id="rId3" Type="http://schemas.openxmlformats.org/officeDocument/2006/relationships/image" Target="../media/image78.jpg"/><Relationship Id="rId4" Type="http://schemas.openxmlformats.org/officeDocument/2006/relationships/image" Target="../media/image79.png"/><Relationship Id="rId5" Type="http://schemas.openxmlformats.org/officeDocument/2006/relationships/image" Target="../media/image80.jpg"/><Relationship Id="rId6" Type="http://schemas.openxmlformats.org/officeDocument/2006/relationships/image" Target="../media/image81.png"/><Relationship Id="rId7" Type="http://schemas.openxmlformats.org/officeDocument/2006/relationships/image" Target="../media/image82.jpg"/><Relationship Id="rId8" Type="http://schemas.openxmlformats.org/officeDocument/2006/relationships/image" Target="../media/image83.png"/><Relationship Id="rId9" Type="http://schemas.openxmlformats.org/officeDocument/2006/relationships/image" Target="../media/image84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jpg"/><Relationship Id="rId3" Type="http://schemas.openxmlformats.org/officeDocument/2006/relationships/image" Target="../media/image86.jpg"/><Relationship Id="rId4" Type="http://schemas.openxmlformats.org/officeDocument/2006/relationships/hyperlink" Target="http://bit.ly/18CvtAO" TargetMode="External"/><Relationship Id="rId5" Type="http://schemas.openxmlformats.org/officeDocument/2006/relationships/hyperlink" Target="http://bit.ly/18os33P" TargetMode="External"/><Relationship Id="rId6" Type="http://schemas.openxmlformats.org/officeDocument/2006/relationships/hyperlink" Target="http://bit.ly/1giRMKG" TargetMode="Externa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jpg"/><Relationship Id="rId3" Type="http://schemas.openxmlformats.org/officeDocument/2006/relationships/image" Target="../media/image88.jpg"/><Relationship Id="rId4" Type="http://schemas.openxmlformats.org/officeDocument/2006/relationships/image" Target="../media/image89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0.jpg"/><Relationship Id="rId3" Type="http://schemas.openxmlformats.org/officeDocument/2006/relationships/image" Target="../media/image91.jpg"/><Relationship Id="rId4" Type="http://schemas.openxmlformats.org/officeDocument/2006/relationships/image" Target="../media/image9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3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4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jpg"/><Relationship Id="rId3" Type="http://schemas.openxmlformats.org/officeDocument/2006/relationships/hyperlink" Target="http://www.floodhelp.uno.edu/" TargetMode="Externa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jpg"/><Relationship Id="rId3" Type="http://schemas.openxmlformats.org/officeDocument/2006/relationships/image" Target="../media/image100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1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2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jpg"/><Relationship Id="rId3" Type="http://schemas.openxmlformats.org/officeDocument/2006/relationships/image" Target="../media/image106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floodhelp.uno.edu/" TargetMode="External"/><Relationship Id="rId3" Type="http://schemas.openxmlformats.org/officeDocument/2006/relationships/image" Target="../media/image107.png"/><Relationship Id="rId4" Type="http://schemas.openxmlformats.org/officeDocument/2006/relationships/image" Target="../media/image108.jpg"/><Relationship Id="rId5" Type="http://schemas.openxmlformats.org/officeDocument/2006/relationships/image" Target="../media/image109.png"/><Relationship Id="rId6" Type="http://schemas.openxmlformats.org/officeDocument/2006/relationships/image" Target="../media/image110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jpg"/><Relationship Id="rId3" Type="http://schemas.openxmlformats.org/officeDocument/2006/relationships/image" Target="../media/image112.jpg"/><Relationship Id="rId4" Type="http://schemas.openxmlformats.org/officeDocument/2006/relationships/image" Target="../media/image113.jpg"/><Relationship Id="rId5" Type="http://schemas.openxmlformats.org/officeDocument/2006/relationships/image" Target="../media/image114.jpg"/><Relationship Id="rId6" Type="http://schemas.openxmlformats.org/officeDocument/2006/relationships/image" Target="../media/image115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6.png"/><Relationship Id="rId3" Type="http://schemas.openxmlformats.org/officeDocument/2006/relationships/image" Target="../media/image117.jpg"/><Relationship Id="rId4" Type="http://schemas.openxmlformats.org/officeDocument/2006/relationships/image" Target="../media/image118.png"/><Relationship Id="rId5" Type="http://schemas.openxmlformats.org/officeDocument/2006/relationships/image" Target="../media/image119.jpg"/><Relationship Id="rId6" Type="http://schemas.openxmlformats.org/officeDocument/2006/relationships/image" Target="../media/image120.png"/><Relationship Id="rId7" Type="http://schemas.openxmlformats.org/officeDocument/2006/relationships/image" Target="../media/image121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2.jpg"/><Relationship Id="rId3" Type="http://schemas.openxmlformats.org/officeDocument/2006/relationships/image" Target="../media/image123.jpg"/><Relationship Id="rId4" Type="http://schemas.openxmlformats.org/officeDocument/2006/relationships/image" Target="../media/image124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5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6.png"/><Relationship Id="rId3" Type="http://schemas.openxmlformats.org/officeDocument/2006/relationships/image" Target="../media/image127.jpg"/><Relationship Id="rId4" Type="http://schemas.openxmlformats.org/officeDocument/2006/relationships/image" Target="../media/image128.png"/><Relationship Id="rId5" Type="http://schemas.openxmlformats.org/officeDocument/2006/relationships/image" Target="../media/image129.png"/><Relationship Id="rId6" Type="http://schemas.openxmlformats.org/officeDocument/2006/relationships/image" Target="../media/image130.png"/><Relationship Id="rId7" Type="http://schemas.openxmlformats.org/officeDocument/2006/relationships/image" Target="../media/image131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3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4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5.jpg"/><Relationship Id="rId3" Type="http://schemas.openxmlformats.org/officeDocument/2006/relationships/image" Target="../media/image136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7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1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2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jpg"/><Relationship Id="rId3" Type="http://schemas.openxmlformats.org/officeDocument/2006/relationships/image" Target="../media/image14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5.jpg"/><Relationship Id="rId3" Type="http://schemas.openxmlformats.org/officeDocument/2006/relationships/hyperlink" Target="http://crsresources.org/" TargetMode="External"/><Relationship Id="rId4" Type="http://schemas.openxmlformats.org/officeDocument/2006/relationships/hyperlink" Target="http://www.fema.gov/" TargetMode="External"/><Relationship Id="rId5" Type="http://schemas.openxmlformats.org/officeDocument/2006/relationships/hyperlink" Target="http://crsresources.o/" TargetMode="External"/><Relationship Id="rId6" Type="http://schemas.openxmlformats.org/officeDocument/2006/relationships/hyperlink" Target="http://crsresources.org/" TargetMode="External"/><Relationship Id="rId7" Type="http://schemas.openxmlformats.org/officeDocument/2006/relationships/image" Target="../media/image146.jp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7.png"/><Relationship Id="rId3" Type="http://schemas.openxmlformats.org/officeDocument/2006/relationships/image" Target="../media/image148.png"/><Relationship Id="rId4" Type="http://schemas.openxmlformats.org/officeDocument/2006/relationships/image" Target="../media/image149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jpg"/><Relationship Id="rId3" Type="http://schemas.openxmlformats.org/officeDocument/2006/relationships/hyperlink" Target="mailto:mateets%40uno.edu" TargetMode="External"/><Relationship Id="rId4" Type="http://schemas.openxmlformats.org/officeDocument/2006/relationships/hyperlink" Target="mailto:tlambet1%40uno.edu" TargetMode="External"/><Relationship Id="rId5" Type="http://schemas.openxmlformats.org/officeDocument/2006/relationships/hyperlink" Target="http://www.uno.edu/chart" TargetMode="External"/><Relationship Id="rId6" Type="http://schemas.openxmlformats.org/officeDocument/2006/relationships/image" Target="../media/image151.png"/><Relationship Id="rId7" Type="http://schemas.openxmlformats.org/officeDocument/2006/relationships/image" Target="../media/image152.png"/><Relationship Id="rId8" Type="http://schemas.openxmlformats.org/officeDocument/2006/relationships/image" Target="../media/image15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5" Type="http://schemas.openxmlformats.org/officeDocument/2006/relationships/image" Target="../media/image22.png"/><Relationship Id="rId6" Type="http://schemas.openxmlformats.org/officeDocument/2006/relationships/image" Target="../media/image2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781" y="844423"/>
            <a:ext cx="9141129" cy="1835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78891" y="919924"/>
            <a:ext cx="7592059" cy="13214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447675">
              <a:lnSpc>
                <a:spcPct val="100000"/>
              </a:lnSpc>
            </a:pPr>
            <a:r>
              <a:rPr dirty="0" smtClean="0" sz="4400" spc="-50">
                <a:latin typeface="Batang"/>
                <a:cs typeface="Batang"/>
              </a:rPr>
              <a:t>B</a:t>
            </a:r>
            <a:r>
              <a:rPr dirty="0" smtClean="0" sz="4400" spc="-35">
                <a:latin typeface="Batang"/>
                <a:cs typeface="Batang"/>
              </a:rPr>
              <a:t>u</a:t>
            </a:r>
            <a:r>
              <a:rPr dirty="0" smtClean="0" sz="4400" spc="-15">
                <a:latin typeface="Batang"/>
                <a:cs typeface="Batang"/>
              </a:rPr>
              <a:t>i</a:t>
            </a:r>
            <a:r>
              <a:rPr dirty="0" smtClean="0" sz="4400" spc="-15">
                <a:latin typeface="Batang"/>
                <a:cs typeface="Batang"/>
              </a:rPr>
              <a:t>l</a:t>
            </a:r>
            <a:r>
              <a:rPr dirty="0" smtClean="0" sz="4400" spc="-55">
                <a:latin typeface="Batang"/>
                <a:cs typeface="Batang"/>
              </a:rPr>
              <a:t>d</a:t>
            </a:r>
            <a:r>
              <a:rPr dirty="0" smtClean="0" sz="4400" spc="-30">
                <a:latin typeface="Batang"/>
                <a:cs typeface="Batang"/>
              </a:rPr>
              <a:t>i</a:t>
            </a:r>
            <a:r>
              <a:rPr dirty="0" smtClean="0" sz="4400" spc="-50">
                <a:latin typeface="Batang"/>
                <a:cs typeface="Batang"/>
              </a:rPr>
              <a:t>n</a:t>
            </a:r>
            <a:r>
              <a:rPr dirty="0" smtClean="0" sz="4400" spc="0">
                <a:latin typeface="Batang"/>
                <a:cs typeface="Batang"/>
              </a:rPr>
              <a:t>g</a:t>
            </a:r>
            <a:r>
              <a:rPr dirty="0" smtClean="0" sz="4400" spc="-125">
                <a:latin typeface="Batang"/>
                <a:cs typeface="Batang"/>
              </a:rPr>
              <a:t> </a:t>
            </a:r>
            <a:r>
              <a:rPr dirty="0" smtClean="0" sz="4400" spc="-45">
                <a:latin typeface="Batang"/>
                <a:cs typeface="Batang"/>
              </a:rPr>
              <a:t>R</a:t>
            </a:r>
            <a:r>
              <a:rPr dirty="0" smtClean="0" sz="4400" spc="-45">
                <a:latin typeface="Batang"/>
                <a:cs typeface="Batang"/>
              </a:rPr>
              <a:t>e</a:t>
            </a:r>
            <a:r>
              <a:rPr dirty="0" smtClean="0" sz="4400" spc="-35">
                <a:latin typeface="Batang"/>
                <a:cs typeface="Batang"/>
              </a:rPr>
              <a:t>s</a:t>
            </a:r>
            <a:r>
              <a:rPr dirty="0" smtClean="0" sz="4400" spc="-15">
                <a:latin typeface="Batang"/>
                <a:cs typeface="Batang"/>
              </a:rPr>
              <a:t>i</a:t>
            </a:r>
            <a:r>
              <a:rPr dirty="0" smtClean="0" sz="4400" spc="-30">
                <a:latin typeface="Batang"/>
                <a:cs typeface="Batang"/>
              </a:rPr>
              <a:t>l</a:t>
            </a:r>
            <a:r>
              <a:rPr dirty="0" smtClean="0" sz="4400" spc="-15">
                <a:latin typeface="Batang"/>
                <a:cs typeface="Batang"/>
              </a:rPr>
              <a:t>i</a:t>
            </a:r>
            <a:r>
              <a:rPr dirty="0" smtClean="0" sz="4400" spc="-55">
                <a:latin typeface="Batang"/>
                <a:cs typeface="Batang"/>
              </a:rPr>
              <a:t>en</a:t>
            </a:r>
            <a:r>
              <a:rPr dirty="0" smtClean="0" sz="4400" spc="-50">
                <a:latin typeface="Batang"/>
                <a:cs typeface="Batang"/>
              </a:rPr>
              <a:t>c</a:t>
            </a:r>
            <a:r>
              <a:rPr dirty="0" smtClean="0" sz="4400" spc="0">
                <a:latin typeface="Batang"/>
                <a:cs typeface="Batang"/>
              </a:rPr>
              <a:t>e</a:t>
            </a:r>
            <a:r>
              <a:rPr dirty="0" smtClean="0" sz="4400" spc="-130">
                <a:latin typeface="Batang"/>
                <a:cs typeface="Batang"/>
              </a:rPr>
              <a:t> </a:t>
            </a:r>
            <a:r>
              <a:rPr dirty="0" smtClean="0" sz="4400" spc="-15">
                <a:latin typeface="Batang"/>
                <a:cs typeface="Batang"/>
              </a:rPr>
              <a:t>i</a:t>
            </a:r>
            <a:r>
              <a:rPr dirty="0" smtClean="0" sz="4400" spc="0">
                <a:latin typeface="Batang"/>
                <a:cs typeface="Batang"/>
              </a:rPr>
              <a:t>n</a:t>
            </a:r>
            <a:r>
              <a:rPr dirty="0" smtClean="0" sz="4400" spc="-95">
                <a:latin typeface="Batang"/>
                <a:cs typeface="Batang"/>
              </a:rPr>
              <a:t> </a:t>
            </a:r>
            <a:r>
              <a:rPr dirty="0" smtClean="0" sz="4400" spc="-25">
                <a:latin typeface="Batang"/>
                <a:cs typeface="Batang"/>
              </a:rPr>
              <a:t>t</a:t>
            </a:r>
            <a:r>
              <a:rPr dirty="0" smtClean="0" sz="4400" spc="-35">
                <a:latin typeface="Batang"/>
                <a:cs typeface="Batang"/>
              </a:rPr>
              <a:t>h</a:t>
            </a:r>
            <a:r>
              <a:rPr dirty="0" smtClean="0" sz="4400" spc="0">
                <a:latin typeface="Batang"/>
                <a:cs typeface="Batang"/>
              </a:rPr>
              <a:t>e</a:t>
            </a:r>
            <a:r>
              <a:rPr dirty="0" smtClean="0" sz="4400" spc="0">
                <a:latin typeface="Batang"/>
                <a:cs typeface="Batang"/>
              </a:rPr>
              <a:t> </a:t>
            </a:r>
            <a:r>
              <a:rPr dirty="0" smtClean="0" sz="4400" spc="-60">
                <a:latin typeface="Batang"/>
                <a:cs typeface="Batang"/>
              </a:rPr>
              <a:t>G</a:t>
            </a:r>
            <a:r>
              <a:rPr dirty="0" smtClean="0" sz="4400" spc="-30">
                <a:latin typeface="Batang"/>
                <a:cs typeface="Batang"/>
              </a:rPr>
              <a:t>r</a:t>
            </a:r>
            <a:r>
              <a:rPr dirty="0" smtClean="0" sz="4400" spc="-40">
                <a:latin typeface="Batang"/>
                <a:cs typeface="Batang"/>
              </a:rPr>
              <a:t>ea</a:t>
            </a:r>
            <a:r>
              <a:rPr dirty="0" smtClean="0" sz="4400" spc="-40">
                <a:latin typeface="Batang"/>
                <a:cs typeface="Batang"/>
              </a:rPr>
              <a:t>te</a:t>
            </a:r>
            <a:r>
              <a:rPr dirty="0" smtClean="0" sz="4400" spc="0">
                <a:latin typeface="Batang"/>
                <a:cs typeface="Batang"/>
              </a:rPr>
              <a:t>r</a:t>
            </a:r>
            <a:r>
              <a:rPr dirty="0" smtClean="0" sz="4400" spc="-120">
                <a:latin typeface="Batang"/>
                <a:cs typeface="Batang"/>
              </a:rPr>
              <a:t> </a:t>
            </a:r>
            <a:r>
              <a:rPr dirty="0" smtClean="0" sz="4400" spc="-55">
                <a:latin typeface="Batang"/>
                <a:cs typeface="Batang"/>
              </a:rPr>
              <a:t>N</a:t>
            </a:r>
            <a:r>
              <a:rPr dirty="0" smtClean="0" sz="4400" spc="-40">
                <a:latin typeface="Batang"/>
                <a:cs typeface="Batang"/>
              </a:rPr>
              <a:t>e</a:t>
            </a:r>
            <a:r>
              <a:rPr dirty="0" smtClean="0" sz="4400" spc="0">
                <a:latin typeface="Batang"/>
                <a:cs typeface="Batang"/>
              </a:rPr>
              <a:t>w</a:t>
            </a:r>
            <a:r>
              <a:rPr dirty="0" smtClean="0" sz="4400" spc="-120">
                <a:latin typeface="Batang"/>
                <a:cs typeface="Batang"/>
              </a:rPr>
              <a:t> </a:t>
            </a:r>
            <a:r>
              <a:rPr dirty="0" smtClean="0" sz="4400" spc="-50">
                <a:latin typeface="Batang"/>
                <a:cs typeface="Batang"/>
              </a:rPr>
              <a:t>O</a:t>
            </a:r>
            <a:r>
              <a:rPr dirty="0" smtClean="0" sz="4400" spc="-30">
                <a:latin typeface="Batang"/>
                <a:cs typeface="Batang"/>
              </a:rPr>
              <a:t>r</a:t>
            </a:r>
            <a:r>
              <a:rPr dirty="0" smtClean="0" sz="4400" spc="-15">
                <a:latin typeface="Batang"/>
                <a:cs typeface="Batang"/>
              </a:rPr>
              <a:t>l</a:t>
            </a:r>
            <a:r>
              <a:rPr dirty="0" smtClean="0" sz="4400" spc="-40">
                <a:latin typeface="Batang"/>
                <a:cs typeface="Batang"/>
              </a:rPr>
              <a:t>e</a:t>
            </a:r>
            <a:r>
              <a:rPr dirty="0" smtClean="0" sz="4400" spc="-50">
                <a:latin typeface="Batang"/>
                <a:cs typeface="Batang"/>
              </a:rPr>
              <a:t>a</a:t>
            </a:r>
            <a:r>
              <a:rPr dirty="0" smtClean="0" sz="4400" spc="-50">
                <a:latin typeface="Batang"/>
                <a:cs typeface="Batang"/>
              </a:rPr>
              <a:t>n</a:t>
            </a:r>
            <a:r>
              <a:rPr dirty="0" smtClean="0" sz="4400" spc="0">
                <a:latin typeface="Batang"/>
                <a:cs typeface="Batang"/>
              </a:rPr>
              <a:t>s</a:t>
            </a:r>
            <a:r>
              <a:rPr dirty="0" smtClean="0" sz="4400" spc="-120">
                <a:latin typeface="Batang"/>
                <a:cs typeface="Batang"/>
              </a:rPr>
              <a:t> </a:t>
            </a:r>
            <a:r>
              <a:rPr dirty="0" smtClean="0" sz="4400" spc="-45">
                <a:latin typeface="Batang"/>
                <a:cs typeface="Batang"/>
              </a:rPr>
              <a:t>R</a:t>
            </a:r>
            <a:r>
              <a:rPr dirty="0" smtClean="0" sz="4400" spc="-40">
                <a:latin typeface="Batang"/>
                <a:cs typeface="Batang"/>
              </a:rPr>
              <a:t>eg</a:t>
            </a:r>
            <a:r>
              <a:rPr dirty="0" smtClean="0" sz="4400" spc="-30">
                <a:latin typeface="Batang"/>
                <a:cs typeface="Batang"/>
              </a:rPr>
              <a:t>i</a:t>
            </a:r>
            <a:r>
              <a:rPr dirty="0" smtClean="0" sz="4400" spc="-50">
                <a:latin typeface="Batang"/>
                <a:cs typeface="Batang"/>
              </a:rPr>
              <a:t>o</a:t>
            </a:r>
            <a:r>
              <a:rPr dirty="0" smtClean="0" sz="4400" spc="0">
                <a:latin typeface="Batang"/>
                <a:cs typeface="Batang"/>
              </a:rPr>
              <a:t>n</a:t>
            </a:r>
            <a:endParaRPr sz="4400">
              <a:latin typeface="Batang"/>
              <a:cs typeface="Batang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2071" y="5837935"/>
            <a:ext cx="4321175" cy="10160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86510" marR="12700" indent="-1274445">
              <a:lnSpc>
                <a:spcPct val="120000"/>
              </a:lnSpc>
            </a:pPr>
            <a:r>
              <a:rPr dirty="0" smtClean="0" sz="2800" spc="-30">
                <a:latin typeface="Batang"/>
                <a:cs typeface="Batang"/>
              </a:rPr>
              <a:t>M</a:t>
            </a:r>
            <a:r>
              <a:rPr dirty="0" smtClean="0" sz="2800" spc="-20">
                <a:latin typeface="Batang"/>
                <a:cs typeface="Batang"/>
              </a:rPr>
              <a:t>on</a:t>
            </a:r>
            <a:r>
              <a:rPr dirty="0" smtClean="0" sz="2800" spc="-20">
                <a:latin typeface="Batang"/>
                <a:cs typeface="Batang"/>
              </a:rPr>
              <a:t>ic</a:t>
            </a:r>
            <a:r>
              <a:rPr dirty="0" smtClean="0" sz="2800" spc="-20">
                <a:latin typeface="Batang"/>
                <a:cs typeface="Batang"/>
              </a:rPr>
              <a:t>a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Farris</a:t>
            </a:r>
            <a:r>
              <a:rPr dirty="0" smtClean="0" sz="2800" spc="-10">
                <a:latin typeface="Batang"/>
                <a:cs typeface="Batang"/>
              </a:rPr>
              <a:t>,</a:t>
            </a:r>
            <a:r>
              <a:rPr dirty="0" smtClean="0" sz="2800" spc="15">
                <a:latin typeface="Batang"/>
                <a:cs typeface="Batang"/>
              </a:rPr>
              <a:t> </a:t>
            </a:r>
            <a:r>
              <a:rPr dirty="0" smtClean="0" sz="2800" spc="-30">
                <a:latin typeface="Batang"/>
                <a:cs typeface="Batang"/>
              </a:rPr>
              <a:t>P</a:t>
            </a:r>
            <a:r>
              <a:rPr dirty="0" smtClean="0" sz="2800" spc="-20">
                <a:latin typeface="Batang"/>
                <a:cs typeface="Batang"/>
              </a:rPr>
              <a:t>h</a:t>
            </a:r>
            <a:r>
              <a:rPr dirty="0" smtClean="0" sz="2800" spc="-30">
                <a:latin typeface="Batang"/>
                <a:cs typeface="Batang"/>
              </a:rPr>
              <a:t>D</a:t>
            </a:r>
            <a:r>
              <a:rPr dirty="0" smtClean="0" sz="2800" spc="-10">
                <a:latin typeface="Batang"/>
                <a:cs typeface="Batang"/>
              </a:rPr>
              <a:t>,</a:t>
            </a:r>
            <a:r>
              <a:rPr dirty="0" smtClean="0" sz="2800" spc="25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C</a:t>
            </a:r>
            <a:r>
              <a:rPr dirty="0" smtClean="0" sz="2800" spc="-30">
                <a:latin typeface="Batang"/>
                <a:cs typeface="Batang"/>
              </a:rPr>
              <a:t>FM</a:t>
            </a:r>
            <a:r>
              <a:rPr dirty="0" smtClean="0" sz="2800" spc="-15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2</a:t>
            </a:r>
            <a:r>
              <a:rPr dirty="0" smtClean="0" sz="2800" spc="-20">
                <a:latin typeface="Batang"/>
                <a:cs typeface="Batang"/>
              </a:rPr>
              <a:t>/</a:t>
            </a:r>
            <a:r>
              <a:rPr dirty="0" smtClean="0" sz="2800" spc="-20">
                <a:latin typeface="Batang"/>
                <a:cs typeface="Batang"/>
              </a:rPr>
              <a:t>26</a:t>
            </a:r>
            <a:r>
              <a:rPr dirty="0" smtClean="0" sz="2800" spc="-20">
                <a:latin typeface="Batang"/>
                <a:cs typeface="Batang"/>
              </a:rPr>
              <a:t>/</a:t>
            </a:r>
            <a:r>
              <a:rPr dirty="0" smtClean="0" sz="2800" spc="-20">
                <a:latin typeface="Batang"/>
                <a:cs typeface="Batang"/>
              </a:rPr>
              <a:t>2015</a:t>
            </a:r>
            <a:endParaRPr sz="2800">
              <a:latin typeface="Batang"/>
              <a:cs typeface="Batang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68394" y="2781299"/>
            <a:ext cx="2875787" cy="28757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210112" y="2823556"/>
            <a:ext cx="2743199" cy="2743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199599" y="2813050"/>
            <a:ext cx="2755900" cy="2755900"/>
          </a:xfrm>
          <a:custGeom>
            <a:avLst/>
            <a:gdLst/>
            <a:ahLst/>
            <a:cxnLst/>
            <a:rect l="l" t="t" r="r" b="b"/>
            <a:pathLst>
              <a:path w="2755900" h="2755900">
                <a:moveTo>
                  <a:pt x="0" y="0"/>
                </a:moveTo>
                <a:lnTo>
                  <a:pt x="2755900" y="0"/>
                </a:lnTo>
                <a:lnTo>
                  <a:pt x="2755900" y="2755900"/>
                </a:lnTo>
                <a:lnTo>
                  <a:pt x="0" y="27559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17066"/>
            <a:ext cx="4743450" cy="6508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5125"/>
              </a:lnSpc>
            </a:pPr>
            <a:r>
              <a:rPr dirty="0" smtClean="0" sz="4400">
                <a:latin typeface="Batang"/>
                <a:cs typeface="Batang"/>
              </a:rPr>
              <a:t>I</a:t>
            </a:r>
            <a:r>
              <a:rPr dirty="0" smtClean="0" sz="4400" spc="-5">
                <a:latin typeface="Batang"/>
                <a:cs typeface="Batang"/>
              </a:rPr>
              <a:t>n</a:t>
            </a:r>
            <a:r>
              <a:rPr dirty="0" smtClean="0" sz="4400" spc="0">
                <a:latin typeface="Batang"/>
                <a:cs typeface="Batang"/>
              </a:rPr>
              <a:t>s</a:t>
            </a:r>
            <a:r>
              <a:rPr dirty="0" smtClean="0" sz="4400" spc="-5">
                <a:latin typeface="Batang"/>
                <a:cs typeface="Batang"/>
              </a:rPr>
              <a:t>id</a:t>
            </a:r>
            <a:r>
              <a:rPr dirty="0" smtClean="0" sz="4400" spc="0">
                <a:latin typeface="Batang"/>
                <a:cs typeface="Batang"/>
              </a:rPr>
              <a:t>e</a:t>
            </a:r>
            <a:r>
              <a:rPr dirty="0" smtClean="0" sz="4400" spc="-10">
                <a:latin typeface="Batang"/>
                <a:cs typeface="Batang"/>
              </a:rPr>
              <a:t> </a:t>
            </a:r>
            <a:r>
              <a:rPr dirty="0" smtClean="0" sz="4400" spc="0">
                <a:latin typeface="Batang"/>
                <a:cs typeface="Batang"/>
              </a:rPr>
              <a:t>the</a:t>
            </a:r>
            <a:r>
              <a:rPr dirty="0" smtClean="0" sz="4400" spc="-10">
                <a:latin typeface="Batang"/>
                <a:cs typeface="Batang"/>
              </a:rPr>
              <a:t> </a:t>
            </a:r>
            <a:r>
              <a:rPr dirty="0" smtClean="0" sz="4400" spc="-5">
                <a:latin typeface="Batang"/>
                <a:cs typeface="Batang"/>
              </a:rPr>
              <a:t>M</a:t>
            </a:r>
            <a:r>
              <a:rPr dirty="0" smtClean="0" sz="4400" spc="0">
                <a:latin typeface="Batang"/>
                <a:cs typeface="Batang"/>
              </a:rPr>
              <a:t>a</a:t>
            </a:r>
            <a:r>
              <a:rPr dirty="0" smtClean="0" sz="4400" spc="-5">
                <a:latin typeface="Batang"/>
                <a:cs typeface="Batang"/>
              </a:rPr>
              <a:t>n</a:t>
            </a:r>
            <a:r>
              <a:rPr dirty="0" smtClean="0" sz="4400" spc="0">
                <a:latin typeface="Batang"/>
                <a:cs typeface="Batang"/>
              </a:rPr>
              <a:t>ual</a:t>
            </a:r>
            <a:endParaRPr sz="4400">
              <a:latin typeface="Batang"/>
              <a:cs typeface="Batang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238056"/>
            <a:ext cx="4018915" cy="4965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3200" spc="-5">
                <a:latin typeface="Batang"/>
                <a:cs typeface="Batang"/>
              </a:rPr>
              <a:t>D</a:t>
            </a:r>
            <a:r>
              <a:rPr dirty="0" smtClean="0" sz="3200" spc="0">
                <a:latin typeface="Batang"/>
                <a:cs typeface="Batang"/>
              </a:rPr>
              <a:t>e</a:t>
            </a:r>
            <a:r>
              <a:rPr dirty="0" smtClean="0" sz="3200" spc="5">
                <a:latin typeface="Batang"/>
                <a:cs typeface="Batang"/>
              </a:rPr>
              <a:t>f</a:t>
            </a:r>
            <a:r>
              <a:rPr dirty="0" smtClean="0" sz="3200" spc="-5">
                <a:latin typeface="Batang"/>
                <a:cs typeface="Batang"/>
              </a:rPr>
              <a:t>inin</a:t>
            </a:r>
            <a:r>
              <a:rPr dirty="0" smtClean="0" sz="3200" spc="0">
                <a:latin typeface="Batang"/>
                <a:cs typeface="Batang"/>
              </a:rPr>
              <a:t>g</a:t>
            </a:r>
            <a:r>
              <a:rPr dirty="0" smtClean="0" sz="3200" spc="-25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es</a:t>
            </a:r>
            <a:r>
              <a:rPr dirty="0" smtClean="0" sz="3200" spc="-5">
                <a:latin typeface="Batang"/>
                <a:cs typeface="Batang"/>
              </a:rPr>
              <a:t>ili</a:t>
            </a:r>
            <a:r>
              <a:rPr dirty="0" smtClean="0" sz="3200" spc="0">
                <a:latin typeface="Batang"/>
                <a:cs typeface="Batang"/>
              </a:rPr>
              <a:t>e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ce</a:t>
            </a:r>
            <a:endParaRPr sz="3200">
              <a:latin typeface="Batang"/>
              <a:cs typeface="Batang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02535" y="2764535"/>
            <a:ext cx="4500370" cy="4093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211880" y="2973958"/>
            <a:ext cx="3886164" cy="38840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203450" y="2965450"/>
            <a:ext cx="3898900" cy="3892550"/>
          </a:xfrm>
          <a:custGeom>
            <a:avLst/>
            <a:gdLst/>
            <a:ahLst/>
            <a:cxnLst/>
            <a:rect l="l" t="t" r="r" b="b"/>
            <a:pathLst>
              <a:path w="3898900" h="3892550">
                <a:moveTo>
                  <a:pt x="0" y="0"/>
                </a:moveTo>
                <a:lnTo>
                  <a:pt x="3898900" y="0"/>
                </a:lnTo>
                <a:lnTo>
                  <a:pt x="3898900" y="38925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203450" y="2965450"/>
            <a:ext cx="0" cy="3892550"/>
          </a:xfrm>
          <a:custGeom>
            <a:avLst/>
            <a:gdLst/>
            <a:ahLst/>
            <a:cxnLst/>
            <a:rect l="l" t="t" r="r" b="b"/>
            <a:pathLst>
              <a:path w="0" h="3892550">
                <a:moveTo>
                  <a:pt x="0" y="38925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821935" y="1464563"/>
            <a:ext cx="4322064" cy="5393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031280" y="1673563"/>
            <a:ext cx="3886151" cy="5029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022850" y="1665135"/>
            <a:ext cx="3898900" cy="5041900"/>
          </a:xfrm>
          <a:custGeom>
            <a:avLst/>
            <a:gdLst/>
            <a:ahLst/>
            <a:cxnLst/>
            <a:rect l="l" t="t" r="r" b="b"/>
            <a:pathLst>
              <a:path w="3898900" h="5041900">
                <a:moveTo>
                  <a:pt x="0" y="0"/>
                </a:moveTo>
                <a:lnTo>
                  <a:pt x="3898900" y="0"/>
                </a:lnTo>
                <a:lnTo>
                  <a:pt x="3898900" y="5041900"/>
                </a:lnTo>
                <a:lnTo>
                  <a:pt x="0" y="50419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9"/>
            <a:ext cx="9144000" cy="1311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940" y="939291"/>
            <a:ext cx="4743450" cy="6508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5125"/>
              </a:lnSpc>
            </a:pPr>
            <a:r>
              <a:rPr dirty="0" smtClean="0" sz="4400">
                <a:latin typeface="Batang"/>
                <a:cs typeface="Batang"/>
              </a:rPr>
              <a:t>I</a:t>
            </a:r>
            <a:r>
              <a:rPr dirty="0" smtClean="0" sz="4400" spc="-5">
                <a:latin typeface="Batang"/>
                <a:cs typeface="Batang"/>
              </a:rPr>
              <a:t>n</a:t>
            </a:r>
            <a:r>
              <a:rPr dirty="0" smtClean="0" sz="4400" spc="0">
                <a:latin typeface="Batang"/>
                <a:cs typeface="Batang"/>
              </a:rPr>
              <a:t>s</a:t>
            </a:r>
            <a:r>
              <a:rPr dirty="0" smtClean="0" sz="4400" spc="-5">
                <a:latin typeface="Batang"/>
                <a:cs typeface="Batang"/>
              </a:rPr>
              <a:t>id</a:t>
            </a:r>
            <a:r>
              <a:rPr dirty="0" smtClean="0" sz="4400" spc="0">
                <a:latin typeface="Batang"/>
                <a:cs typeface="Batang"/>
              </a:rPr>
              <a:t>e</a:t>
            </a:r>
            <a:r>
              <a:rPr dirty="0" smtClean="0" sz="4400" spc="-10">
                <a:latin typeface="Batang"/>
                <a:cs typeface="Batang"/>
              </a:rPr>
              <a:t> </a:t>
            </a:r>
            <a:r>
              <a:rPr dirty="0" smtClean="0" sz="4400" spc="0">
                <a:latin typeface="Batang"/>
                <a:cs typeface="Batang"/>
              </a:rPr>
              <a:t>the</a:t>
            </a:r>
            <a:r>
              <a:rPr dirty="0" smtClean="0" sz="4400" spc="-10">
                <a:latin typeface="Batang"/>
                <a:cs typeface="Batang"/>
              </a:rPr>
              <a:t> </a:t>
            </a:r>
            <a:r>
              <a:rPr dirty="0" smtClean="0" sz="4400" spc="-5">
                <a:latin typeface="Batang"/>
                <a:cs typeface="Batang"/>
              </a:rPr>
              <a:t>M</a:t>
            </a:r>
            <a:r>
              <a:rPr dirty="0" smtClean="0" sz="4400" spc="0">
                <a:latin typeface="Batang"/>
                <a:cs typeface="Batang"/>
              </a:rPr>
              <a:t>a</a:t>
            </a:r>
            <a:r>
              <a:rPr dirty="0" smtClean="0" sz="4400" spc="-5">
                <a:latin typeface="Batang"/>
                <a:cs typeface="Batang"/>
              </a:rPr>
              <a:t>n</a:t>
            </a:r>
            <a:r>
              <a:rPr dirty="0" smtClean="0" sz="4400" spc="0">
                <a:latin typeface="Batang"/>
                <a:cs typeface="Batang"/>
              </a:rPr>
              <a:t>ual</a:t>
            </a:r>
            <a:endParaRPr sz="4400">
              <a:latin typeface="Batang"/>
              <a:cs typeface="Batang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972246"/>
            <a:ext cx="4182745" cy="11595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16559" marR="12700" indent="-404495">
              <a:lnSpc>
                <a:spcPct val="12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3200" spc="5">
                <a:latin typeface="Batang"/>
                <a:cs typeface="Batang"/>
              </a:rPr>
              <a:t>A</a:t>
            </a:r>
            <a:r>
              <a:rPr dirty="0" smtClean="0" sz="3200" spc="0">
                <a:latin typeface="Batang"/>
                <a:cs typeface="Batang"/>
              </a:rPr>
              <a:t>n</a:t>
            </a:r>
            <a:r>
              <a:rPr dirty="0" smtClean="0" sz="3200" spc="-30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in</a:t>
            </a:r>
            <a:r>
              <a:rPr dirty="0" smtClean="0" sz="3200" spc="0">
                <a:latin typeface="Batang"/>
                <a:cs typeface="Batang"/>
              </a:rPr>
              <a:t>-de</a:t>
            </a:r>
            <a:r>
              <a:rPr dirty="0" smtClean="0" sz="3200" spc="-5">
                <a:latin typeface="Batang"/>
                <a:cs typeface="Batang"/>
              </a:rPr>
              <a:t>p</a:t>
            </a:r>
            <a:r>
              <a:rPr dirty="0" smtClean="0" sz="3200" spc="-5">
                <a:latin typeface="Batang"/>
                <a:cs typeface="Batang"/>
              </a:rPr>
              <a:t>t</a:t>
            </a:r>
            <a:r>
              <a:rPr dirty="0" smtClean="0" sz="3200" spc="0">
                <a:latin typeface="Batang"/>
                <a:cs typeface="Batang"/>
              </a:rPr>
              <a:t>h</a:t>
            </a:r>
            <a:r>
              <a:rPr dirty="0" smtClean="0" sz="3200" spc="-5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look</a:t>
            </a:r>
            <a:r>
              <a:rPr dirty="0" smtClean="0" sz="3200" spc="-10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at</a:t>
            </a:r>
            <a:r>
              <a:rPr dirty="0" smtClean="0" sz="3200" spc="0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h</a:t>
            </a:r>
            <a:r>
              <a:rPr dirty="0" smtClean="0" sz="3200" spc="0">
                <a:latin typeface="Batang"/>
                <a:cs typeface="Batang"/>
              </a:rPr>
              <a:t>a</a:t>
            </a:r>
            <a:r>
              <a:rPr dirty="0" smtClean="0" sz="3200" spc="5">
                <a:latin typeface="Batang"/>
                <a:cs typeface="Batang"/>
              </a:rPr>
              <a:t>z</a:t>
            </a:r>
            <a:r>
              <a:rPr dirty="0" smtClean="0" sz="3200" spc="0">
                <a:latin typeface="Batang"/>
                <a:cs typeface="Batang"/>
              </a:rPr>
              <a:t>a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ds</a:t>
            </a:r>
            <a:endParaRPr sz="3200">
              <a:latin typeface="Batang"/>
              <a:cs typeface="Batang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97735" y="2958083"/>
            <a:ext cx="4500370" cy="3899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907080" y="3165995"/>
            <a:ext cx="3886176" cy="3692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898650" y="3157537"/>
            <a:ext cx="3898900" cy="3700462"/>
          </a:xfrm>
          <a:custGeom>
            <a:avLst/>
            <a:gdLst/>
            <a:ahLst/>
            <a:cxnLst/>
            <a:rect l="l" t="t" r="r" b="b"/>
            <a:pathLst>
              <a:path w="3898900" h="3700462">
                <a:moveTo>
                  <a:pt x="0" y="0"/>
                </a:moveTo>
                <a:lnTo>
                  <a:pt x="3898900" y="0"/>
                </a:lnTo>
                <a:lnTo>
                  <a:pt x="3898900" y="370046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898650" y="3157537"/>
            <a:ext cx="0" cy="3700462"/>
          </a:xfrm>
          <a:custGeom>
            <a:avLst/>
            <a:gdLst/>
            <a:ahLst/>
            <a:cxnLst/>
            <a:rect l="l" t="t" r="r" b="b"/>
            <a:pathLst>
              <a:path w="0" h="3700462">
                <a:moveTo>
                  <a:pt x="0" y="3700462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821935" y="1545336"/>
            <a:ext cx="4322064" cy="5312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031280" y="1754708"/>
            <a:ext cx="3886151" cy="50291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022850" y="1746250"/>
            <a:ext cx="3898900" cy="5041900"/>
          </a:xfrm>
          <a:custGeom>
            <a:avLst/>
            <a:gdLst/>
            <a:ahLst/>
            <a:cxnLst/>
            <a:rect l="l" t="t" r="r" b="b"/>
            <a:pathLst>
              <a:path w="3898900" h="5041900">
                <a:moveTo>
                  <a:pt x="0" y="0"/>
                </a:moveTo>
                <a:lnTo>
                  <a:pt x="3898900" y="0"/>
                </a:lnTo>
                <a:lnTo>
                  <a:pt x="3898900" y="5041900"/>
                </a:lnTo>
                <a:lnTo>
                  <a:pt x="0" y="50419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9"/>
            <a:ext cx="9144000" cy="1311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940" y="939291"/>
            <a:ext cx="4743450" cy="6508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5125"/>
              </a:lnSpc>
            </a:pPr>
            <a:r>
              <a:rPr dirty="0" smtClean="0" sz="4400">
                <a:latin typeface="Batang"/>
                <a:cs typeface="Batang"/>
              </a:rPr>
              <a:t>I</a:t>
            </a:r>
            <a:r>
              <a:rPr dirty="0" smtClean="0" sz="4400" spc="-5">
                <a:latin typeface="Batang"/>
                <a:cs typeface="Batang"/>
              </a:rPr>
              <a:t>n</a:t>
            </a:r>
            <a:r>
              <a:rPr dirty="0" smtClean="0" sz="4400" spc="0">
                <a:latin typeface="Batang"/>
                <a:cs typeface="Batang"/>
              </a:rPr>
              <a:t>s</a:t>
            </a:r>
            <a:r>
              <a:rPr dirty="0" smtClean="0" sz="4400" spc="-5">
                <a:latin typeface="Batang"/>
                <a:cs typeface="Batang"/>
              </a:rPr>
              <a:t>id</a:t>
            </a:r>
            <a:r>
              <a:rPr dirty="0" smtClean="0" sz="4400" spc="0">
                <a:latin typeface="Batang"/>
                <a:cs typeface="Batang"/>
              </a:rPr>
              <a:t>e</a:t>
            </a:r>
            <a:r>
              <a:rPr dirty="0" smtClean="0" sz="4400" spc="-10">
                <a:latin typeface="Batang"/>
                <a:cs typeface="Batang"/>
              </a:rPr>
              <a:t> </a:t>
            </a:r>
            <a:r>
              <a:rPr dirty="0" smtClean="0" sz="4400" spc="0">
                <a:latin typeface="Batang"/>
                <a:cs typeface="Batang"/>
              </a:rPr>
              <a:t>the</a:t>
            </a:r>
            <a:r>
              <a:rPr dirty="0" smtClean="0" sz="4400" spc="-10">
                <a:latin typeface="Batang"/>
                <a:cs typeface="Batang"/>
              </a:rPr>
              <a:t> </a:t>
            </a:r>
            <a:r>
              <a:rPr dirty="0" smtClean="0" sz="4400" spc="-5">
                <a:latin typeface="Batang"/>
                <a:cs typeface="Batang"/>
              </a:rPr>
              <a:t>M</a:t>
            </a:r>
            <a:r>
              <a:rPr dirty="0" smtClean="0" sz="4400" spc="0">
                <a:latin typeface="Batang"/>
                <a:cs typeface="Batang"/>
              </a:rPr>
              <a:t>a</a:t>
            </a:r>
            <a:r>
              <a:rPr dirty="0" smtClean="0" sz="4400" spc="-5">
                <a:latin typeface="Batang"/>
                <a:cs typeface="Batang"/>
              </a:rPr>
              <a:t>n</a:t>
            </a:r>
            <a:r>
              <a:rPr dirty="0" smtClean="0" sz="4400" spc="0">
                <a:latin typeface="Batang"/>
                <a:cs typeface="Batang"/>
              </a:rPr>
              <a:t>ual</a:t>
            </a:r>
            <a:endParaRPr sz="4400">
              <a:latin typeface="Batang"/>
              <a:cs typeface="Batang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972246"/>
            <a:ext cx="4529455" cy="11595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51815" marR="12700" indent="-539750">
              <a:lnSpc>
                <a:spcPct val="12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3200" spc="-5">
                <a:latin typeface="Batang"/>
                <a:cs typeface="Batang"/>
              </a:rPr>
              <a:t>U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de</a:t>
            </a:r>
            <a:r>
              <a:rPr dirty="0" smtClean="0" sz="3200" spc="-10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sta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d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g</a:t>
            </a:r>
            <a:r>
              <a:rPr dirty="0" smtClean="0" sz="3200" spc="-10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yo</a:t>
            </a:r>
            <a:r>
              <a:rPr dirty="0" smtClean="0" sz="3200" spc="-5">
                <a:latin typeface="Batang"/>
                <a:cs typeface="Batang"/>
              </a:rPr>
              <a:t>u</a:t>
            </a:r>
            <a:r>
              <a:rPr dirty="0" smtClean="0" sz="3200" spc="0">
                <a:latin typeface="Batang"/>
                <a:cs typeface="Batang"/>
              </a:rPr>
              <a:t>r</a:t>
            </a:r>
            <a:r>
              <a:rPr dirty="0" smtClean="0" sz="3200" spc="-5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n</a:t>
            </a:r>
            <a:r>
              <a:rPr dirty="0" smtClean="0" sz="3200" spc="-15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t</a:t>
            </a:r>
            <a:r>
              <a:rPr dirty="0" smtClean="0" sz="3200" spc="-5">
                <a:latin typeface="Batang"/>
                <a:cs typeface="Batang"/>
              </a:rPr>
              <a:t>h</a:t>
            </a:r>
            <a:r>
              <a:rPr dirty="0" smtClean="0" sz="3200" spc="0">
                <a:latin typeface="Batang"/>
                <a:cs typeface="Batang"/>
              </a:rPr>
              <a:t>e comm</a:t>
            </a:r>
            <a:r>
              <a:rPr dirty="0" smtClean="0" sz="3200" spc="-5">
                <a:latin typeface="Batang"/>
                <a:cs typeface="Batang"/>
              </a:rPr>
              <a:t>unit</a:t>
            </a:r>
            <a:r>
              <a:rPr dirty="0" smtClean="0" sz="3200" spc="0">
                <a:latin typeface="Batang"/>
                <a:cs typeface="Batang"/>
              </a:rPr>
              <a:t>y</a:t>
            </a:r>
            <a:endParaRPr sz="3200">
              <a:latin typeface="Batang"/>
              <a:cs typeface="Batang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4824730">
              <a:lnSpc>
                <a:spcPct val="100000"/>
              </a:lnSpc>
            </a:pPr>
            <a:r>
              <a:rPr dirty="0" smtClean="0" sz="3200">
                <a:latin typeface="Batang"/>
                <a:cs typeface="Batang"/>
              </a:rPr>
              <a:t>ole</a:t>
            </a:r>
            <a:endParaRPr sz="3200">
              <a:latin typeface="Batang"/>
              <a:cs typeface="Batang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3935" y="3092195"/>
            <a:ext cx="4500370" cy="3765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983280" y="3301531"/>
            <a:ext cx="3886164" cy="35564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974850" y="3293097"/>
            <a:ext cx="3898900" cy="3564902"/>
          </a:xfrm>
          <a:custGeom>
            <a:avLst/>
            <a:gdLst/>
            <a:ahLst/>
            <a:cxnLst/>
            <a:rect l="l" t="t" r="r" b="b"/>
            <a:pathLst>
              <a:path w="3898900" h="3564902">
                <a:moveTo>
                  <a:pt x="0" y="0"/>
                </a:moveTo>
                <a:lnTo>
                  <a:pt x="3898900" y="0"/>
                </a:lnTo>
                <a:lnTo>
                  <a:pt x="3898900" y="356490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974850" y="3293097"/>
            <a:ext cx="0" cy="3564902"/>
          </a:xfrm>
          <a:custGeom>
            <a:avLst/>
            <a:gdLst/>
            <a:ahLst/>
            <a:cxnLst/>
            <a:rect l="l" t="t" r="r" b="b"/>
            <a:pathLst>
              <a:path w="0" h="3564902">
                <a:moveTo>
                  <a:pt x="0" y="3564902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821935" y="1469136"/>
            <a:ext cx="4322064" cy="5388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031280" y="1678508"/>
            <a:ext cx="3886151" cy="50291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022850" y="1670050"/>
            <a:ext cx="3898900" cy="5041900"/>
          </a:xfrm>
          <a:custGeom>
            <a:avLst/>
            <a:gdLst/>
            <a:ahLst/>
            <a:cxnLst/>
            <a:rect l="l" t="t" r="r" b="b"/>
            <a:pathLst>
              <a:path w="3898900" h="5041900">
                <a:moveTo>
                  <a:pt x="0" y="0"/>
                </a:moveTo>
                <a:lnTo>
                  <a:pt x="3898900" y="0"/>
                </a:lnTo>
                <a:lnTo>
                  <a:pt x="3898900" y="5041900"/>
                </a:lnTo>
                <a:lnTo>
                  <a:pt x="0" y="50419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9"/>
            <a:ext cx="9144000" cy="1311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940" y="901191"/>
            <a:ext cx="4743450" cy="6508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5125"/>
              </a:lnSpc>
            </a:pPr>
            <a:r>
              <a:rPr dirty="0" smtClean="0" sz="4400">
                <a:latin typeface="Batang"/>
                <a:cs typeface="Batang"/>
              </a:rPr>
              <a:t>I</a:t>
            </a:r>
            <a:r>
              <a:rPr dirty="0" smtClean="0" sz="4400" spc="-5">
                <a:latin typeface="Batang"/>
                <a:cs typeface="Batang"/>
              </a:rPr>
              <a:t>n</a:t>
            </a:r>
            <a:r>
              <a:rPr dirty="0" smtClean="0" sz="4400" spc="0">
                <a:latin typeface="Batang"/>
                <a:cs typeface="Batang"/>
              </a:rPr>
              <a:t>s</a:t>
            </a:r>
            <a:r>
              <a:rPr dirty="0" smtClean="0" sz="4400" spc="-5">
                <a:latin typeface="Batang"/>
                <a:cs typeface="Batang"/>
              </a:rPr>
              <a:t>id</a:t>
            </a:r>
            <a:r>
              <a:rPr dirty="0" smtClean="0" sz="4400" spc="0">
                <a:latin typeface="Batang"/>
                <a:cs typeface="Batang"/>
              </a:rPr>
              <a:t>e</a:t>
            </a:r>
            <a:r>
              <a:rPr dirty="0" smtClean="0" sz="4400" spc="-10">
                <a:latin typeface="Batang"/>
                <a:cs typeface="Batang"/>
              </a:rPr>
              <a:t> </a:t>
            </a:r>
            <a:r>
              <a:rPr dirty="0" smtClean="0" sz="4400" spc="0">
                <a:latin typeface="Batang"/>
                <a:cs typeface="Batang"/>
              </a:rPr>
              <a:t>the</a:t>
            </a:r>
            <a:r>
              <a:rPr dirty="0" smtClean="0" sz="4400" spc="-10">
                <a:latin typeface="Batang"/>
                <a:cs typeface="Batang"/>
              </a:rPr>
              <a:t> </a:t>
            </a:r>
            <a:r>
              <a:rPr dirty="0" smtClean="0" sz="4400" spc="-5">
                <a:latin typeface="Batang"/>
                <a:cs typeface="Batang"/>
              </a:rPr>
              <a:t>M</a:t>
            </a:r>
            <a:r>
              <a:rPr dirty="0" smtClean="0" sz="4400" spc="0">
                <a:latin typeface="Batang"/>
                <a:cs typeface="Batang"/>
              </a:rPr>
              <a:t>a</a:t>
            </a:r>
            <a:r>
              <a:rPr dirty="0" smtClean="0" sz="4400" spc="-5">
                <a:latin typeface="Batang"/>
                <a:cs typeface="Batang"/>
              </a:rPr>
              <a:t>n</a:t>
            </a:r>
            <a:r>
              <a:rPr dirty="0" smtClean="0" sz="4400" spc="0">
                <a:latin typeface="Batang"/>
                <a:cs typeface="Batang"/>
              </a:rPr>
              <a:t>ual</a:t>
            </a:r>
            <a:endParaRPr sz="4400">
              <a:latin typeface="Batang"/>
              <a:cs typeface="Batang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" y="2476182"/>
            <a:ext cx="143256" cy="487679"/>
          </a:xfrm>
          <a:custGeom>
            <a:avLst/>
            <a:gdLst/>
            <a:ahLst/>
            <a:cxnLst/>
            <a:rect l="l" t="t" r="r" b="b"/>
            <a:pathLst>
              <a:path w="143256" h="487679">
                <a:moveTo>
                  <a:pt x="0" y="0"/>
                </a:moveTo>
                <a:lnTo>
                  <a:pt x="143256" y="0"/>
                </a:lnTo>
                <a:lnTo>
                  <a:pt x="143256" y="487679"/>
                </a:lnTo>
                <a:lnTo>
                  <a:pt x="0" y="4876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380488" y="3179064"/>
            <a:ext cx="4500370" cy="3678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589832" y="3386963"/>
            <a:ext cx="3886164" cy="3471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581401" y="3378517"/>
            <a:ext cx="3898900" cy="3479482"/>
          </a:xfrm>
          <a:custGeom>
            <a:avLst/>
            <a:gdLst/>
            <a:ahLst/>
            <a:cxnLst/>
            <a:rect l="l" t="t" r="r" b="b"/>
            <a:pathLst>
              <a:path w="3898900" h="3479482">
                <a:moveTo>
                  <a:pt x="0" y="0"/>
                </a:moveTo>
                <a:lnTo>
                  <a:pt x="3898900" y="0"/>
                </a:lnTo>
                <a:lnTo>
                  <a:pt x="3898900" y="3479482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581401" y="3378517"/>
            <a:ext cx="0" cy="3479482"/>
          </a:xfrm>
          <a:custGeom>
            <a:avLst/>
            <a:gdLst/>
            <a:ahLst/>
            <a:cxnLst/>
            <a:rect l="l" t="t" r="r" b="b"/>
            <a:pathLst>
              <a:path w="0" h="3479482">
                <a:moveTo>
                  <a:pt x="0" y="3479482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895088" y="1545336"/>
            <a:ext cx="4248912" cy="5312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104432" y="1754679"/>
            <a:ext cx="3886151" cy="5029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096002" y="1746250"/>
            <a:ext cx="3898900" cy="5041900"/>
          </a:xfrm>
          <a:custGeom>
            <a:avLst/>
            <a:gdLst/>
            <a:ahLst/>
            <a:cxnLst/>
            <a:rect l="l" t="t" r="r" b="b"/>
            <a:pathLst>
              <a:path w="3898900" h="5041900">
                <a:moveTo>
                  <a:pt x="0" y="0"/>
                </a:moveTo>
                <a:lnTo>
                  <a:pt x="3898900" y="0"/>
                </a:lnTo>
                <a:lnTo>
                  <a:pt x="3898900" y="5041900"/>
                </a:lnTo>
                <a:lnTo>
                  <a:pt x="0" y="50419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88340" y="2018284"/>
            <a:ext cx="5005705" cy="11595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16559" marR="12700" indent="-404495">
              <a:lnSpc>
                <a:spcPct val="12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3200" spc="-10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es</a:t>
            </a:r>
            <a:r>
              <a:rPr dirty="0" smtClean="0" sz="3200" spc="-5">
                <a:latin typeface="Batang"/>
                <a:cs typeface="Batang"/>
              </a:rPr>
              <a:t>p</a:t>
            </a:r>
            <a:r>
              <a:rPr dirty="0" smtClean="0" sz="3200" spc="0">
                <a:latin typeface="Batang"/>
                <a:cs typeface="Batang"/>
              </a:rPr>
              <a:t>o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d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g</a:t>
            </a:r>
            <a:r>
              <a:rPr dirty="0" smtClean="0" sz="3200" spc="-35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to</a:t>
            </a:r>
            <a:r>
              <a:rPr dirty="0" smtClean="0" sz="3200" spc="-10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a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d</a:t>
            </a:r>
            <a:r>
              <a:rPr dirty="0" smtClean="0" sz="3200" spc="0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ecove</a:t>
            </a:r>
            <a:r>
              <a:rPr dirty="0" smtClean="0" sz="3200" spc="-10">
                <a:latin typeface="Batang"/>
                <a:cs typeface="Batang"/>
              </a:rPr>
              <a:t>r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g</a:t>
            </a:r>
            <a:r>
              <a:rPr dirty="0" smtClean="0" sz="3200" spc="-10">
                <a:latin typeface="Batang"/>
                <a:cs typeface="Batang"/>
              </a:rPr>
              <a:t> </a:t>
            </a:r>
            <a:r>
              <a:rPr dirty="0" smtClean="0" sz="3200" spc="5">
                <a:latin typeface="Batang"/>
                <a:cs typeface="Batang"/>
              </a:rPr>
              <a:t>f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om eve</a:t>
            </a:r>
            <a:r>
              <a:rPr dirty="0" smtClean="0" sz="3200" spc="-10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ts</a:t>
            </a:r>
            <a:endParaRPr sz="3200">
              <a:latin typeface="Batang"/>
              <a:cs typeface="Batang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01191"/>
            <a:ext cx="4743450" cy="6508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5125"/>
              </a:lnSpc>
            </a:pPr>
            <a:r>
              <a:rPr dirty="0" smtClean="0" sz="4400">
                <a:latin typeface="Batang"/>
                <a:cs typeface="Batang"/>
              </a:rPr>
              <a:t>I</a:t>
            </a:r>
            <a:r>
              <a:rPr dirty="0" smtClean="0" sz="4400" spc="-5">
                <a:latin typeface="Batang"/>
                <a:cs typeface="Batang"/>
              </a:rPr>
              <a:t>n</a:t>
            </a:r>
            <a:r>
              <a:rPr dirty="0" smtClean="0" sz="4400" spc="0">
                <a:latin typeface="Batang"/>
                <a:cs typeface="Batang"/>
              </a:rPr>
              <a:t>s</a:t>
            </a:r>
            <a:r>
              <a:rPr dirty="0" smtClean="0" sz="4400" spc="-5">
                <a:latin typeface="Batang"/>
                <a:cs typeface="Batang"/>
              </a:rPr>
              <a:t>id</a:t>
            </a:r>
            <a:r>
              <a:rPr dirty="0" smtClean="0" sz="4400" spc="0">
                <a:latin typeface="Batang"/>
                <a:cs typeface="Batang"/>
              </a:rPr>
              <a:t>e</a:t>
            </a:r>
            <a:r>
              <a:rPr dirty="0" smtClean="0" sz="4400" spc="-10">
                <a:latin typeface="Batang"/>
                <a:cs typeface="Batang"/>
              </a:rPr>
              <a:t> </a:t>
            </a:r>
            <a:r>
              <a:rPr dirty="0" smtClean="0" sz="4400" spc="0">
                <a:latin typeface="Batang"/>
                <a:cs typeface="Batang"/>
              </a:rPr>
              <a:t>the</a:t>
            </a:r>
            <a:r>
              <a:rPr dirty="0" smtClean="0" sz="4400" spc="-10">
                <a:latin typeface="Batang"/>
                <a:cs typeface="Batang"/>
              </a:rPr>
              <a:t> </a:t>
            </a:r>
            <a:r>
              <a:rPr dirty="0" smtClean="0" sz="4400" spc="-5">
                <a:latin typeface="Batang"/>
                <a:cs typeface="Batang"/>
              </a:rPr>
              <a:t>M</a:t>
            </a:r>
            <a:r>
              <a:rPr dirty="0" smtClean="0" sz="4400" spc="0">
                <a:latin typeface="Batang"/>
                <a:cs typeface="Batang"/>
              </a:rPr>
              <a:t>a</a:t>
            </a:r>
            <a:r>
              <a:rPr dirty="0" smtClean="0" sz="4400" spc="-5">
                <a:latin typeface="Batang"/>
                <a:cs typeface="Batang"/>
              </a:rPr>
              <a:t>n</a:t>
            </a:r>
            <a:r>
              <a:rPr dirty="0" smtClean="0" sz="4400" spc="0">
                <a:latin typeface="Batang"/>
                <a:cs typeface="Batang"/>
              </a:rPr>
              <a:t>ual</a:t>
            </a:r>
            <a:endParaRPr sz="4400">
              <a:latin typeface="Batang"/>
              <a:cs typeface="Batang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2115820"/>
            <a:ext cx="3066415" cy="4965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3200">
                <a:latin typeface="Batang"/>
                <a:cs typeface="Batang"/>
              </a:rPr>
              <a:t>Mak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g</a:t>
            </a:r>
            <a:r>
              <a:rPr dirty="0" smtClean="0" sz="3200" spc="-35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a </a:t>
            </a:r>
            <a:r>
              <a:rPr dirty="0" smtClean="0" sz="3200" spc="-5">
                <a:latin typeface="Batang"/>
                <a:cs typeface="Batang"/>
              </a:rPr>
              <a:t>p</a:t>
            </a:r>
            <a:r>
              <a:rPr dirty="0" smtClean="0" sz="3200" spc="0">
                <a:latin typeface="Batang"/>
                <a:cs typeface="Batang"/>
              </a:rPr>
              <a:t>lan</a:t>
            </a:r>
            <a:endParaRPr sz="3200">
              <a:latin typeface="Batang"/>
              <a:cs typeface="Batang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17064" y="2688335"/>
            <a:ext cx="4500370" cy="4169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625421" y="2897682"/>
            <a:ext cx="3886199" cy="39603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616987" y="2889250"/>
            <a:ext cx="3898900" cy="3968750"/>
          </a:xfrm>
          <a:custGeom>
            <a:avLst/>
            <a:gdLst/>
            <a:ahLst/>
            <a:cxnLst/>
            <a:rect l="l" t="t" r="r" b="b"/>
            <a:pathLst>
              <a:path w="3898900" h="3968750">
                <a:moveTo>
                  <a:pt x="0" y="0"/>
                </a:moveTo>
                <a:lnTo>
                  <a:pt x="3898900" y="0"/>
                </a:lnTo>
                <a:lnTo>
                  <a:pt x="3898900" y="39687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616987" y="2889250"/>
            <a:ext cx="0" cy="3968750"/>
          </a:xfrm>
          <a:custGeom>
            <a:avLst/>
            <a:gdLst/>
            <a:ahLst/>
            <a:cxnLst/>
            <a:rect l="l" t="t" r="r" b="b"/>
            <a:pathLst>
              <a:path w="0" h="3968750">
                <a:moveTo>
                  <a:pt x="0" y="39687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745735" y="1316736"/>
            <a:ext cx="4398264" cy="5541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954142" y="1524912"/>
            <a:ext cx="3886199" cy="502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946650" y="1517421"/>
            <a:ext cx="3898900" cy="5041900"/>
          </a:xfrm>
          <a:custGeom>
            <a:avLst/>
            <a:gdLst/>
            <a:ahLst/>
            <a:cxnLst/>
            <a:rect l="l" t="t" r="r" b="b"/>
            <a:pathLst>
              <a:path w="3898900" h="5041900">
                <a:moveTo>
                  <a:pt x="0" y="0"/>
                </a:moveTo>
                <a:lnTo>
                  <a:pt x="3898900" y="0"/>
                </a:lnTo>
                <a:lnTo>
                  <a:pt x="3898900" y="5041900"/>
                </a:lnTo>
                <a:lnTo>
                  <a:pt x="0" y="50419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382" y="939291"/>
            <a:ext cx="5027930" cy="6381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5025"/>
              </a:lnSpc>
            </a:pPr>
            <a:r>
              <a:rPr dirty="0" smtClean="0" sz="4400" spc="-5">
                <a:latin typeface="Batang"/>
                <a:cs typeface="Batang"/>
              </a:rPr>
              <a:t>S</a:t>
            </a:r>
            <a:r>
              <a:rPr dirty="0" smtClean="0" sz="4400" spc="0">
                <a:latin typeface="Batang"/>
                <a:cs typeface="Batang"/>
              </a:rPr>
              <a:t>ha</a:t>
            </a:r>
            <a:r>
              <a:rPr dirty="0" smtClean="0" sz="4400" spc="-5">
                <a:latin typeface="Batang"/>
                <a:cs typeface="Batang"/>
              </a:rPr>
              <a:t>r</a:t>
            </a:r>
            <a:r>
              <a:rPr dirty="0" smtClean="0" sz="4400" spc="-5">
                <a:latin typeface="Batang"/>
                <a:cs typeface="Batang"/>
              </a:rPr>
              <a:t>in</a:t>
            </a:r>
            <a:r>
              <a:rPr dirty="0" smtClean="0" sz="4400" spc="0">
                <a:latin typeface="Batang"/>
                <a:cs typeface="Batang"/>
              </a:rPr>
              <a:t>g</a:t>
            </a:r>
            <a:r>
              <a:rPr dirty="0" smtClean="0" sz="4400" spc="-15">
                <a:latin typeface="Batang"/>
                <a:cs typeface="Batang"/>
              </a:rPr>
              <a:t> </a:t>
            </a:r>
            <a:r>
              <a:rPr dirty="0" smtClean="0" sz="4400" spc="5">
                <a:latin typeface="Batang"/>
                <a:cs typeface="Batang"/>
              </a:rPr>
              <a:t>R</a:t>
            </a:r>
            <a:r>
              <a:rPr dirty="0" smtClean="0" sz="4400" spc="-5">
                <a:latin typeface="Batang"/>
                <a:cs typeface="Batang"/>
              </a:rPr>
              <a:t>e</a:t>
            </a:r>
            <a:r>
              <a:rPr dirty="0" smtClean="0" sz="4400" spc="0">
                <a:latin typeface="Batang"/>
                <a:cs typeface="Batang"/>
              </a:rPr>
              <a:t>sou</a:t>
            </a:r>
            <a:r>
              <a:rPr dirty="0" smtClean="0" sz="4400" spc="-5">
                <a:latin typeface="Batang"/>
                <a:cs typeface="Batang"/>
              </a:rPr>
              <a:t>r</a:t>
            </a:r>
            <a:r>
              <a:rPr dirty="0" smtClean="0" sz="4400" spc="0">
                <a:latin typeface="Batang"/>
                <a:cs typeface="Batang"/>
              </a:rPr>
              <a:t>c</a:t>
            </a:r>
            <a:r>
              <a:rPr dirty="0" smtClean="0" sz="4400" spc="-5">
                <a:latin typeface="Batang"/>
                <a:cs typeface="Batang"/>
              </a:rPr>
              <a:t>es</a:t>
            </a:r>
            <a:endParaRPr sz="4400">
              <a:latin typeface="Batang"/>
              <a:cs typeface="Batang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0382" y="1979676"/>
            <a:ext cx="5021580" cy="9353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marR="12700" indent="-343535">
              <a:lnSpc>
                <a:spcPts val="384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3200" spc="5">
                <a:latin typeface="Batang"/>
                <a:cs typeface="Batang"/>
              </a:rPr>
              <a:t>O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l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e</a:t>
            </a:r>
            <a:r>
              <a:rPr dirty="0" smtClean="0" sz="3200" spc="-10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D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saster</a:t>
            </a:r>
            <a:r>
              <a:rPr dirty="0" smtClean="0" sz="3200" spc="-20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T</a:t>
            </a:r>
            <a:r>
              <a:rPr dirty="0" smtClean="0" sz="3200" spc="0">
                <a:latin typeface="Batang"/>
                <a:cs typeface="Batang"/>
              </a:rPr>
              <a:t>oolk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-5">
                <a:latin typeface="Batang"/>
                <a:cs typeface="Batang"/>
              </a:rPr>
              <a:t>t</a:t>
            </a:r>
            <a:r>
              <a:rPr dirty="0" smtClean="0" sz="3200" spc="0">
                <a:latin typeface="Batang"/>
                <a:cs typeface="Batang"/>
              </a:rPr>
              <a:t>:</a:t>
            </a:r>
            <a:r>
              <a:rPr dirty="0" smtClean="0" sz="3200" spc="0">
                <a:latin typeface="Batang"/>
                <a:cs typeface="Batang"/>
              </a:rPr>
              <a:t> w</a:t>
            </a:r>
            <a:endParaRPr sz="3200">
              <a:latin typeface="Batang"/>
              <a:cs typeface="Batang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8537" y="2450895"/>
            <a:ext cx="7145655" cy="4407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6535">
              <a:lnSpc>
                <a:spcPct val="100000"/>
              </a:lnSpc>
            </a:pPr>
            <a:r>
              <a:rPr dirty="0" smtClean="0" sz="3200">
                <a:latin typeface="Batang"/>
                <a:cs typeface="Batang"/>
              </a:rPr>
              <a:t>ww.</a:t>
            </a:r>
            <a:r>
              <a:rPr dirty="0" smtClean="0" sz="3200" spc="-5">
                <a:latin typeface="Batang"/>
                <a:cs typeface="Batang"/>
              </a:rPr>
              <a:t>u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o.ed</a:t>
            </a:r>
            <a:r>
              <a:rPr dirty="0" smtClean="0" sz="3200" spc="-5">
                <a:latin typeface="Batang"/>
                <a:cs typeface="Batang"/>
              </a:rPr>
              <a:t>u</a:t>
            </a:r>
            <a:r>
              <a:rPr dirty="0" smtClean="0" sz="3200" spc="0">
                <a:latin typeface="Batang"/>
                <a:cs typeface="Batang"/>
              </a:rPr>
              <a:t>/c</a:t>
            </a:r>
            <a:r>
              <a:rPr dirty="0" smtClean="0" sz="3200" spc="-5">
                <a:latin typeface="Batang"/>
                <a:cs typeface="Batang"/>
              </a:rPr>
              <a:t>h</a:t>
            </a:r>
            <a:r>
              <a:rPr dirty="0" smtClean="0" sz="3200" spc="0">
                <a:latin typeface="Batang"/>
                <a:cs typeface="Batang"/>
              </a:rPr>
              <a:t>a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t</a:t>
            </a:r>
            <a:endParaRPr sz="3200">
              <a:latin typeface="Batang"/>
              <a:cs typeface="Batang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8537" y="2519375"/>
            <a:ext cx="7145336" cy="433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030095" marR="12700" indent="-2018030">
              <a:lnSpc>
                <a:spcPct val="100000"/>
              </a:lnSpc>
            </a:pPr>
            <a:r>
              <a:rPr dirty="0" smtClean="0" sz="4400">
                <a:latin typeface="Batang"/>
                <a:cs typeface="Batang"/>
              </a:rPr>
              <a:t>Co</a:t>
            </a:r>
            <a:r>
              <a:rPr dirty="0" smtClean="0" sz="4400" spc="-5">
                <a:latin typeface="Batang"/>
                <a:cs typeface="Batang"/>
              </a:rPr>
              <a:t>m</a:t>
            </a:r>
            <a:r>
              <a:rPr dirty="0" smtClean="0" sz="4400" spc="-5">
                <a:latin typeface="Batang"/>
                <a:cs typeface="Batang"/>
              </a:rPr>
              <a:t>m</a:t>
            </a:r>
            <a:r>
              <a:rPr dirty="0" smtClean="0" sz="4400" spc="0">
                <a:latin typeface="Batang"/>
                <a:cs typeface="Batang"/>
              </a:rPr>
              <a:t>u</a:t>
            </a:r>
            <a:r>
              <a:rPr dirty="0" smtClean="0" sz="4400" spc="-10">
                <a:latin typeface="Batang"/>
                <a:cs typeface="Batang"/>
              </a:rPr>
              <a:t>n</a:t>
            </a:r>
            <a:r>
              <a:rPr dirty="0" smtClean="0" sz="4400" spc="0">
                <a:latin typeface="Batang"/>
                <a:cs typeface="Batang"/>
              </a:rPr>
              <a:t>ity</a:t>
            </a:r>
            <a:r>
              <a:rPr dirty="0" smtClean="0" sz="4400" spc="-25">
                <a:latin typeface="Batang"/>
                <a:cs typeface="Batang"/>
              </a:rPr>
              <a:t> </a:t>
            </a:r>
            <a:r>
              <a:rPr dirty="0" smtClean="0" sz="4400" spc="5">
                <a:latin typeface="Batang"/>
                <a:cs typeface="Batang"/>
              </a:rPr>
              <a:t>E</a:t>
            </a:r>
            <a:r>
              <a:rPr dirty="0" smtClean="0" sz="4400" spc="-10">
                <a:latin typeface="Batang"/>
                <a:cs typeface="Batang"/>
              </a:rPr>
              <a:t>d</a:t>
            </a:r>
            <a:r>
              <a:rPr dirty="0" smtClean="0" sz="4400" spc="0">
                <a:latin typeface="Batang"/>
                <a:cs typeface="Batang"/>
              </a:rPr>
              <a:t>ucation</a:t>
            </a:r>
            <a:r>
              <a:rPr dirty="0" smtClean="0" sz="4400" spc="-10">
                <a:latin typeface="Batang"/>
                <a:cs typeface="Batang"/>
              </a:rPr>
              <a:t> </a:t>
            </a:r>
            <a:r>
              <a:rPr dirty="0" smtClean="0" sz="4400" spc="0">
                <a:latin typeface="Batang"/>
                <a:cs typeface="Batang"/>
              </a:rPr>
              <a:t>&amp;</a:t>
            </a:r>
            <a:r>
              <a:rPr dirty="0" smtClean="0" sz="4400" spc="0">
                <a:latin typeface="Batang"/>
                <a:cs typeface="Batang"/>
              </a:rPr>
              <a:t> Outr</a:t>
            </a:r>
            <a:r>
              <a:rPr dirty="0" smtClean="0" sz="4400" spc="-10">
                <a:latin typeface="Batang"/>
                <a:cs typeface="Batang"/>
              </a:rPr>
              <a:t>e</a:t>
            </a:r>
            <a:r>
              <a:rPr dirty="0" smtClean="0" sz="4400" spc="0">
                <a:latin typeface="Batang"/>
                <a:cs typeface="Batang"/>
              </a:rPr>
              <a:t>ach</a:t>
            </a:r>
            <a:endParaRPr sz="4400">
              <a:latin typeface="Batang"/>
              <a:cs typeface="Batang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855" y="1562162"/>
            <a:ext cx="7555230" cy="37636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756285" marR="12700" indent="-744220">
              <a:lnSpc>
                <a:spcPts val="3840"/>
              </a:lnSpc>
              <a:buFont typeface="Batang"/>
              <a:buAutoNum type="arabicPeriod"/>
              <a:tabLst>
                <a:tab pos="756285" algn="l"/>
              </a:tabLst>
            </a:pPr>
            <a:r>
              <a:rPr dirty="0" smtClean="0" sz="3200">
                <a:latin typeface="Batang"/>
                <a:cs typeface="Batang"/>
              </a:rPr>
              <a:t>Co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t</a:t>
            </a:r>
            <a:r>
              <a:rPr dirty="0" smtClean="0" sz="3200" spc="-5">
                <a:latin typeface="Batang"/>
                <a:cs typeface="Batang"/>
              </a:rPr>
              <a:t>inuit</a:t>
            </a:r>
            <a:r>
              <a:rPr dirty="0" smtClean="0" sz="3200" spc="0">
                <a:latin typeface="Batang"/>
                <a:cs typeface="Batang"/>
              </a:rPr>
              <a:t>y</a:t>
            </a:r>
            <a:r>
              <a:rPr dirty="0" smtClean="0" sz="3200" spc="-25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Pla</a:t>
            </a:r>
            <a:r>
              <a:rPr dirty="0" smtClean="0" sz="3200" spc="-5">
                <a:latin typeface="Batang"/>
                <a:cs typeface="Batang"/>
              </a:rPr>
              <a:t>nnin</a:t>
            </a:r>
            <a:r>
              <a:rPr dirty="0" smtClean="0" sz="3200" spc="0">
                <a:latin typeface="Batang"/>
                <a:cs typeface="Batang"/>
              </a:rPr>
              <a:t>g</a:t>
            </a:r>
            <a:r>
              <a:rPr dirty="0" smtClean="0" sz="3200" spc="-10">
                <a:latin typeface="Batang"/>
                <a:cs typeface="Batang"/>
              </a:rPr>
              <a:t> </a:t>
            </a:r>
            <a:r>
              <a:rPr dirty="0" smtClean="0" sz="3200" spc="5">
                <a:latin typeface="Batang"/>
                <a:cs typeface="Batang"/>
              </a:rPr>
              <a:t>f</a:t>
            </a:r>
            <a:r>
              <a:rPr dirty="0" smtClean="0" sz="3200" spc="0">
                <a:latin typeface="Batang"/>
                <a:cs typeface="Batang"/>
              </a:rPr>
              <a:t>or</a:t>
            </a:r>
            <a:r>
              <a:rPr dirty="0" smtClean="0" sz="3200" spc="-15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Comm</a:t>
            </a:r>
            <a:r>
              <a:rPr dirty="0" smtClean="0" sz="3200" spc="-5">
                <a:latin typeface="Batang"/>
                <a:cs typeface="Batang"/>
              </a:rPr>
              <a:t>unit</a:t>
            </a:r>
            <a:r>
              <a:rPr dirty="0" smtClean="0" sz="3200" spc="0">
                <a:latin typeface="Batang"/>
                <a:cs typeface="Batang"/>
              </a:rPr>
              <a:t>y</a:t>
            </a:r>
            <a:r>
              <a:rPr dirty="0" smtClean="0" sz="3200" spc="0">
                <a:latin typeface="Batang"/>
                <a:cs typeface="Batang"/>
              </a:rPr>
              <a:t> </a:t>
            </a:r>
            <a:r>
              <a:rPr dirty="0" smtClean="0" sz="3200" spc="5">
                <a:latin typeface="Batang"/>
                <a:cs typeface="Batang"/>
              </a:rPr>
              <a:t>O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ga</a:t>
            </a:r>
            <a:r>
              <a:rPr dirty="0" smtClean="0" sz="3200" spc="-5">
                <a:latin typeface="Batang"/>
                <a:cs typeface="Batang"/>
              </a:rPr>
              <a:t>ni</a:t>
            </a:r>
            <a:r>
              <a:rPr dirty="0" smtClean="0" sz="3200" spc="5">
                <a:latin typeface="Batang"/>
                <a:cs typeface="Batang"/>
              </a:rPr>
              <a:t>z</a:t>
            </a:r>
            <a:r>
              <a:rPr dirty="0" smtClean="0" sz="3200" spc="0">
                <a:latin typeface="Batang"/>
                <a:cs typeface="Batang"/>
              </a:rPr>
              <a:t>at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o</a:t>
            </a:r>
            <a:r>
              <a:rPr dirty="0" smtClean="0" sz="3200" spc="-5">
                <a:latin typeface="Batang"/>
                <a:cs typeface="Batang"/>
              </a:rPr>
              <a:t>ns</a:t>
            </a:r>
            <a:endParaRPr sz="3200">
              <a:latin typeface="Batang"/>
              <a:cs typeface="Batang"/>
            </a:endParaRPr>
          </a:p>
          <a:p>
            <a:pPr>
              <a:lnSpc>
                <a:spcPts val="600"/>
              </a:lnSpc>
              <a:spcBef>
                <a:spcPts val="39"/>
              </a:spcBef>
              <a:buFont typeface="Batang"/>
              <a:buAutoNum type="arabicPeriod"/>
            </a:pPr>
            <a:endParaRPr sz="600"/>
          </a:p>
          <a:p>
            <a:pPr marL="756285" indent="-744220">
              <a:lnSpc>
                <a:spcPct val="100000"/>
              </a:lnSpc>
              <a:buFont typeface="Batang"/>
              <a:buAutoNum type="arabicPeriod"/>
              <a:tabLst>
                <a:tab pos="756285" algn="l"/>
              </a:tabLst>
            </a:pPr>
            <a:r>
              <a:rPr dirty="0" smtClean="0" sz="3200" spc="-10">
                <a:latin typeface="Batang"/>
                <a:cs typeface="Batang"/>
              </a:rPr>
              <a:t>H</a:t>
            </a:r>
            <a:r>
              <a:rPr dirty="0" smtClean="0" sz="3200" spc="0">
                <a:latin typeface="Batang"/>
                <a:cs typeface="Batang"/>
              </a:rPr>
              <a:t>a</a:t>
            </a:r>
            <a:r>
              <a:rPr dirty="0" smtClean="0" sz="3200" spc="5">
                <a:latin typeface="Batang"/>
                <a:cs typeface="Batang"/>
              </a:rPr>
              <a:t>z</a:t>
            </a:r>
            <a:r>
              <a:rPr dirty="0" smtClean="0" sz="3200" spc="0">
                <a:latin typeface="Batang"/>
                <a:cs typeface="Batang"/>
              </a:rPr>
              <a:t>a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ds</a:t>
            </a:r>
            <a:r>
              <a:rPr dirty="0" smtClean="0" sz="3200" spc="-20">
                <a:latin typeface="Batang"/>
                <a:cs typeface="Batang"/>
              </a:rPr>
              <a:t> </a:t>
            </a:r>
            <a:r>
              <a:rPr dirty="0" smtClean="0" sz="3200" spc="-10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es</a:t>
            </a:r>
            <a:r>
              <a:rPr dirty="0" smtClean="0" sz="3200" spc="-5">
                <a:latin typeface="Batang"/>
                <a:cs typeface="Batang"/>
              </a:rPr>
              <a:t>ili</a:t>
            </a:r>
            <a:r>
              <a:rPr dirty="0" smtClean="0" sz="3200" spc="0">
                <a:latin typeface="Batang"/>
                <a:cs typeface="Batang"/>
              </a:rPr>
              <a:t>e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cy C</a:t>
            </a:r>
            <a:r>
              <a:rPr dirty="0" smtClean="0" sz="3200" spc="-5">
                <a:latin typeface="Batang"/>
                <a:cs typeface="Batang"/>
              </a:rPr>
              <a:t>urric</a:t>
            </a:r>
            <a:r>
              <a:rPr dirty="0" smtClean="0" sz="3200" spc="-5">
                <a:latin typeface="Batang"/>
                <a:cs typeface="Batang"/>
              </a:rPr>
              <a:t>u</a:t>
            </a:r>
            <a:r>
              <a:rPr dirty="0" smtClean="0" sz="3200" spc="0">
                <a:latin typeface="Batang"/>
                <a:cs typeface="Batang"/>
              </a:rPr>
              <a:t>l</a:t>
            </a:r>
            <a:r>
              <a:rPr dirty="0" smtClean="0" sz="3200" spc="-5">
                <a:latin typeface="Batang"/>
                <a:cs typeface="Batang"/>
              </a:rPr>
              <a:t>u</a:t>
            </a:r>
            <a:r>
              <a:rPr dirty="0" smtClean="0" sz="3200" spc="0">
                <a:latin typeface="Batang"/>
                <a:cs typeface="Batang"/>
              </a:rPr>
              <a:t>m</a:t>
            </a:r>
            <a:endParaRPr sz="3200">
              <a:latin typeface="Batang"/>
              <a:cs typeface="Batang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Batang"/>
              <a:buAutoNum type="arabicPeriod"/>
            </a:pPr>
            <a:endParaRPr sz="750"/>
          </a:p>
          <a:p>
            <a:pPr marL="756920" indent="-744220">
              <a:lnSpc>
                <a:spcPct val="100000"/>
              </a:lnSpc>
              <a:buFont typeface="Batang"/>
              <a:buAutoNum type="arabicPeriod"/>
              <a:tabLst>
                <a:tab pos="756285" algn="l"/>
              </a:tabLst>
            </a:pPr>
            <a:r>
              <a:rPr dirty="0" smtClean="0" sz="3200" spc="-10">
                <a:latin typeface="Batang"/>
                <a:cs typeface="Batang"/>
              </a:rPr>
              <a:t>R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sk</a:t>
            </a:r>
            <a:r>
              <a:rPr dirty="0" smtClean="0" sz="3200" spc="-20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L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-5">
                <a:latin typeface="Batang"/>
                <a:cs typeface="Batang"/>
              </a:rPr>
              <a:t>t</a:t>
            </a:r>
            <a:r>
              <a:rPr dirty="0" smtClean="0" sz="3200" spc="0">
                <a:latin typeface="Batang"/>
                <a:cs typeface="Batang"/>
              </a:rPr>
              <a:t>e</a:t>
            </a:r>
            <a:r>
              <a:rPr dirty="0" smtClean="0" sz="3200" spc="-10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acy</a:t>
            </a:r>
            <a:endParaRPr sz="3200">
              <a:latin typeface="Batang"/>
              <a:cs typeface="Batang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Batang"/>
              <a:buAutoNum type="arabicPeriod"/>
            </a:pPr>
            <a:endParaRPr sz="750"/>
          </a:p>
          <a:p>
            <a:pPr marL="756920" indent="-744220">
              <a:lnSpc>
                <a:spcPct val="100000"/>
              </a:lnSpc>
              <a:buFont typeface="Batang"/>
              <a:buAutoNum type="arabicPeriod"/>
              <a:tabLst>
                <a:tab pos="756285" algn="l"/>
              </a:tabLst>
            </a:pPr>
            <a:r>
              <a:rPr dirty="0" smtClean="0" sz="3200" spc="-5">
                <a:latin typeface="Batang"/>
                <a:cs typeface="Batang"/>
              </a:rPr>
              <a:t>D</a:t>
            </a:r>
            <a:r>
              <a:rPr dirty="0" smtClean="0" sz="3200" spc="-10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U</a:t>
            </a:r>
            <a:r>
              <a:rPr dirty="0" smtClean="0" sz="3200" spc="-10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W</a:t>
            </a:r>
            <a:r>
              <a:rPr dirty="0" smtClean="0" sz="3200" spc="0">
                <a:latin typeface="Batang"/>
                <a:cs typeface="Batang"/>
              </a:rPr>
              <a:t>o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ks</a:t>
            </a:r>
            <a:r>
              <a:rPr dirty="0" smtClean="0" sz="3200" spc="-5">
                <a:latin typeface="Batang"/>
                <a:cs typeface="Batang"/>
              </a:rPr>
              <a:t>h</a:t>
            </a:r>
            <a:r>
              <a:rPr dirty="0" smtClean="0" sz="3200" spc="0">
                <a:latin typeface="Batang"/>
                <a:cs typeface="Batang"/>
              </a:rPr>
              <a:t>op</a:t>
            </a:r>
            <a:endParaRPr sz="3200">
              <a:latin typeface="Batang"/>
              <a:cs typeface="Batang"/>
            </a:endParaRPr>
          </a:p>
          <a:p>
            <a:pPr>
              <a:lnSpc>
                <a:spcPts val="850"/>
              </a:lnSpc>
              <a:spcBef>
                <a:spcPts val="45"/>
              </a:spcBef>
              <a:buFont typeface="Batang"/>
              <a:buAutoNum type="arabicPeriod"/>
            </a:pPr>
            <a:endParaRPr sz="850"/>
          </a:p>
          <a:p>
            <a:pPr marL="756920" marR="1400175" indent="-744220">
              <a:lnSpc>
                <a:spcPts val="3840"/>
              </a:lnSpc>
              <a:buFont typeface="Batang"/>
              <a:buAutoNum type="arabicPeriod"/>
              <a:tabLst>
                <a:tab pos="756285" algn="l"/>
              </a:tabLst>
            </a:pPr>
            <a:r>
              <a:rPr dirty="0" smtClean="0" sz="3200" spc="-10">
                <a:latin typeface="Batang"/>
                <a:cs typeface="Batang"/>
              </a:rPr>
              <a:t>E</a:t>
            </a:r>
            <a:r>
              <a:rPr dirty="0" smtClean="0" sz="3200" spc="5">
                <a:latin typeface="Batang"/>
                <a:cs typeface="Batang"/>
              </a:rPr>
              <a:t>x</a:t>
            </a:r>
            <a:r>
              <a:rPr dirty="0" smtClean="0" sz="3200" spc="0">
                <a:latin typeface="Batang"/>
                <a:cs typeface="Batang"/>
              </a:rPr>
              <a:t>ec</a:t>
            </a:r>
            <a:r>
              <a:rPr dirty="0" smtClean="0" sz="3200" spc="-5">
                <a:latin typeface="Batang"/>
                <a:cs typeface="Batang"/>
              </a:rPr>
              <a:t>u</a:t>
            </a:r>
            <a:r>
              <a:rPr dirty="0" smtClean="0" sz="3200" spc="0">
                <a:latin typeface="Batang"/>
                <a:cs typeface="Batang"/>
              </a:rPr>
              <a:t>t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ves</a:t>
            </a:r>
            <a:r>
              <a:rPr dirty="0" smtClean="0" sz="3200" spc="-20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P</a:t>
            </a:r>
            <a:r>
              <a:rPr dirty="0" smtClean="0" sz="3200" spc="-10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og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am</a:t>
            </a:r>
            <a:r>
              <a:rPr dirty="0" smtClean="0" sz="3200" spc="-10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n</a:t>
            </a:r>
            <a:r>
              <a:rPr dirty="0" smtClean="0" sz="3200" spc="-5">
                <a:latin typeface="Batang"/>
                <a:cs typeface="Batang"/>
              </a:rPr>
              <a:t> </a:t>
            </a:r>
            <a:r>
              <a:rPr dirty="0" smtClean="0" sz="3200" spc="-10">
                <a:latin typeface="Batang"/>
                <a:cs typeface="Batang"/>
              </a:rPr>
              <a:t>R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sk</a:t>
            </a:r>
            <a:r>
              <a:rPr dirty="0" smtClean="0" sz="3200" spc="0">
                <a:latin typeface="Batang"/>
                <a:cs typeface="Batang"/>
              </a:rPr>
              <a:t> Ma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ageme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t</a:t>
            </a:r>
            <a:endParaRPr sz="3200">
              <a:latin typeface="Batang"/>
              <a:cs typeface="Batang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82" y="5372595"/>
            <a:ext cx="1480473" cy="148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403823" y="5642470"/>
            <a:ext cx="1740062" cy="947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430523" y="5641949"/>
            <a:ext cx="2081086" cy="9476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70434" y="5556377"/>
            <a:ext cx="3207385" cy="5930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4665"/>
              </a:lnSpc>
            </a:pPr>
            <a:r>
              <a:rPr dirty="0" smtClean="0" sz="4000" spc="-65">
                <a:latin typeface="Batang"/>
                <a:cs typeface="Batang"/>
              </a:rPr>
              <a:t>R</a:t>
            </a:r>
            <a:r>
              <a:rPr dirty="0" smtClean="0" sz="4000" spc="-20">
                <a:latin typeface="Batang"/>
                <a:cs typeface="Batang"/>
              </a:rPr>
              <a:t>i</a:t>
            </a:r>
            <a:r>
              <a:rPr dirty="0" smtClean="0" sz="4000" spc="-60">
                <a:latin typeface="Batang"/>
                <a:cs typeface="Batang"/>
              </a:rPr>
              <a:t>s</a:t>
            </a:r>
            <a:r>
              <a:rPr dirty="0" smtClean="0" sz="4000" spc="-25">
                <a:latin typeface="Batang"/>
                <a:cs typeface="Batang"/>
              </a:rPr>
              <a:t>k</a:t>
            </a:r>
            <a:r>
              <a:rPr dirty="0" smtClean="0" sz="4000" spc="-110">
                <a:latin typeface="Batang"/>
                <a:cs typeface="Batang"/>
              </a:rPr>
              <a:t> </a:t>
            </a:r>
            <a:r>
              <a:rPr dirty="0" smtClean="0" sz="4000" spc="-65">
                <a:latin typeface="Batang"/>
                <a:cs typeface="Batang"/>
              </a:rPr>
              <a:t>L</a:t>
            </a:r>
            <a:r>
              <a:rPr dirty="0" smtClean="0" sz="4000" spc="-20">
                <a:latin typeface="Batang"/>
                <a:cs typeface="Batang"/>
              </a:rPr>
              <a:t>i</a:t>
            </a:r>
            <a:r>
              <a:rPr dirty="0" smtClean="0" sz="4000" spc="-10">
                <a:latin typeface="Batang"/>
                <a:cs typeface="Batang"/>
              </a:rPr>
              <a:t>t</a:t>
            </a:r>
            <a:r>
              <a:rPr dirty="0" smtClean="0" sz="4000" spc="-65">
                <a:latin typeface="Batang"/>
                <a:cs typeface="Batang"/>
              </a:rPr>
              <a:t>e</a:t>
            </a:r>
            <a:r>
              <a:rPr dirty="0" smtClean="0" sz="4000" spc="-30">
                <a:latin typeface="Batang"/>
                <a:cs typeface="Batang"/>
              </a:rPr>
              <a:t>r</a:t>
            </a:r>
            <a:r>
              <a:rPr dirty="0" smtClean="0" sz="4000" spc="-60">
                <a:latin typeface="Batang"/>
                <a:cs typeface="Batang"/>
              </a:rPr>
              <a:t>a</a:t>
            </a:r>
            <a:r>
              <a:rPr dirty="0" smtClean="0" sz="4000" spc="-70">
                <a:latin typeface="Batang"/>
                <a:cs typeface="Batang"/>
              </a:rPr>
              <a:t>c</a:t>
            </a:r>
            <a:r>
              <a:rPr dirty="0" smtClean="0" sz="4000" spc="-25">
                <a:latin typeface="Batang"/>
                <a:cs typeface="Batang"/>
              </a:rPr>
              <a:t>y</a:t>
            </a:r>
            <a:endParaRPr sz="4000">
              <a:latin typeface="Batang"/>
              <a:cs typeface="Batang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1599" y="457200"/>
            <a:ext cx="6262114" cy="4696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5519611"/>
            <a:ext cx="9140952" cy="1338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49084" y="3421608"/>
            <a:ext cx="143256" cy="563880"/>
          </a:xfrm>
          <a:custGeom>
            <a:avLst/>
            <a:gdLst/>
            <a:ahLst/>
            <a:cxnLst/>
            <a:rect l="l" t="t" r="r" b="b"/>
            <a:pathLst>
              <a:path w="143256" h="563879">
                <a:moveTo>
                  <a:pt x="0" y="0"/>
                </a:moveTo>
                <a:lnTo>
                  <a:pt x="143256" y="0"/>
                </a:lnTo>
                <a:lnTo>
                  <a:pt x="143256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49084" y="5037048"/>
            <a:ext cx="143256" cy="563880"/>
          </a:xfrm>
          <a:custGeom>
            <a:avLst/>
            <a:gdLst/>
            <a:ahLst/>
            <a:cxnLst/>
            <a:rect l="l" t="t" r="r" b="b"/>
            <a:pathLst>
              <a:path w="143256" h="563879">
                <a:moveTo>
                  <a:pt x="0" y="0"/>
                </a:moveTo>
                <a:lnTo>
                  <a:pt x="143256" y="0"/>
                </a:lnTo>
                <a:lnTo>
                  <a:pt x="143256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6387" y="1979899"/>
            <a:ext cx="6871334" cy="41789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marR="1274445" indent="-342900">
              <a:lnSpc>
                <a:spcPts val="384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200" spc="-5">
                <a:latin typeface="Batang"/>
                <a:cs typeface="Batang"/>
              </a:rPr>
              <a:t>Di</a:t>
            </a:r>
            <a:r>
              <a:rPr dirty="0" smtClean="0" sz="3200" spc="5">
                <a:latin typeface="Batang"/>
                <a:cs typeface="Batang"/>
              </a:rPr>
              <a:t>f</a:t>
            </a:r>
            <a:r>
              <a:rPr dirty="0" smtClean="0" sz="3200" spc="5">
                <a:latin typeface="Batang"/>
                <a:cs typeface="Batang"/>
              </a:rPr>
              <a:t>f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c</a:t>
            </a:r>
            <a:r>
              <a:rPr dirty="0" smtClean="0" sz="3200" spc="-5">
                <a:latin typeface="Batang"/>
                <a:cs typeface="Batang"/>
              </a:rPr>
              <a:t>ul</a:t>
            </a:r>
            <a:r>
              <a:rPr dirty="0" smtClean="0" sz="3200" spc="0">
                <a:latin typeface="Batang"/>
                <a:cs typeface="Batang"/>
              </a:rPr>
              <a:t>t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es</a:t>
            </a:r>
            <a:r>
              <a:rPr dirty="0" smtClean="0" sz="3200" spc="-20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w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th</a:t>
            </a:r>
            <a:r>
              <a:rPr dirty="0" smtClean="0" sz="3200" spc="-15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v</a:t>
            </a:r>
            <a:r>
              <a:rPr dirty="0" smtClean="0" sz="3200" spc="-5">
                <a:latin typeface="Batang"/>
                <a:cs typeface="Batang"/>
              </a:rPr>
              <a:t>uln</a:t>
            </a:r>
            <a:r>
              <a:rPr dirty="0" smtClean="0" sz="3200" spc="0">
                <a:latin typeface="Batang"/>
                <a:cs typeface="Batang"/>
              </a:rPr>
              <a:t>e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able</a:t>
            </a:r>
            <a:r>
              <a:rPr dirty="0" smtClean="0" sz="3200" spc="0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p</a:t>
            </a:r>
            <a:r>
              <a:rPr dirty="0" smtClean="0" sz="3200" spc="0">
                <a:latin typeface="Batang"/>
                <a:cs typeface="Batang"/>
              </a:rPr>
              <a:t>o</a:t>
            </a:r>
            <a:r>
              <a:rPr dirty="0" smtClean="0" sz="3200" spc="-5">
                <a:latin typeface="Batang"/>
                <a:cs typeface="Batang"/>
              </a:rPr>
              <a:t>pul</a:t>
            </a:r>
            <a:r>
              <a:rPr dirty="0" smtClean="0" sz="3200" spc="0">
                <a:latin typeface="Batang"/>
                <a:cs typeface="Batang"/>
              </a:rPr>
              <a:t>at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o</a:t>
            </a:r>
            <a:r>
              <a:rPr dirty="0" smtClean="0" sz="3200" spc="-5">
                <a:latin typeface="Batang"/>
                <a:cs typeface="Batang"/>
              </a:rPr>
              <a:t>ns</a:t>
            </a:r>
            <a:endParaRPr sz="3200">
              <a:latin typeface="Batang"/>
              <a:cs typeface="Batang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41"/>
              </a:spcBef>
              <a:buFont typeface="Arial"/>
              <a:buChar char="•"/>
            </a:pPr>
            <a:endParaRPr sz="1000"/>
          </a:p>
          <a:p>
            <a:pPr marL="355600" marR="375285" indent="-342900">
              <a:lnSpc>
                <a:spcPts val="384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200">
                <a:latin typeface="Batang"/>
                <a:cs typeface="Batang"/>
              </a:rPr>
              <a:t>Co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st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-5">
                <a:latin typeface="Batang"/>
                <a:cs typeface="Batang"/>
              </a:rPr>
              <a:t>u</a:t>
            </a:r>
            <a:r>
              <a:rPr dirty="0" smtClean="0" sz="3200" spc="0">
                <a:latin typeface="Batang"/>
                <a:cs typeface="Batang"/>
              </a:rPr>
              <a:t>ct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g</a:t>
            </a:r>
            <a:r>
              <a:rPr dirty="0" smtClean="0" sz="3200" spc="-35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sk</a:t>
            </a:r>
            <a:r>
              <a:rPr dirty="0" smtClean="0" sz="3200" spc="5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message</a:t>
            </a:r>
            <a:r>
              <a:rPr dirty="0" smtClean="0" sz="3200" spc="-20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w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-5">
                <a:latin typeface="Batang"/>
                <a:cs typeface="Batang"/>
              </a:rPr>
              <a:t>t</a:t>
            </a:r>
            <a:r>
              <a:rPr dirty="0" smtClean="0" sz="3200" spc="0">
                <a:latin typeface="Batang"/>
                <a:cs typeface="Batang"/>
              </a:rPr>
              <a:t>h</a:t>
            </a:r>
            <a:r>
              <a:rPr dirty="0" smtClean="0" sz="3200" spc="0">
                <a:latin typeface="Batang"/>
                <a:cs typeface="Batang"/>
              </a:rPr>
              <a:t> awa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e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ess</a:t>
            </a:r>
            <a:r>
              <a:rPr dirty="0" smtClean="0" sz="3200" spc="-20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of</a:t>
            </a:r>
            <a:r>
              <a:rPr dirty="0" smtClean="0" sz="3200" spc="-5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l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te</a:t>
            </a:r>
            <a:r>
              <a:rPr dirty="0" smtClean="0" sz="3200" spc="-10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acy 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ss</a:t>
            </a:r>
            <a:r>
              <a:rPr dirty="0" smtClean="0" sz="3200" spc="-5">
                <a:latin typeface="Batang"/>
                <a:cs typeface="Batang"/>
              </a:rPr>
              <a:t>u</a:t>
            </a:r>
            <a:r>
              <a:rPr dirty="0" smtClean="0" sz="3200" spc="0">
                <a:latin typeface="Batang"/>
                <a:cs typeface="Batang"/>
              </a:rPr>
              <a:t>es</a:t>
            </a:r>
            <a:endParaRPr sz="3200">
              <a:latin typeface="Batang"/>
              <a:cs typeface="Batang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41"/>
              </a:spcBef>
              <a:buFont typeface="Arial"/>
              <a:buChar char="•"/>
            </a:pPr>
            <a:endParaRPr sz="1000"/>
          </a:p>
          <a:p>
            <a:pPr marL="355600" marR="12700" indent="-342900">
              <a:lnSpc>
                <a:spcPts val="384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at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o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al</a:t>
            </a:r>
            <a:r>
              <a:rPr dirty="0" smtClean="0" sz="3200" spc="-25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p</a:t>
            </a:r>
            <a:r>
              <a:rPr dirty="0" smtClean="0" sz="3200" spc="0">
                <a:latin typeface="Batang"/>
                <a:cs typeface="Batang"/>
              </a:rPr>
              <a:t>la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g</a:t>
            </a:r>
            <a:r>
              <a:rPr dirty="0" smtClean="0" sz="3200" spc="-10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p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ocess</a:t>
            </a:r>
            <a:r>
              <a:rPr dirty="0" smtClean="0" sz="3200" spc="-5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gea</a:t>
            </a:r>
            <a:r>
              <a:rPr dirty="0" smtClean="0" sz="3200" spc="-10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ed</a:t>
            </a:r>
            <a:r>
              <a:rPr dirty="0" smtClean="0" sz="3200" spc="0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t</a:t>
            </a:r>
            <a:r>
              <a:rPr dirty="0" smtClean="0" sz="3200" spc="0">
                <a:latin typeface="Batang"/>
                <a:cs typeface="Batang"/>
              </a:rPr>
              <a:t>owa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d</a:t>
            </a:r>
            <a:r>
              <a:rPr dirty="0" smtClean="0" sz="3200" spc="-20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h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g</a:t>
            </a:r>
            <a:r>
              <a:rPr dirty="0" smtClean="0" sz="3200" spc="-5">
                <a:latin typeface="Batang"/>
                <a:cs typeface="Batang"/>
              </a:rPr>
              <a:t>h</a:t>
            </a:r>
            <a:r>
              <a:rPr dirty="0" smtClean="0" sz="3200" spc="0">
                <a:latin typeface="Batang"/>
                <a:cs typeface="Batang"/>
              </a:rPr>
              <a:t>-level</a:t>
            </a:r>
            <a:r>
              <a:rPr dirty="0" smtClean="0" sz="3200" spc="-15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eade</a:t>
            </a:r>
            <a:r>
              <a:rPr dirty="0" smtClean="0" sz="3200" spc="-10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s</a:t>
            </a:r>
            <a:endParaRPr sz="3200">
              <a:latin typeface="Batang"/>
              <a:cs typeface="Batang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9084" y="6652476"/>
            <a:ext cx="361188" cy="205524"/>
          </a:xfrm>
          <a:custGeom>
            <a:avLst/>
            <a:gdLst/>
            <a:ahLst/>
            <a:cxnLst/>
            <a:rect l="l" t="t" r="r" b="b"/>
            <a:pathLst>
              <a:path w="361188" h="205524">
                <a:moveTo>
                  <a:pt x="0" y="205524"/>
                </a:moveTo>
                <a:lnTo>
                  <a:pt x="361188" y="205524"/>
                </a:lnTo>
                <a:lnTo>
                  <a:pt x="361188" y="0"/>
                </a:lnTo>
                <a:lnTo>
                  <a:pt x="0" y="0"/>
                </a:lnTo>
                <a:lnTo>
                  <a:pt x="0" y="205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10311" y="592743"/>
            <a:ext cx="7722870" cy="6508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5125"/>
              </a:lnSpc>
            </a:pPr>
            <a:r>
              <a:rPr dirty="0" smtClean="0" sz="4400" spc="-5">
                <a:latin typeface="Batang"/>
                <a:cs typeface="Batang"/>
              </a:rPr>
              <a:t>L</a:t>
            </a:r>
            <a:r>
              <a:rPr dirty="0" smtClean="0" sz="4400" spc="0">
                <a:latin typeface="Batang"/>
                <a:cs typeface="Batang"/>
              </a:rPr>
              <a:t>it</a:t>
            </a:r>
            <a:r>
              <a:rPr dirty="0" smtClean="0" sz="4400" spc="-10">
                <a:latin typeface="Batang"/>
                <a:cs typeface="Batang"/>
              </a:rPr>
              <a:t>e</a:t>
            </a:r>
            <a:r>
              <a:rPr dirty="0" smtClean="0" sz="4400" spc="0">
                <a:latin typeface="Batang"/>
                <a:cs typeface="Batang"/>
              </a:rPr>
              <a:t>racy,</a:t>
            </a:r>
            <a:r>
              <a:rPr dirty="0" smtClean="0" sz="4400" spc="5">
                <a:latin typeface="Batang"/>
                <a:cs typeface="Batang"/>
              </a:rPr>
              <a:t> </a:t>
            </a:r>
            <a:r>
              <a:rPr dirty="0" smtClean="0" sz="4400" spc="5">
                <a:latin typeface="Batang"/>
                <a:cs typeface="Batang"/>
              </a:rPr>
              <a:t>R</a:t>
            </a:r>
            <a:r>
              <a:rPr dirty="0" smtClean="0" sz="4400" spc="0">
                <a:latin typeface="Batang"/>
                <a:cs typeface="Batang"/>
              </a:rPr>
              <a:t>isk</a:t>
            </a:r>
            <a:r>
              <a:rPr dirty="0" smtClean="0" sz="4400" spc="-15">
                <a:latin typeface="Batang"/>
                <a:cs typeface="Batang"/>
              </a:rPr>
              <a:t> </a:t>
            </a:r>
            <a:r>
              <a:rPr dirty="0" smtClean="0" sz="4400" spc="0">
                <a:latin typeface="Batang"/>
                <a:cs typeface="Batang"/>
              </a:rPr>
              <a:t>a</a:t>
            </a:r>
            <a:r>
              <a:rPr dirty="0" smtClean="0" sz="4400" spc="-10">
                <a:latin typeface="Batang"/>
                <a:cs typeface="Batang"/>
              </a:rPr>
              <a:t>n</a:t>
            </a:r>
            <a:r>
              <a:rPr dirty="0" smtClean="0" sz="4400" spc="0">
                <a:latin typeface="Batang"/>
                <a:cs typeface="Batang"/>
              </a:rPr>
              <a:t>d</a:t>
            </a:r>
            <a:r>
              <a:rPr dirty="0" smtClean="0" sz="4400" spc="-10">
                <a:latin typeface="Batang"/>
                <a:cs typeface="Batang"/>
              </a:rPr>
              <a:t> </a:t>
            </a:r>
            <a:r>
              <a:rPr dirty="0" smtClean="0" sz="4400" spc="-5">
                <a:latin typeface="Batang"/>
                <a:cs typeface="Batang"/>
              </a:rPr>
              <a:t>M</a:t>
            </a:r>
            <a:r>
              <a:rPr dirty="0" smtClean="0" sz="4400" spc="0">
                <a:latin typeface="Batang"/>
                <a:cs typeface="Batang"/>
              </a:rPr>
              <a:t>itigation</a:t>
            </a:r>
            <a:endParaRPr sz="4400">
              <a:latin typeface="Batang"/>
              <a:cs typeface="Batang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0" y="331470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 h="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12700">
            <a:solidFill>
              <a:srgbClr val="4F81B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4540" y="3107436"/>
            <a:ext cx="2533015" cy="8642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80000"/>
              </a:lnSpc>
            </a:pPr>
            <a:r>
              <a:rPr dirty="0" smtClean="0" sz="3600">
                <a:latin typeface="Batang"/>
                <a:cs typeface="Batang"/>
              </a:rPr>
              <a:t>Lear</a:t>
            </a:r>
            <a:r>
              <a:rPr dirty="0" smtClean="0" sz="3600" spc="-5">
                <a:latin typeface="Batang"/>
                <a:cs typeface="Batang"/>
              </a:rPr>
              <a:t>n</a:t>
            </a:r>
            <a:r>
              <a:rPr dirty="0" smtClean="0" sz="3600" spc="0">
                <a:latin typeface="Batang"/>
                <a:cs typeface="Batang"/>
              </a:rPr>
              <a:t>i</a:t>
            </a:r>
            <a:r>
              <a:rPr dirty="0" smtClean="0" sz="3600" spc="-5">
                <a:latin typeface="Batang"/>
                <a:cs typeface="Batang"/>
              </a:rPr>
              <a:t>n</a:t>
            </a:r>
            <a:r>
              <a:rPr dirty="0" smtClean="0" sz="3600" spc="0">
                <a:latin typeface="Batang"/>
                <a:cs typeface="Batang"/>
              </a:rPr>
              <a:t>g</a:t>
            </a:r>
            <a:r>
              <a:rPr dirty="0" smtClean="0" sz="3600" spc="-25">
                <a:latin typeface="Batang"/>
                <a:cs typeface="Batang"/>
              </a:rPr>
              <a:t> </a:t>
            </a:r>
            <a:r>
              <a:rPr dirty="0" smtClean="0" sz="3600" spc="0">
                <a:latin typeface="Batang"/>
                <a:cs typeface="Batang"/>
              </a:rPr>
              <a:t>to</a:t>
            </a:r>
            <a:r>
              <a:rPr dirty="0" smtClean="0" sz="3600" spc="0">
                <a:latin typeface="Batang"/>
                <a:cs typeface="Batang"/>
              </a:rPr>
              <a:t> Read</a:t>
            </a:r>
            <a:endParaRPr sz="3600">
              <a:latin typeface="Batang"/>
              <a:cs typeface="Batang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3241" y="4062984"/>
            <a:ext cx="0" cy="106680"/>
          </a:xfrm>
          <a:custGeom>
            <a:avLst/>
            <a:gdLst/>
            <a:ahLst/>
            <a:cxnLst/>
            <a:rect l="l" t="t" r="r" b="b"/>
            <a:pathLst>
              <a:path w="0"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332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93241" y="4261103"/>
            <a:ext cx="0" cy="213359"/>
          </a:xfrm>
          <a:custGeom>
            <a:avLst/>
            <a:gdLst/>
            <a:ahLst/>
            <a:cxnLst/>
            <a:rect l="l" t="t" r="r" b="b"/>
            <a:pathLst>
              <a:path w="0" h="213359">
                <a:moveTo>
                  <a:pt x="0" y="0"/>
                </a:moveTo>
                <a:lnTo>
                  <a:pt x="0" y="213360"/>
                </a:lnTo>
              </a:path>
            </a:pathLst>
          </a:custGeom>
          <a:ln w="332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57200" y="2819402"/>
            <a:ext cx="3733800" cy="990600"/>
          </a:xfrm>
          <a:custGeom>
            <a:avLst/>
            <a:gdLst/>
            <a:ahLst/>
            <a:cxnLst/>
            <a:rect l="l" t="t" r="r" b="b"/>
            <a:pathLst>
              <a:path w="3733800" h="990600">
                <a:moveTo>
                  <a:pt x="0" y="165100"/>
                </a:moveTo>
                <a:lnTo>
                  <a:pt x="5658" y="122087"/>
                </a:lnTo>
                <a:lnTo>
                  <a:pt x="21648" y="83310"/>
                </a:lnTo>
                <a:lnTo>
                  <a:pt x="46494" y="50246"/>
                </a:lnTo>
                <a:lnTo>
                  <a:pt x="78718" y="24371"/>
                </a:lnTo>
                <a:lnTo>
                  <a:pt x="116845" y="7162"/>
                </a:lnTo>
                <a:lnTo>
                  <a:pt x="159397" y="96"/>
                </a:lnTo>
                <a:lnTo>
                  <a:pt x="165100" y="0"/>
                </a:lnTo>
                <a:lnTo>
                  <a:pt x="3568700" y="0"/>
                </a:lnTo>
                <a:lnTo>
                  <a:pt x="3583417" y="646"/>
                </a:lnTo>
                <a:lnTo>
                  <a:pt x="3625182" y="9913"/>
                </a:lnTo>
                <a:lnTo>
                  <a:pt x="3662218" y="29019"/>
                </a:lnTo>
                <a:lnTo>
                  <a:pt x="3693050" y="56488"/>
                </a:lnTo>
                <a:lnTo>
                  <a:pt x="3716200" y="90845"/>
                </a:lnTo>
                <a:lnTo>
                  <a:pt x="3730192" y="130610"/>
                </a:lnTo>
                <a:lnTo>
                  <a:pt x="3733800" y="165100"/>
                </a:lnTo>
                <a:lnTo>
                  <a:pt x="3733800" y="825500"/>
                </a:lnTo>
                <a:lnTo>
                  <a:pt x="3728141" y="868508"/>
                </a:lnTo>
                <a:lnTo>
                  <a:pt x="3712151" y="907284"/>
                </a:lnTo>
                <a:lnTo>
                  <a:pt x="3687305" y="940349"/>
                </a:lnTo>
                <a:lnTo>
                  <a:pt x="3655081" y="966225"/>
                </a:lnTo>
                <a:lnTo>
                  <a:pt x="3616954" y="983436"/>
                </a:lnTo>
                <a:lnTo>
                  <a:pt x="3574402" y="990503"/>
                </a:lnTo>
                <a:lnTo>
                  <a:pt x="165100" y="990600"/>
                </a:lnTo>
                <a:lnTo>
                  <a:pt x="122087" y="984940"/>
                </a:lnTo>
                <a:lnTo>
                  <a:pt x="83310" y="968948"/>
                </a:lnTo>
                <a:lnTo>
                  <a:pt x="50246" y="944100"/>
                </a:lnTo>
                <a:lnTo>
                  <a:pt x="24371" y="911875"/>
                </a:lnTo>
                <a:lnTo>
                  <a:pt x="7162" y="873749"/>
                </a:lnTo>
                <a:lnTo>
                  <a:pt x="96" y="831201"/>
                </a:lnTo>
                <a:lnTo>
                  <a:pt x="0" y="165100"/>
                </a:lnTo>
                <a:close/>
              </a:path>
            </a:pathLst>
          </a:custGeom>
          <a:ln w="19050">
            <a:solidFill>
              <a:srgbClr val="385D8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751539" y="2846543"/>
            <a:ext cx="3886199" cy="990600"/>
          </a:xfrm>
          <a:custGeom>
            <a:avLst/>
            <a:gdLst/>
            <a:ahLst/>
            <a:cxnLst/>
            <a:rect l="l" t="t" r="r" b="b"/>
            <a:pathLst>
              <a:path w="3886200" h="990600">
                <a:moveTo>
                  <a:pt x="3721100" y="0"/>
                </a:moveTo>
                <a:lnTo>
                  <a:pt x="159397" y="96"/>
                </a:lnTo>
                <a:lnTo>
                  <a:pt x="116845" y="7162"/>
                </a:lnTo>
                <a:lnTo>
                  <a:pt x="78718" y="24371"/>
                </a:lnTo>
                <a:lnTo>
                  <a:pt x="46494" y="50246"/>
                </a:lnTo>
                <a:lnTo>
                  <a:pt x="21648" y="83310"/>
                </a:lnTo>
                <a:lnTo>
                  <a:pt x="5658" y="122087"/>
                </a:lnTo>
                <a:lnTo>
                  <a:pt x="0" y="165100"/>
                </a:lnTo>
                <a:lnTo>
                  <a:pt x="96" y="831201"/>
                </a:lnTo>
                <a:lnTo>
                  <a:pt x="7162" y="873749"/>
                </a:lnTo>
                <a:lnTo>
                  <a:pt x="24371" y="911875"/>
                </a:lnTo>
                <a:lnTo>
                  <a:pt x="50246" y="944100"/>
                </a:lnTo>
                <a:lnTo>
                  <a:pt x="83310" y="968948"/>
                </a:lnTo>
                <a:lnTo>
                  <a:pt x="122087" y="984940"/>
                </a:lnTo>
                <a:lnTo>
                  <a:pt x="165100" y="990600"/>
                </a:lnTo>
                <a:lnTo>
                  <a:pt x="3726802" y="990503"/>
                </a:lnTo>
                <a:lnTo>
                  <a:pt x="3769354" y="983436"/>
                </a:lnTo>
                <a:lnTo>
                  <a:pt x="3807481" y="966225"/>
                </a:lnTo>
                <a:lnTo>
                  <a:pt x="3839705" y="940349"/>
                </a:lnTo>
                <a:lnTo>
                  <a:pt x="3864551" y="907284"/>
                </a:lnTo>
                <a:lnTo>
                  <a:pt x="3880541" y="868508"/>
                </a:lnTo>
                <a:lnTo>
                  <a:pt x="3886200" y="825500"/>
                </a:lnTo>
                <a:lnTo>
                  <a:pt x="3886103" y="159397"/>
                </a:lnTo>
                <a:lnTo>
                  <a:pt x="3879037" y="116845"/>
                </a:lnTo>
                <a:lnTo>
                  <a:pt x="3861828" y="78718"/>
                </a:lnTo>
                <a:lnTo>
                  <a:pt x="3835953" y="46494"/>
                </a:lnTo>
                <a:lnTo>
                  <a:pt x="3802889" y="21648"/>
                </a:lnTo>
                <a:lnTo>
                  <a:pt x="3764112" y="5658"/>
                </a:lnTo>
                <a:lnTo>
                  <a:pt x="3721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751539" y="2846543"/>
            <a:ext cx="3886199" cy="990600"/>
          </a:xfrm>
          <a:custGeom>
            <a:avLst/>
            <a:gdLst/>
            <a:ahLst/>
            <a:cxnLst/>
            <a:rect l="l" t="t" r="r" b="b"/>
            <a:pathLst>
              <a:path w="3886200" h="990600">
                <a:moveTo>
                  <a:pt x="0" y="165100"/>
                </a:moveTo>
                <a:lnTo>
                  <a:pt x="5658" y="122087"/>
                </a:lnTo>
                <a:lnTo>
                  <a:pt x="21648" y="83310"/>
                </a:lnTo>
                <a:lnTo>
                  <a:pt x="46494" y="50246"/>
                </a:lnTo>
                <a:lnTo>
                  <a:pt x="78718" y="24371"/>
                </a:lnTo>
                <a:lnTo>
                  <a:pt x="116845" y="7162"/>
                </a:lnTo>
                <a:lnTo>
                  <a:pt x="159397" y="96"/>
                </a:lnTo>
                <a:lnTo>
                  <a:pt x="165100" y="0"/>
                </a:lnTo>
                <a:lnTo>
                  <a:pt x="3721100" y="0"/>
                </a:lnTo>
                <a:lnTo>
                  <a:pt x="3764112" y="5658"/>
                </a:lnTo>
                <a:lnTo>
                  <a:pt x="3802889" y="21648"/>
                </a:lnTo>
                <a:lnTo>
                  <a:pt x="3835953" y="46494"/>
                </a:lnTo>
                <a:lnTo>
                  <a:pt x="3861828" y="78718"/>
                </a:lnTo>
                <a:lnTo>
                  <a:pt x="3879037" y="116845"/>
                </a:lnTo>
                <a:lnTo>
                  <a:pt x="3886103" y="159397"/>
                </a:lnTo>
                <a:lnTo>
                  <a:pt x="3886200" y="825500"/>
                </a:lnTo>
                <a:lnTo>
                  <a:pt x="3885553" y="840215"/>
                </a:lnTo>
                <a:lnTo>
                  <a:pt x="3876286" y="881977"/>
                </a:lnTo>
                <a:lnTo>
                  <a:pt x="3857180" y="919013"/>
                </a:lnTo>
                <a:lnTo>
                  <a:pt x="3829711" y="949846"/>
                </a:lnTo>
                <a:lnTo>
                  <a:pt x="3795354" y="972998"/>
                </a:lnTo>
                <a:lnTo>
                  <a:pt x="3755589" y="986992"/>
                </a:lnTo>
                <a:lnTo>
                  <a:pt x="165100" y="990600"/>
                </a:lnTo>
                <a:lnTo>
                  <a:pt x="150382" y="989952"/>
                </a:lnTo>
                <a:lnTo>
                  <a:pt x="108617" y="980685"/>
                </a:lnTo>
                <a:lnTo>
                  <a:pt x="71581" y="961577"/>
                </a:lnTo>
                <a:lnTo>
                  <a:pt x="40749" y="934105"/>
                </a:lnTo>
                <a:lnTo>
                  <a:pt x="17599" y="899749"/>
                </a:lnTo>
                <a:lnTo>
                  <a:pt x="3607" y="859985"/>
                </a:lnTo>
                <a:lnTo>
                  <a:pt x="0" y="165100"/>
                </a:lnTo>
                <a:close/>
              </a:path>
            </a:pathLst>
          </a:custGeom>
          <a:ln w="19050">
            <a:solidFill>
              <a:srgbClr val="385D8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830279" y="3128313"/>
            <a:ext cx="3204845" cy="8642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80000"/>
              </a:lnSpc>
            </a:pPr>
            <a:r>
              <a:rPr dirty="0" smtClean="0" sz="3600" spc="5">
                <a:latin typeface="Batang"/>
                <a:cs typeface="Batang"/>
              </a:rPr>
              <a:t>U</a:t>
            </a:r>
            <a:r>
              <a:rPr dirty="0" smtClean="0" sz="3600" spc="-5">
                <a:latin typeface="Batang"/>
                <a:cs typeface="Batang"/>
              </a:rPr>
              <a:t>n</a:t>
            </a:r>
            <a:r>
              <a:rPr dirty="0" smtClean="0" sz="3600" spc="0">
                <a:latin typeface="Batang"/>
                <a:cs typeface="Batang"/>
              </a:rPr>
              <a:t>der</a:t>
            </a:r>
            <a:r>
              <a:rPr dirty="0" smtClean="0" sz="3600" spc="-5">
                <a:latin typeface="Batang"/>
                <a:cs typeface="Batang"/>
              </a:rPr>
              <a:t>s</a:t>
            </a:r>
            <a:r>
              <a:rPr dirty="0" smtClean="0" sz="3600" spc="0">
                <a:latin typeface="Batang"/>
                <a:cs typeface="Batang"/>
              </a:rPr>
              <a:t>ta</a:t>
            </a:r>
            <a:r>
              <a:rPr dirty="0" smtClean="0" sz="3600" spc="-5">
                <a:latin typeface="Batang"/>
                <a:cs typeface="Batang"/>
              </a:rPr>
              <a:t>n</a:t>
            </a:r>
            <a:r>
              <a:rPr dirty="0" smtClean="0" sz="3600" spc="0">
                <a:latin typeface="Batang"/>
                <a:cs typeface="Batang"/>
              </a:rPr>
              <a:t>di</a:t>
            </a:r>
            <a:r>
              <a:rPr dirty="0" smtClean="0" sz="3600" spc="-5">
                <a:latin typeface="Batang"/>
                <a:cs typeface="Batang"/>
              </a:rPr>
              <a:t>n</a:t>
            </a:r>
            <a:r>
              <a:rPr dirty="0" smtClean="0" sz="3600" spc="0">
                <a:latin typeface="Batang"/>
                <a:cs typeface="Batang"/>
              </a:rPr>
              <a:t>g</a:t>
            </a:r>
            <a:r>
              <a:rPr dirty="0" smtClean="0" sz="3600" spc="0">
                <a:latin typeface="Batang"/>
                <a:cs typeface="Batang"/>
              </a:rPr>
              <a:t> </a:t>
            </a:r>
            <a:r>
              <a:rPr dirty="0" smtClean="0" sz="3600" spc="-20">
                <a:latin typeface="Batang"/>
                <a:cs typeface="Batang"/>
              </a:rPr>
              <a:t>Ris</a:t>
            </a:r>
            <a:r>
              <a:rPr dirty="0" smtClean="0" sz="3600" spc="-20">
                <a:latin typeface="Batang"/>
                <a:cs typeface="Batang"/>
              </a:rPr>
              <a:t>k</a:t>
            </a:r>
            <a:endParaRPr sz="3600">
              <a:latin typeface="Batang"/>
              <a:cs typeface="Batang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58981" y="4083862"/>
            <a:ext cx="0" cy="106680"/>
          </a:xfrm>
          <a:custGeom>
            <a:avLst/>
            <a:gdLst/>
            <a:ahLst/>
            <a:cxnLst/>
            <a:rect l="l" t="t" r="r" b="b"/>
            <a:pathLst>
              <a:path w="0"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3327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858981" y="4281982"/>
            <a:ext cx="0" cy="213360"/>
          </a:xfrm>
          <a:custGeom>
            <a:avLst/>
            <a:gdLst/>
            <a:ahLst/>
            <a:cxnLst/>
            <a:rect l="l" t="t" r="r" b="b"/>
            <a:pathLst>
              <a:path w="0" h="213360">
                <a:moveTo>
                  <a:pt x="0" y="0"/>
                </a:moveTo>
                <a:lnTo>
                  <a:pt x="0" y="213360"/>
                </a:lnTo>
              </a:path>
            </a:pathLst>
          </a:custGeom>
          <a:ln w="332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00811" y="592743"/>
            <a:ext cx="7415530" cy="6508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5125"/>
              </a:lnSpc>
            </a:pPr>
            <a:r>
              <a:rPr dirty="0" smtClean="0" sz="4400" spc="-5">
                <a:latin typeface="Batang"/>
                <a:cs typeface="Batang"/>
              </a:rPr>
              <a:t>S</a:t>
            </a:r>
            <a:r>
              <a:rPr dirty="0" smtClean="0" sz="4400" spc="-10">
                <a:latin typeface="Batang"/>
                <a:cs typeface="Batang"/>
              </a:rPr>
              <a:t>e</a:t>
            </a:r>
            <a:r>
              <a:rPr dirty="0" smtClean="0" sz="4400" spc="0">
                <a:latin typeface="Batang"/>
                <a:cs typeface="Batang"/>
              </a:rPr>
              <a:t>parate</a:t>
            </a:r>
            <a:r>
              <a:rPr dirty="0" smtClean="0" sz="4400" spc="-10">
                <a:latin typeface="Batang"/>
                <a:cs typeface="Batang"/>
              </a:rPr>
              <a:t> </a:t>
            </a:r>
            <a:r>
              <a:rPr dirty="0" smtClean="0" sz="4400" spc="5">
                <a:latin typeface="Batang"/>
                <a:cs typeface="Batang"/>
              </a:rPr>
              <a:t>Y</a:t>
            </a:r>
            <a:r>
              <a:rPr dirty="0" smtClean="0" sz="4400" spc="-10">
                <a:latin typeface="Batang"/>
                <a:cs typeface="Batang"/>
              </a:rPr>
              <a:t>e</a:t>
            </a:r>
            <a:r>
              <a:rPr dirty="0" smtClean="0" sz="4400" spc="0">
                <a:latin typeface="Batang"/>
                <a:cs typeface="Batang"/>
              </a:rPr>
              <a:t>t</a:t>
            </a:r>
            <a:r>
              <a:rPr dirty="0" smtClean="0" sz="4400" spc="-5">
                <a:latin typeface="Batang"/>
                <a:cs typeface="Batang"/>
              </a:rPr>
              <a:t> </a:t>
            </a:r>
            <a:r>
              <a:rPr dirty="0" smtClean="0" sz="4400" spc="0">
                <a:latin typeface="Batang"/>
                <a:cs typeface="Batang"/>
              </a:rPr>
              <a:t>Critical</a:t>
            </a:r>
            <a:r>
              <a:rPr dirty="0" smtClean="0" sz="4400" spc="-10">
                <a:latin typeface="Batang"/>
                <a:cs typeface="Batang"/>
              </a:rPr>
              <a:t> </a:t>
            </a:r>
            <a:r>
              <a:rPr dirty="0" smtClean="0" sz="4400" spc="-5">
                <a:latin typeface="Batang"/>
                <a:cs typeface="Batang"/>
              </a:rPr>
              <a:t>T</a:t>
            </a:r>
            <a:r>
              <a:rPr dirty="0" smtClean="0" sz="4400" spc="0">
                <a:latin typeface="Batang"/>
                <a:cs typeface="Batang"/>
              </a:rPr>
              <a:t>asks</a:t>
            </a:r>
            <a:endParaRPr sz="4400">
              <a:latin typeface="Batang"/>
              <a:cs typeface="Batang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7" y="5519611"/>
            <a:ext cx="9140952" cy="1338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548640" y="1978151"/>
            <a:ext cx="123443" cy="426720"/>
          </a:xfrm>
          <a:custGeom>
            <a:avLst/>
            <a:gdLst/>
            <a:ahLst/>
            <a:cxnLst/>
            <a:rect l="l" t="t" r="r" b="b"/>
            <a:pathLst>
              <a:path w="123443" h="426720">
                <a:moveTo>
                  <a:pt x="0" y="0"/>
                </a:moveTo>
                <a:lnTo>
                  <a:pt x="123443" y="0"/>
                </a:lnTo>
                <a:lnTo>
                  <a:pt x="123443" y="426720"/>
                </a:lnTo>
                <a:lnTo>
                  <a:pt x="0" y="4267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3049"/>
            <a:ext cx="9140952" cy="1311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940" y="955166"/>
            <a:ext cx="3686810" cy="6381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5025"/>
              </a:lnSpc>
            </a:pPr>
            <a:r>
              <a:rPr dirty="0" smtClean="0" sz="4400" spc="5">
                <a:latin typeface="Batang"/>
                <a:cs typeface="Batang"/>
              </a:rPr>
              <a:t>U</a:t>
            </a:r>
            <a:r>
              <a:rPr dirty="0" smtClean="0" sz="4400" spc="0">
                <a:latin typeface="Batang"/>
                <a:cs typeface="Batang"/>
              </a:rPr>
              <a:t>N</a:t>
            </a:r>
            <a:r>
              <a:rPr dirty="0" smtClean="0" sz="4400" spc="-5">
                <a:latin typeface="Batang"/>
                <a:cs typeface="Batang"/>
              </a:rPr>
              <a:t>O</a:t>
            </a:r>
            <a:r>
              <a:rPr dirty="0" smtClean="0" sz="4400" spc="-5">
                <a:latin typeface="Batang"/>
                <a:cs typeface="Batang"/>
              </a:rPr>
              <a:t>-</a:t>
            </a:r>
            <a:r>
              <a:rPr dirty="0" smtClean="0" sz="4400" spc="0">
                <a:latin typeface="Batang"/>
                <a:cs typeface="Batang"/>
              </a:rPr>
              <a:t>CHA</a:t>
            </a:r>
            <a:r>
              <a:rPr dirty="0" smtClean="0" sz="4400" spc="5">
                <a:latin typeface="Batang"/>
                <a:cs typeface="Batang"/>
              </a:rPr>
              <a:t>R</a:t>
            </a:r>
            <a:r>
              <a:rPr dirty="0" smtClean="0" sz="4400" spc="0">
                <a:latin typeface="Batang"/>
                <a:cs typeface="Batang"/>
              </a:rPr>
              <a:t>T</a:t>
            </a:r>
            <a:endParaRPr sz="4400">
              <a:latin typeface="Batang"/>
              <a:cs typeface="Batang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083116"/>
            <a:ext cx="7551420" cy="43402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2800" spc="-20">
                <a:latin typeface="Batang"/>
                <a:cs typeface="Batang"/>
              </a:rPr>
              <a:t>Missi</a:t>
            </a:r>
            <a:r>
              <a:rPr dirty="0" smtClean="0" sz="2800" spc="-15">
                <a:latin typeface="Batang"/>
                <a:cs typeface="Batang"/>
              </a:rPr>
              <a:t>o</a:t>
            </a:r>
            <a:r>
              <a:rPr dirty="0" smtClean="0" sz="2800" spc="-15">
                <a:latin typeface="Batang"/>
                <a:cs typeface="Batang"/>
              </a:rPr>
              <a:t>n:</a:t>
            </a:r>
            <a:endParaRPr sz="2800">
              <a:latin typeface="Batang"/>
              <a:cs typeface="Batang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Arial"/>
              <a:buChar char="•"/>
            </a:pPr>
            <a:endParaRPr sz="650"/>
          </a:p>
          <a:p>
            <a:pPr marL="756285" marR="838200" indent="-287020">
              <a:lnSpc>
                <a:spcPct val="100000"/>
              </a:lnSpc>
            </a:pPr>
            <a:r>
              <a:rPr dirty="0" smtClean="0" sz="2800" spc="-20">
                <a:latin typeface="Arial"/>
                <a:cs typeface="Arial"/>
              </a:rPr>
              <a:t>–</a:t>
            </a:r>
            <a:r>
              <a:rPr dirty="0" smtClean="0" sz="2800" spc="-80">
                <a:latin typeface="Arial"/>
                <a:cs typeface="Arial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To</a:t>
            </a:r>
            <a:r>
              <a:rPr dirty="0" smtClean="0" sz="2800" spc="5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assis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reside</a:t>
            </a:r>
            <a:r>
              <a:rPr dirty="0" smtClean="0" sz="2800" spc="-15">
                <a:latin typeface="Batang"/>
                <a:cs typeface="Batang"/>
              </a:rPr>
              <a:t>nt</a:t>
            </a:r>
            <a:r>
              <a:rPr dirty="0" smtClean="0" sz="2800" spc="-20">
                <a:latin typeface="Batang"/>
                <a:cs typeface="Batang"/>
              </a:rPr>
              <a:t>s</a:t>
            </a:r>
            <a:r>
              <a:rPr dirty="0" smtClean="0" sz="2800" spc="-10">
                <a:latin typeface="Batang"/>
                <a:cs typeface="Batang"/>
              </a:rPr>
              <a:t>,</a:t>
            </a:r>
            <a:r>
              <a:rPr dirty="0" smtClean="0" sz="2800" spc="25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lo</a:t>
            </a:r>
            <a:r>
              <a:rPr dirty="0" smtClean="0" sz="2800" spc="-25">
                <a:latin typeface="Batang"/>
                <a:cs typeface="Batang"/>
              </a:rPr>
              <a:t>ca</a:t>
            </a:r>
            <a:r>
              <a:rPr dirty="0" smtClean="0" sz="2800" spc="-10">
                <a:latin typeface="Batang"/>
                <a:cs typeface="Batang"/>
              </a:rPr>
              <a:t>l</a:t>
            </a:r>
            <a:r>
              <a:rPr dirty="0" smtClean="0" sz="2800" spc="15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nd</a:t>
            </a:r>
            <a:r>
              <a:rPr dirty="0" smtClean="0" sz="2800" spc="-20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s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15">
                <a:latin typeface="Batang"/>
                <a:cs typeface="Batang"/>
              </a:rPr>
              <a:t>te</a:t>
            </a:r>
            <a:r>
              <a:rPr dirty="0" smtClean="0" sz="2800" spc="-15">
                <a:latin typeface="Batang"/>
                <a:cs typeface="Batang"/>
              </a:rPr>
              <a:t> o</a:t>
            </a:r>
            <a:r>
              <a:rPr dirty="0" smtClean="0" sz="2800" spc="-20">
                <a:latin typeface="Batang"/>
                <a:cs typeface="Batang"/>
              </a:rPr>
              <a:t>f</a:t>
            </a:r>
            <a:r>
              <a:rPr dirty="0" smtClean="0" sz="2800" spc="-20">
                <a:latin typeface="Batang"/>
                <a:cs typeface="Batang"/>
              </a:rPr>
              <a:t>fic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10">
                <a:latin typeface="Batang"/>
                <a:cs typeface="Batang"/>
              </a:rPr>
              <a:t>l</a:t>
            </a:r>
            <a:r>
              <a:rPr dirty="0" smtClean="0" sz="2800" spc="-20">
                <a:latin typeface="Batang"/>
                <a:cs typeface="Batang"/>
              </a:rPr>
              <a:t>s</a:t>
            </a:r>
            <a:r>
              <a:rPr dirty="0" smtClean="0" sz="2800" spc="-10">
                <a:latin typeface="Batang"/>
                <a:cs typeface="Batang"/>
              </a:rPr>
              <a:t>,</a:t>
            </a:r>
            <a:r>
              <a:rPr dirty="0" smtClean="0" sz="2800" spc="15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nd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c</a:t>
            </a:r>
            <a:r>
              <a:rPr dirty="0" smtClean="0" sz="2800" spc="-20">
                <a:latin typeface="Batang"/>
                <a:cs typeface="Batang"/>
              </a:rPr>
              <a:t>o</a:t>
            </a:r>
            <a:r>
              <a:rPr dirty="0" smtClean="0" sz="2800" spc="-30">
                <a:latin typeface="Batang"/>
                <a:cs typeface="Batang"/>
              </a:rPr>
              <a:t>m</a:t>
            </a:r>
            <a:r>
              <a:rPr dirty="0" smtClean="0" sz="2800" spc="-25">
                <a:latin typeface="Batang"/>
                <a:cs typeface="Batang"/>
              </a:rPr>
              <a:t>m</a:t>
            </a:r>
            <a:r>
              <a:rPr dirty="0" smtClean="0" sz="2800" spc="-25">
                <a:latin typeface="Batang"/>
                <a:cs typeface="Batang"/>
              </a:rPr>
              <a:t>u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15">
                <a:latin typeface="Batang"/>
                <a:cs typeface="Batang"/>
              </a:rPr>
              <a:t>s</a:t>
            </a:r>
            <a:r>
              <a:rPr dirty="0" smtClean="0" sz="2800" spc="35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in</a:t>
            </a:r>
            <a:r>
              <a:rPr dirty="0" smtClean="0" sz="2800" spc="-15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u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-20">
                <a:latin typeface="Batang"/>
                <a:cs typeface="Batang"/>
              </a:rPr>
              <a:t>ders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-20">
                <a:latin typeface="Batang"/>
                <a:cs typeface="Batang"/>
              </a:rPr>
              <a:t>di</a:t>
            </a:r>
            <a:r>
              <a:rPr dirty="0" smtClean="0" sz="2800" spc="-20">
                <a:latin typeface="Batang"/>
                <a:cs typeface="Batang"/>
              </a:rPr>
              <a:t>ng</a:t>
            </a:r>
            <a:r>
              <a:rPr dirty="0" smtClean="0" sz="2800" spc="40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nd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reduci</a:t>
            </a:r>
            <a:r>
              <a:rPr dirty="0" smtClean="0" sz="2800" spc="-20">
                <a:latin typeface="Batang"/>
                <a:cs typeface="Batang"/>
              </a:rPr>
              <a:t>ng</a:t>
            </a:r>
            <a:r>
              <a:rPr dirty="0" smtClean="0" sz="2800" spc="40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ris</a:t>
            </a:r>
            <a:r>
              <a:rPr dirty="0" smtClean="0" sz="2800" spc="-20">
                <a:latin typeface="Batang"/>
                <a:cs typeface="Batang"/>
              </a:rPr>
              <a:t>k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to</a:t>
            </a:r>
            <a:r>
              <a:rPr dirty="0" smtClean="0" sz="2800" spc="-15">
                <a:latin typeface="Batang"/>
                <a:cs typeface="Batang"/>
              </a:rPr>
              <a:t> h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10">
                <a:latin typeface="Batang"/>
                <a:cs typeface="Batang"/>
              </a:rPr>
              <a:t>z</a:t>
            </a:r>
            <a:r>
              <a:rPr dirty="0" smtClean="0" sz="2800" spc="-20">
                <a:latin typeface="Batang"/>
                <a:cs typeface="Batang"/>
              </a:rPr>
              <a:t>ards</a:t>
            </a:r>
            <a:endParaRPr sz="2800">
              <a:latin typeface="Batang"/>
              <a:cs typeface="Batang"/>
            </a:endParaRPr>
          </a:p>
          <a:p>
            <a:pPr>
              <a:lnSpc>
                <a:spcPts val="1200"/>
              </a:lnSpc>
              <a:spcBef>
                <a:spcPts val="72"/>
              </a:spcBef>
            </a:pPr>
            <a:endParaRPr sz="1200"/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2800" spc="-20">
                <a:latin typeface="Batang"/>
                <a:cs typeface="Batang"/>
              </a:rPr>
              <a:t>Appl</a:t>
            </a:r>
            <a:r>
              <a:rPr dirty="0" smtClean="0" sz="2800" spc="-20">
                <a:latin typeface="Batang"/>
                <a:cs typeface="Batang"/>
              </a:rPr>
              <a:t>ie</a:t>
            </a:r>
            <a:r>
              <a:rPr dirty="0" smtClean="0" sz="2800" spc="-20">
                <a:latin typeface="Batang"/>
                <a:cs typeface="Batang"/>
              </a:rPr>
              <a:t>d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R</a:t>
            </a:r>
            <a:r>
              <a:rPr dirty="0" smtClean="0" sz="2800" spc="-20">
                <a:latin typeface="Batang"/>
                <a:cs typeface="Batang"/>
              </a:rPr>
              <a:t>esearc</a:t>
            </a:r>
            <a:r>
              <a:rPr dirty="0" smtClean="0" sz="2800" spc="-20">
                <a:latin typeface="Batang"/>
                <a:cs typeface="Batang"/>
              </a:rPr>
              <a:t>h</a:t>
            </a:r>
            <a:r>
              <a:rPr dirty="0" smtClean="0" sz="2800" spc="15">
                <a:latin typeface="Batang"/>
                <a:cs typeface="Batang"/>
              </a:rPr>
              <a:t> </a:t>
            </a:r>
            <a:r>
              <a:rPr dirty="0" smtClean="0" sz="2800" spc="-30">
                <a:latin typeface="Batang"/>
                <a:cs typeface="Batang"/>
              </a:rPr>
              <a:t>w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15">
                <a:latin typeface="Batang"/>
                <a:cs typeface="Batang"/>
              </a:rPr>
              <a:t>th</a:t>
            </a:r>
            <a:r>
              <a:rPr dirty="0" smtClean="0" sz="2800" spc="40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f</a:t>
            </a:r>
            <a:r>
              <a:rPr dirty="0" smtClean="0" sz="2800" spc="-20">
                <a:latin typeface="Batang"/>
                <a:cs typeface="Batang"/>
              </a:rPr>
              <a:t>o</a:t>
            </a:r>
            <a:r>
              <a:rPr dirty="0" smtClean="0" sz="2800" spc="-25">
                <a:latin typeface="Batang"/>
                <a:cs typeface="Batang"/>
              </a:rPr>
              <a:t>cu</a:t>
            </a:r>
            <a:r>
              <a:rPr dirty="0" smtClean="0" sz="2800" spc="-15">
                <a:latin typeface="Batang"/>
                <a:cs typeface="Batang"/>
              </a:rPr>
              <a:t>s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on</a:t>
            </a:r>
            <a:r>
              <a:rPr dirty="0" smtClean="0" sz="2800" spc="15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mi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g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on</a:t>
            </a:r>
            <a:endParaRPr sz="2800">
              <a:latin typeface="Batang"/>
              <a:cs typeface="Batang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Arial"/>
              <a:buChar char="•"/>
            </a:pPr>
            <a:endParaRPr sz="650"/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2800" spc="-30">
                <a:latin typeface="Batang"/>
                <a:cs typeface="Batang"/>
              </a:rPr>
              <a:t>M</a:t>
            </a:r>
            <a:r>
              <a:rPr dirty="0" smtClean="0" sz="2800" spc="-15">
                <a:latin typeface="Batang"/>
                <a:cs typeface="Batang"/>
              </a:rPr>
              <a:t>ult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15">
                <a:latin typeface="Batang"/>
                <a:cs typeface="Batang"/>
              </a:rPr>
              <a:t>-</a:t>
            </a:r>
            <a:r>
              <a:rPr dirty="0" smtClean="0" sz="2800" spc="-20">
                <a:latin typeface="Batang"/>
                <a:cs typeface="Batang"/>
              </a:rPr>
              <a:t>disci</a:t>
            </a:r>
            <a:r>
              <a:rPr dirty="0" smtClean="0" sz="2800" spc="-15">
                <a:latin typeface="Batang"/>
                <a:cs typeface="Batang"/>
              </a:rPr>
              <a:t>pl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-20">
                <a:latin typeface="Batang"/>
                <a:cs typeface="Batang"/>
              </a:rPr>
              <a:t>ary</a:t>
            </a:r>
            <a:endParaRPr sz="2800">
              <a:latin typeface="Batang"/>
              <a:cs typeface="Batang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Arial"/>
              <a:buChar char="•"/>
            </a:pPr>
            <a:endParaRPr sz="650"/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2800" spc="-15">
                <a:latin typeface="Batang"/>
                <a:cs typeface="Batang"/>
              </a:rPr>
              <a:t>E</a:t>
            </a:r>
            <a:r>
              <a:rPr dirty="0" smtClean="0" sz="2800" spc="-20">
                <a:latin typeface="Batang"/>
                <a:cs typeface="Batang"/>
              </a:rPr>
              <a:t>s</a:t>
            </a:r>
            <a:r>
              <a:rPr dirty="0" smtClean="0" sz="2800" spc="-5">
                <a:latin typeface="Batang"/>
                <a:cs typeface="Batang"/>
              </a:rPr>
              <a:t>t</a:t>
            </a:r>
            <a:r>
              <a:rPr dirty="0" smtClean="0" sz="2800" spc="-20">
                <a:latin typeface="Batang"/>
                <a:cs typeface="Batang"/>
              </a:rPr>
              <a:t>ablis</a:t>
            </a:r>
            <a:r>
              <a:rPr dirty="0" smtClean="0" sz="2800" spc="-20">
                <a:latin typeface="Batang"/>
                <a:cs typeface="Batang"/>
              </a:rPr>
              <a:t>h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20">
                <a:latin typeface="Batang"/>
                <a:cs typeface="Batang"/>
              </a:rPr>
              <a:t>d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25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2001</a:t>
            </a:r>
            <a:endParaRPr sz="2800">
              <a:latin typeface="Batang"/>
              <a:cs typeface="Batang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Arial"/>
              <a:buChar char="•"/>
            </a:pPr>
            <a:endParaRPr sz="650"/>
          </a:p>
          <a:p>
            <a:pPr marL="356235" indent="-343535">
              <a:lnSpc>
                <a:spcPts val="3329"/>
              </a:lnSpc>
              <a:buFont typeface="Arial"/>
              <a:buChar char="•"/>
              <a:tabLst>
                <a:tab pos="356235" algn="l"/>
              </a:tabLst>
            </a:pPr>
            <a:r>
              <a:rPr dirty="0" smtClean="0" sz="2800" spc="-35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www</a:t>
            </a:r>
            <a:r>
              <a:rPr dirty="0" smtClean="0" sz="2800" spc="-10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.</a:t>
            </a:r>
            <a:r>
              <a:rPr dirty="0" smtClean="0" sz="2800" spc="-20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u</a:t>
            </a:r>
            <a:r>
              <a:rPr dirty="0" smtClean="0" sz="2800" spc="-20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n</a:t>
            </a:r>
            <a:r>
              <a:rPr dirty="0" smtClean="0" sz="2800" spc="-20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o</a:t>
            </a:r>
            <a:r>
              <a:rPr dirty="0" smtClean="0" sz="2800" spc="-10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.</a:t>
            </a:r>
            <a:r>
              <a:rPr dirty="0" smtClean="0" sz="2800" spc="-25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e</a:t>
            </a:r>
            <a:r>
              <a:rPr dirty="0" smtClean="0" sz="2800" spc="-25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d</a:t>
            </a:r>
            <a:r>
              <a:rPr dirty="0" smtClean="0" sz="2800" spc="-25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u</a:t>
            </a:r>
            <a:r>
              <a:rPr dirty="0" smtClean="0" sz="2800" spc="-25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/</a:t>
            </a:r>
            <a:r>
              <a:rPr dirty="0" smtClean="0" sz="2800" spc="-25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c</a:t>
            </a:r>
            <a:r>
              <a:rPr dirty="0" smtClean="0" sz="2800" spc="-20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h</a:t>
            </a:r>
            <a:r>
              <a:rPr dirty="0" smtClean="0" sz="2800" spc="-25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a</a:t>
            </a:r>
            <a:r>
              <a:rPr dirty="0" smtClean="0" sz="2800" spc="-20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r</a:t>
            </a:r>
            <a:r>
              <a:rPr dirty="0" smtClean="0" sz="2800" spc="-10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t</a:t>
            </a:r>
            <a:endParaRPr sz="2800">
              <a:latin typeface="Batang"/>
              <a:cs typeface="Batang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5519611"/>
            <a:ext cx="9140952" cy="1338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4040" y="1357242"/>
            <a:ext cx="5774690" cy="36525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3200" spc="5">
                <a:latin typeface="Batang"/>
                <a:cs typeface="Batang"/>
              </a:rPr>
              <a:t>O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go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g</a:t>
            </a:r>
            <a:r>
              <a:rPr dirty="0" smtClean="0" sz="3200" spc="-45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Collabo</a:t>
            </a:r>
            <a:r>
              <a:rPr dirty="0" smtClean="0" sz="3200" spc="-10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at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on</a:t>
            </a:r>
            <a:r>
              <a:rPr dirty="0" smtClean="0" sz="3200" spc="-30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w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t</a:t>
            </a:r>
            <a:r>
              <a:rPr dirty="0" smtClean="0" sz="3200" spc="-10">
                <a:latin typeface="Batang"/>
                <a:cs typeface="Batang"/>
              </a:rPr>
              <a:t>h</a:t>
            </a:r>
            <a:r>
              <a:rPr dirty="0" smtClean="0" sz="3200" spc="0">
                <a:latin typeface="Batang"/>
                <a:cs typeface="Batang"/>
              </a:rPr>
              <a:t>:</a:t>
            </a:r>
            <a:endParaRPr sz="3200">
              <a:latin typeface="Batang"/>
              <a:cs typeface="Batang"/>
            </a:endParaRPr>
          </a:p>
          <a:p>
            <a:pPr>
              <a:lnSpc>
                <a:spcPts val="650"/>
              </a:lnSpc>
              <a:spcBef>
                <a:spcPts val="1"/>
              </a:spcBef>
              <a:buFont typeface="Arial"/>
              <a:buChar char="•"/>
            </a:pPr>
            <a:endParaRPr sz="650"/>
          </a:p>
          <a:p>
            <a:pPr lvl="1" marL="835660" indent="-457834">
              <a:lnSpc>
                <a:spcPct val="100000"/>
              </a:lnSpc>
              <a:buFont typeface="Wingdings"/>
              <a:buChar char=""/>
              <a:tabLst>
                <a:tab pos="835660" algn="l"/>
              </a:tabLst>
            </a:pP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5">
                <a:latin typeface="Batang"/>
                <a:cs typeface="Batang"/>
              </a:rPr>
              <a:t>du</a:t>
            </a:r>
            <a:r>
              <a:rPr dirty="0" smtClean="0" sz="2800" spc="-10">
                <a:latin typeface="Batang"/>
                <a:cs typeface="Batang"/>
              </a:rPr>
              <a:t>lt</a:t>
            </a:r>
            <a:r>
              <a:rPr dirty="0" smtClean="0" sz="2800" spc="5">
                <a:latin typeface="Batang"/>
                <a:cs typeface="Batang"/>
              </a:rPr>
              <a:t> </a:t>
            </a:r>
            <a:r>
              <a:rPr dirty="0" smtClean="0" sz="2800" spc="-10">
                <a:latin typeface="Batang"/>
                <a:cs typeface="Batang"/>
              </a:rPr>
              <a:t>l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0">
                <a:latin typeface="Batang"/>
                <a:cs typeface="Batang"/>
              </a:rPr>
              <a:t>erac</a:t>
            </a:r>
            <a:r>
              <a:rPr dirty="0" smtClean="0" sz="2800" spc="-20">
                <a:latin typeface="Batang"/>
                <a:cs typeface="Batang"/>
              </a:rPr>
              <a:t>y</a:t>
            </a:r>
            <a:r>
              <a:rPr dirty="0" smtClean="0" sz="2800" spc="25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g</a:t>
            </a:r>
            <a:r>
              <a:rPr dirty="0" smtClean="0" sz="2800" spc="-20">
                <a:latin typeface="Batang"/>
                <a:cs typeface="Batang"/>
              </a:rPr>
              <a:t>r</a:t>
            </a:r>
            <a:r>
              <a:rPr dirty="0" smtClean="0" sz="2800" spc="-20">
                <a:latin typeface="Batang"/>
                <a:cs typeface="Batang"/>
              </a:rPr>
              <a:t>o</a:t>
            </a:r>
            <a:r>
              <a:rPr dirty="0" smtClean="0" sz="2800" spc="-25">
                <a:latin typeface="Batang"/>
                <a:cs typeface="Batang"/>
              </a:rPr>
              <a:t>u</a:t>
            </a:r>
            <a:r>
              <a:rPr dirty="0" smtClean="0" sz="2800" spc="-20">
                <a:latin typeface="Batang"/>
                <a:cs typeface="Batang"/>
              </a:rPr>
              <a:t>ps</a:t>
            </a:r>
            <a:endParaRPr sz="2800">
              <a:latin typeface="Batang"/>
              <a:cs typeface="Batang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Font typeface="Wingdings"/>
              <a:buChar char=""/>
            </a:pPr>
            <a:endParaRPr sz="650"/>
          </a:p>
          <a:p>
            <a:pPr lvl="1" marL="835660" indent="-457834">
              <a:lnSpc>
                <a:spcPct val="100000"/>
              </a:lnSpc>
              <a:buFont typeface="Wingdings"/>
              <a:buChar char=""/>
              <a:tabLst>
                <a:tab pos="835660" algn="l"/>
              </a:tabLst>
            </a:pPr>
            <a:r>
              <a:rPr dirty="0" smtClean="0" sz="2800" spc="-20">
                <a:latin typeface="Batang"/>
                <a:cs typeface="Batang"/>
              </a:rPr>
              <a:t>L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0">
                <a:latin typeface="Batang"/>
                <a:cs typeface="Batang"/>
              </a:rPr>
              <a:t>erac</a:t>
            </a:r>
            <a:r>
              <a:rPr dirty="0" smtClean="0" sz="2800" spc="-20">
                <a:latin typeface="Batang"/>
                <a:cs typeface="Batang"/>
              </a:rPr>
              <a:t>y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p</a:t>
            </a:r>
            <a:r>
              <a:rPr dirty="0" smtClean="0" sz="2800" spc="-20">
                <a:latin typeface="Batang"/>
                <a:cs typeface="Batang"/>
              </a:rPr>
              <a:t>r</a:t>
            </a:r>
            <a:r>
              <a:rPr dirty="0" smtClean="0" sz="2800" spc="-20">
                <a:latin typeface="Batang"/>
                <a:cs typeface="Batang"/>
              </a:rPr>
              <a:t>o</a:t>
            </a:r>
            <a:r>
              <a:rPr dirty="0" smtClean="0" sz="2800" spc="-20">
                <a:latin typeface="Batang"/>
                <a:cs typeface="Batang"/>
              </a:rPr>
              <a:t>viders</a:t>
            </a:r>
            <a:endParaRPr sz="2800">
              <a:latin typeface="Batang"/>
              <a:cs typeface="Batang"/>
            </a:endParaRPr>
          </a:p>
          <a:p>
            <a:pPr lvl="1"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 lvl="1"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 lvl="1"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 lvl="1"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 lvl="1">
              <a:lnSpc>
                <a:spcPts val="1000"/>
              </a:lnSpc>
              <a:spcBef>
                <a:spcPts val="60"/>
              </a:spcBef>
              <a:buFont typeface="Wingdings"/>
              <a:buChar char=""/>
            </a:pPr>
            <a:endParaRPr sz="1000"/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3200" spc="-10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ev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ew</a:t>
            </a:r>
            <a:r>
              <a:rPr dirty="0" smtClean="0" sz="3200" spc="-10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Ma</a:t>
            </a:r>
            <a:r>
              <a:rPr dirty="0" smtClean="0" sz="3200" spc="-5">
                <a:latin typeface="Batang"/>
                <a:cs typeface="Batang"/>
              </a:rPr>
              <a:t>t</a:t>
            </a:r>
            <a:r>
              <a:rPr dirty="0" smtClean="0" sz="3200" spc="0">
                <a:latin typeface="Batang"/>
                <a:cs typeface="Batang"/>
              </a:rPr>
              <a:t>e</a:t>
            </a:r>
            <a:r>
              <a:rPr dirty="0" smtClean="0" sz="3200" spc="-10">
                <a:latin typeface="Batang"/>
                <a:cs typeface="Batang"/>
              </a:rPr>
              <a:t>r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als</a:t>
            </a:r>
            <a:endParaRPr sz="3200">
              <a:latin typeface="Batang"/>
              <a:cs typeface="Batang"/>
            </a:endParaRPr>
          </a:p>
          <a:p>
            <a:pPr>
              <a:lnSpc>
                <a:spcPts val="550"/>
              </a:lnSpc>
              <a:spcBef>
                <a:spcPts val="29"/>
              </a:spcBef>
              <a:buFont typeface="Arial"/>
              <a:buChar char="•"/>
            </a:pPr>
            <a:endParaRPr sz="550"/>
          </a:p>
          <a:p>
            <a:pPr lvl="1" marL="873125" indent="-403860">
              <a:lnSpc>
                <a:spcPct val="100000"/>
              </a:lnSpc>
              <a:buFont typeface="Wingdings"/>
              <a:buChar char=""/>
              <a:tabLst>
                <a:tab pos="873125" algn="l"/>
              </a:tabLst>
            </a:pPr>
            <a:r>
              <a:rPr dirty="0" smtClean="0" sz="2800" spc="-15">
                <a:latin typeface="Batang"/>
                <a:cs typeface="Batang"/>
              </a:rPr>
              <a:t>E</a:t>
            </a:r>
            <a:r>
              <a:rPr dirty="0" smtClean="0" sz="2800" spc="-20">
                <a:latin typeface="Batang"/>
                <a:cs typeface="Batang"/>
              </a:rPr>
              <a:t>nh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-25">
                <a:latin typeface="Batang"/>
                <a:cs typeface="Batang"/>
              </a:rPr>
              <a:t>c</a:t>
            </a:r>
            <a:r>
              <a:rPr dirty="0" smtClean="0" sz="2800" spc="-20">
                <a:latin typeface="Batang"/>
                <a:cs typeface="Batang"/>
              </a:rPr>
              <a:t>e</a:t>
            </a:r>
            <a:r>
              <a:rPr dirty="0" smtClean="0" sz="2800" spc="20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c</a:t>
            </a:r>
            <a:r>
              <a:rPr dirty="0" smtClean="0" sz="2800" spc="-15">
                <a:latin typeface="Batang"/>
                <a:cs typeface="Batang"/>
              </a:rPr>
              <a:t>ont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15">
                <a:latin typeface="Batang"/>
                <a:cs typeface="Batang"/>
              </a:rPr>
              <a:t>nt</a:t>
            </a:r>
            <a:endParaRPr sz="2800">
              <a:latin typeface="Batang"/>
              <a:cs typeface="Batang"/>
            </a:endParaRPr>
          </a:p>
          <a:p>
            <a:pPr lvl="1">
              <a:lnSpc>
                <a:spcPts val="550"/>
              </a:lnSpc>
              <a:spcBef>
                <a:spcPts val="49"/>
              </a:spcBef>
              <a:buFont typeface="Wingdings"/>
              <a:buChar char=""/>
            </a:pPr>
            <a:endParaRPr sz="550"/>
          </a:p>
          <a:p>
            <a:pPr lvl="1" marL="873125" indent="-403860">
              <a:lnSpc>
                <a:spcPct val="100000"/>
              </a:lnSpc>
              <a:buFont typeface="Wingdings"/>
              <a:buChar char=""/>
              <a:tabLst>
                <a:tab pos="873125" algn="l"/>
              </a:tabLst>
            </a:pPr>
            <a:r>
              <a:rPr dirty="0" smtClean="0" sz="2800" spc="-10">
                <a:latin typeface="Batang"/>
                <a:cs typeface="Batang"/>
              </a:rPr>
              <a:t>I</a:t>
            </a:r>
            <a:r>
              <a:rPr dirty="0" smtClean="0" sz="2800" spc="-30">
                <a:latin typeface="Batang"/>
                <a:cs typeface="Batang"/>
              </a:rPr>
              <a:t>m</a:t>
            </a:r>
            <a:r>
              <a:rPr dirty="0" smtClean="0" sz="2800" spc="-20">
                <a:latin typeface="Batang"/>
                <a:cs typeface="Batang"/>
              </a:rPr>
              <a:t>p</a:t>
            </a:r>
            <a:r>
              <a:rPr dirty="0" smtClean="0" sz="2800" spc="-20">
                <a:latin typeface="Batang"/>
                <a:cs typeface="Batang"/>
              </a:rPr>
              <a:t>r</a:t>
            </a:r>
            <a:r>
              <a:rPr dirty="0" smtClean="0" sz="2800" spc="-20">
                <a:latin typeface="Batang"/>
                <a:cs typeface="Batang"/>
              </a:rPr>
              <a:t>o</a:t>
            </a:r>
            <a:r>
              <a:rPr dirty="0" smtClean="0" sz="2800" spc="-25">
                <a:latin typeface="Batang"/>
                <a:cs typeface="Batang"/>
              </a:rPr>
              <a:t>v</a:t>
            </a:r>
            <a:r>
              <a:rPr dirty="0" smtClean="0" sz="2800" spc="-20">
                <a:latin typeface="Batang"/>
                <a:cs typeface="Batang"/>
              </a:rPr>
              <a:t>e</a:t>
            </a:r>
            <a:r>
              <a:rPr dirty="0" smtClean="0" sz="2800" spc="20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s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0">
                <a:latin typeface="Batang"/>
                <a:cs typeface="Batang"/>
              </a:rPr>
              <a:t>r</a:t>
            </a:r>
            <a:r>
              <a:rPr dirty="0" smtClean="0" sz="2800" spc="-20">
                <a:latin typeface="Batang"/>
                <a:cs typeface="Batang"/>
              </a:rPr>
              <a:t>u</a:t>
            </a:r>
            <a:r>
              <a:rPr dirty="0" smtClean="0" sz="2800" spc="-25">
                <a:latin typeface="Batang"/>
                <a:cs typeface="Batang"/>
              </a:rPr>
              <a:t>c</a:t>
            </a:r>
            <a:r>
              <a:rPr dirty="0" smtClean="0" sz="2800" spc="-15">
                <a:latin typeface="Batang"/>
                <a:cs typeface="Batang"/>
              </a:rPr>
              <a:t>tu</a:t>
            </a:r>
            <a:r>
              <a:rPr dirty="0" smtClean="0" sz="2800" spc="-20">
                <a:latin typeface="Batang"/>
                <a:cs typeface="Batang"/>
              </a:rPr>
              <a:t>r</a:t>
            </a:r>
            <a:r>
              <a:rPr dirty="0" smtClean="0" sz="2800" spc="-20">
                <a:latin typeface="Batang"/>
                <a:cs typeface="Batang"/>
              </a:rPr>
              <a:t>e</a:t>
            </a:r>
            <a:endParaRPr sz="2800">
              <a:latin typeface="Batang"/>
              <a:cs typeface="Batang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07223" y="5485257"/>
            <a:ext cx="361188" cy="563880"/>
          </a:xfrm>
          <a:custGeom>
            <a:avLst/>
            <a:gdLst/>
            <a:ahLst/>
            <a:cxnLst/>
            <a:rect l="l" t="t" r="r" b="b"/>
            <a:pathLst>
              <a:path w="361188" h="563879">
                <a:moveTo>
                  <a:pt x="0" y="0"/>
                </a:moveTo>
                <a:lnTo>
                  <a:pt x="361188" y="0"/>
                </a:lnTo>
                <a:lnTo>
                  <a:pt x="361188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10314" y="1676400"/>
            <a:ext cx="2210354" cy="1822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692173" y="3962400"/>
            <a:ext cx="1646216" cy="17435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0803" rIns="0" bIns="0" rtlCol="0" vert="horz">
            <a:noAutofit/>
          </a:bodyPr>
          <a:lstStyle/>
          <a:p>
            <a:pPr marL="2365375">
              <a:lnSpc>
                <a:spcPts val="4210"/>
              </a:lnSpc>
            </a:pPr>
            <a:r>
              <a:rPr dirty="0" smtClean="0" sz="3600" spc="-5">
                <a:latin typeface="Batang"/>
                <a:cs typeface="Batang"/>
              </a:rPr>
              <a:t>P</a:t>
            </a:r>
            <a:r>
              <a:rPr dirty="0" smtClean="0" sz="3600" spc="0">
                <a:latin typeface="Batang"/>
                <a:cs typeface="Batang"/>
              </a:rPr>
              <a:t>r</a:t>
            </a:r>
            <a:r>
              <a:rPr dirty="0" smtClean="0" sz="3600" spc="-5">
                <a:latin typeface="Batang"/>
                <a:cs typeface="Batang"/>
              </a:rPr>
              <a:t>o</a:t>
            </a:r>
            <a:r>
              <a:rPr dirty="0" smtClean="0" sz="3600" spc="-20">
                <a:latin typeface="Batang"/>
                <a:cs typeface="Batang"/>
              </a:rPr>
              <a:t>cess</a:t>
            </a:r>
            <a:endParaRPr sz="3600">
              <a:latin typeface="Batang"/>
              <a:cs typeface="Batang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9"/>
            <a:ext cx="9144000" cy="1311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898135" y="1338072"/>
            <a:ext cx="4245864" cy="5519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107787" y="1547418"/>
            <a:ext cx="3886186" cy="5029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099050" y="1538668"/>
            <a:ext cx="3898900" cy="5042052"/>
          </a:xfrm>
          <a:custGeom>
            <a:avLst/>
            <a:gdLst/>
            <a:ahLst/>
            <a:cxnLst/>
            <a:rect l="l" t="t" r="r" b="b"/>
            <a:pathLst>
              <a:path w="3898900" h="5042052">
                <a:moveTo>
                  <a:pt x="0" y="0"/>
                </a:moveTo>
                <a:lnTo>
                  <a:pt x="3898900" y="0"/>
                </a:lnTo>
                <a:lnTo>
                  <a:pt x="3898900" y="5042052"/>
                </a:lnTo>
                <a:lnTo>
                  <a:pt x="0" y="504205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624840" y="4392269"/>
            <a:ext cx="123443" cy="426719"/>
          </a:xfrm>
          <a:custGeom>
            <a:avLst/>
            <a:gdLst/>
            <a:ahLst/>
            <a:cxnLst/>
            <a:rect l="l" t="t" r="r" b="b"/>
            <a:pathLst>
              <a:path w="123443" h="426720">
                <a:moveTo>
                  <a:pt x="0" y="0"/>
                </a:moveTo>
                <a:lnTo>
                  <a:pt x="123443" y="0"/>
                </a:lnTo>
                <a:lnTo>
                  <a:pt x="123443" y="426719"/>
                </a:lnTo>
                <a:lnTo>
                  <a:pt x="0" y="4267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624840" y="6099149"/>
            <a:ext cx="123443" cy="426720"/>
          </a:xfrm>
          <a:custGeom>
            <a:avLst/>
            <a:gdLst/>
            <a:ahLst/>
            <a:cxnLst/>
            <a:rect l="l" t="t" r="r" b="b"/>
            <a:pathLst>
              <a:path w="123443" h="426720">
                <a:moveTo>
                  <a:pt x="0" y="0"/>
                </a:moveTo>
                <a:lnTo>
                  <a:pt x="123443" y="0"/>
                </a:lnTo>
                <a:lnTo>
                  <a:pt x="123443" y="426720"/>
                </a:lnTo>
                <a:lnTo>
                  <a:pt x="0" y="4267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12140" y="1903074"/>
            <a:ext cx="4267835" cy="5113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69900" marR="355600" indent="-457200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dirty="0" smtClean="0" sz="2800" spc="-30">
                <a:latin typeface="Batang"/>
                <a:cs typeface="Batang"/>
              </a:rPr>
              <a:t>P</a:t>
            </a:r>
            <a:r>
              <a:rPr dirty="0" smtClean="0" sz="2800" spc="-10">
                <a:latin typeface="Batang"/>
                <a:cs typeface="Batang"/>
              </a:rPr>
              <a:t>l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15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L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ng</a:t>
            </a:r>
            <a:r>
              <a:rPr dirty="0" smtClean="0" sz="2800" spc="-25">
                <a:latin typeface="Batang"/>
                <a:cs typeface="Batang"/>
              </a:rPr>
              <a:t>u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g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20">
                <a:latin typeface="Batang"/>
                <a:cs typeface="Batang"/>
              </a:rPr>
              <a:t>-</a:t>
            </a:r>
            <a:r>
              <a:rPr dirty="0" smtClean="0" sz="2800" spc="-10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wri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ng</a:t>
            </a:r>
            <a:r>
              <a:rPr dirty="0" smtClean="0" sz="2800" spc="25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th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25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delivers</a:t>
            </a:r>
            <a:r>
              <a:rPr dirty="0" smtClean="0" sz="2800" spc="-20">
                <a:latin typeface="Batang"/>
                <a:cs typeface="Batang"/>
              </a:rPr>
              <a:t> c</a:t>
            </a:r>
            <a:r>
              <a:rPr dirty="0" smtClean="0" sz="2800" spc="-10">
                <a:latin typeface="Batang"/>
                <a:cs typeface="Batang"/>
              </a:rPr>
              <a:t>l</a:t>
            </a:r>
            <a:r>
              <a:rPr dirty="0" smtClean="0" sz="2800" spc="-25">
                <a:latin typeface="Batang"/>
                <a:cs typeface="Batang"/>
              </a:rPr>
              <a:t>ea</a:t>
            </a:r>
            <a:r>
              <a:rPr dirty="0" smtClean="0" sz="2800" spc="-15">
                <a:latin typeface="Batang"/>
                <a:cs typeface="Batang"/>
              </a:rPr>
              <a:t>r</a:t>
            </a:r>
            <a:r>
              <a:rPr dirty="0" smtClean="0" sz="2800" spc="-15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nd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eas</a:t>
            </a:r>
            <a:r>
              <a:rPr dirty="0" smtClean="0" sz="2800" spc="-20">
                <a:latin typeface="Batang"/>
                <a:cs typeface="Batang"/>
              </a:rPr>
              <a:t>y</a:t>
            </a:r>
            <a:r>
              <a:rPr dirty="0" smtClean="0" sz="2800" spc="15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to</a:t>
            </a:r>
            <a:r>
              <a:rPr dirty="0" smtClean="0" sz="2800" spc="-10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u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-20">
                <a:latin typeface="Batang"/>
                <a:cs typeface="Batang"/>
              </a:rPr>
              <a:t>ders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nd</a:t>
            </a:r>
            <a:r>
              <a:rPr dirty="0" smtClean="0" sz="2800" spc="-10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-20">
                <a:latin typeface="Batang"/>
                <a:cs typeface="Batang"/>
              </a:rPr>
              <a:t>f</a:t>
            </a:r>
            <a:r>
              <a:rPr dirty="0" smtClean="0" sz="2800" spc="-20">
                <a:latin typeface="Batang"/>
                <a:cs typeface="Batang"/>
              </a:rPr>
              <a:t>o</a:t>
            </a:r>
            <a:r>
              <a:rPr dirty="0" smtClean="0" sz="2800" spc="-20">
                <a:latin typeface="Batang"/>
                <a:cs typeface="Batang"/>
              </a:rPr>
              <a:t>r</a:t>
            </a:r>
            <a:r>
              <a:rPr dirty="0" smtClean="0" sz="2800" spc="-30">
                <a:latin typeface="Batang"/>
                <a:cs typeface="Batang"/>
              </a:rPr>
              <a:t>m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on</a:t>
            </a:r>
            <a:endParaRPr sz="2800">
              <a:latin typeface="Batang"/>
              <a:cs typeface="Batang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300"/>
              </a:lnSpc>
              <a:spcBef>
                <a:spcPts val="56"/>
              </a:spcBef>
              <a:buFont typeface="Arial"/>
              <a:buChar char="•"/>
            </a:pPr>
            <a:endParaRPr sz="1300"/>
          </a:p>
          <a:p>
            <a:pPr marL="469900" marR="422909" indent="-457200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dirty="0" smtClean="0" sz="2800" spc="-25">
                <a:latin typeface="Batang"/>
                <a:cs typeface="Batang"/>
              </a:rPr>
              <a:t>Wi</a:t>
            </a:r>
            <a:r>
              <a:rPr dirty="0" smtClean="0" sz="2800" spc="-15">
                <a:latin typeface="Batang"/>
                <a:cs typeface="Batang"/>
              </a:rPr>
              <a:t>th</a:t>
            </a:r>
            <a:r>
              <a:rPr dirty="0" smtClean="0" sz="2800" spc="15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ac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on</a:t>
            </a:r>
            <a:r>
              <a:rPr dirty="0" smtClean="0" sz="2800" spc="-20">
                <a:latin typeface="Batang"/>
                <a:cs typeface="Batang"/>
              </a:rPr>
              <a:t>s,</a:t>
            </a:r>
            <a:r>
              <a:rPr dirty="0" smtClean="0" sz="2800" spc="-20">
                <a:latin typeface="Batang"/>
                <a:cs typeface="Batang"/>
              </a:rPr>
              <a:t> dec</a:t>
            </a:r>
            <a:r>
              <a:rPr dirty="0" smtClean="0" sz="2800" spc="-20">
                <a:latin typeface="Batang"/>
                <a:cs typeface="Batang"/>
              </a:rPr>
              <a:t>on</a:t>
            </a:r>
            <a:r>
              <a:rPr dirty="0" smtClean="0" sz="2800" spc="-20">
                <a:latin typeface="Batang"/>
                <a:cs typeface="Batang"/>
              </a:rPr>
              <a:t>s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0">
                <a:latin typeface="Batang"/>
                <a:cs typeface="Batang"/>
              </a:rPr>
              <a:t>ruc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25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s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20">
                <a:latin typeface="Batang"/>
                <a:cs typeface="Batang"/>
              </a:rPr>
              <a:t>p</a:t>
            </a:r>
            <a:r>
              <a:rPr dirty="0" smtClean="0" sz="2800" spc="15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by</a:t>
            </a:r>
            <a:r>
              <a:rPr dirty="0" smtClean="0" sz="2800" spc="-20">
                <a:latin typeface="Batang"/>
                <a:cs typeface="Batang"/>
              </a:rPr>
              <a:t> s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5">
                <a:latin typeface="Batang"/>
                <a:cs typeface="Batang"/>
              </a:rPr>
              <a:t>ep</a:t>
            </a:r>
            <a:endParaRPr sz="2800">
              <a:latin typeface="Batang"/>
              <a:cs typeface="Batang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300"/>
              </a:lnSpc>
              <a:spcBef>
                <a:spcPts val="58"/>
              </a:spcBef>
              <a:buFont typeface="Arial"/>
              <a:buChar char="•"/>
            </a:pPr>
            <a:endParaRPr sz="1300"/>
          </a:p>
          <a:p>
            <a:pPr marL="469900" marR="12700" indent="-457200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dirty="0" smtClean="0" sz="2800" spc="-35">
                <a:latin typeface="Batang"/>
                <a:cs typeface="Batang"/>
              </a:rPr>
              <a:t>G</a:t>
            </a:r>
            <a:r>
              <a:rPr dirty="0" smtClean="0" sz="2800" spc="-20">
                <a:latin typeface="Batang"/>
                <a:cs typeface="Batang"/>
              </a:rPr>
              <a:t>r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ph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25">
                <a:latin typeface="Batang"/>
                <a:cs typeface="Batang"/>
              </a:rPr>
              <a:t>c</a:t>
            </a:r>
            <a:r>
              <a:rPr dirty="0" smtClean="0" sz="2800" spc="-15">
                <a:latin typeface="Batang"/>
                <a:cs typeface="Batang"/>
              </a:rPr>
              <a:t>s</a:t>
            </a:r>
            <a:r>
              <a:rPr dirty="0" smtClean="0" sz="2800" spc="25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nd</a:t>
            </a:r>
            <a:r>
              <a:rPr dirty="0" smtClean="0" sz="2800" spc="-20">
                <a:latin typeface="Batang"/>
                <a:cs typeface="Batang"/>
              </a:rPr>
              <a:t> 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25">
                <a:latin typeface="Batang"/>
                <a:cs typeface="Batang"/>
              </a:rPr>
              <a:t>x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25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th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10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ar</a:t>
            </a:r>
            <a:r>
              <a:rPr dirty="0" smtClean="0" sz="2800" spc="-20">
                <a:latin typeface="Batang"/>
                <a:cs typeface="Batang"/>
              </a:rPr>
              <a:t>e</a:t>
            </a:r>
            <a:r>
              <a:rPr dirty="0" smtClean="0" sz="2800" spc="-5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accessib</a:t>
            </a:r>
            <a:r>
              <a:rPr dirty="0" smtClean="0" sz="2800" spc="-15">
                <a:latin typeface="Batang"/>
                <a:cs typeface="Batang"/>
              </a:rPr>
              <a:t>le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to</a:t>
            </a:r>
            <a:endParaRPr sz="2800">
              <a:latin typeface="Batang"/>
              <a:cs typeface="Batang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4040" y="844296"/>
            <a:ext cx="5254625" cy="5346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4210"/>
              </a:lnSpc>
            </a:pPr>
            <a:r>
              <a:rPr dirty="0" smtClean="0" sz="3600">
                <a:latin typeface="Batang"/>
                <a:cs typeface="Batang"/>
              </a:rPr>
              <a:t>Overview</a:t>
            </a:r>
            <a:r>
              <a:rPr dirty="0" smtClean="0" sz="3600" spc="-25">
                <a:latin typeface="Batang"/>
                <a:cs typeface="Batang"/>
              </a:rPr>
              <a:t> </a:t>
            </a:r>
            <a:r>
              <a:rPr dirty="0" smtClean="0" sz="3600" spc="0">
                <a:latin typeface="Batang"/>
                <a:cs typeface="Batang"/>
              </a:rPr>
              <a:t>of</a:t>
            </a:r>
            <a:r>
              <a:rPr dirty="0" smtClean="0" sz="3600" spc="-5">
                <a:latin typeface="Batang"/>
                <a:cs typeface="Batang"/>
              </a:rPr>
              <a:t> </a:t>
            </a:r>
            <a:r>
              <a:rPr dirty="0" smtClean="0" sz="3600" spc="0">
                <a:latin typeface="Batang"/>
                <a:cs typeface="Batang"/>
              </a:rPr>
              <a:t>t</a:t>
            </a:r>
            <a:r>
              <a:rPr dirty="0" smtClean="0" sz="3600" spc="-10">
                <a:latin typeface="Batang"/>
                <a:cs typeface="Batang"/>
              </a:rPr>
              <a:t>h</a:t>
            </a:r>
            <a:r>
              <a:rPr dirty="0" smtClean="0" sz="3600" spc="0">
                <a:latin typeface="Batang"/>
                <a:cs typeface="Batang"/>
              </a:rPr>
              <a:t>e </a:t>
            </a:r>
            <a:r>
              <a:rPr dirty="0" smtClean="0" sz="3600" spc="-45">
                <a:latin typeface="Batang"/>
                <a:cs typeface="Batang"/>
              </a:rPr>
              <a:t>M</a:t>
            </a:r>
            <a:r>
              <a:rPr dirty="0" smtClean="0" sz="3600" spc="0">
                <a:latin typeface="Batang"/>
                <a:cs typeface="Batang"/>
              </a:rPr>
              <a:t>a</a:t>
            </a:r>
            <a:r>
              <a:rPr dirty="0" smtClean="0" sz="3600" spc="-5">
                <a:latin typeface="Batang"/>
                <a:cs typeface="Batang"/>
              </a:rPr>
              <a:t>n</a:t>
            </a:r>
            <a:r>
              <a:rPr dirty="0" smtClean="0" sz="3600" spc="0">
                <a:latin typeface="Batang"/>
                <a:cs typeface="Batang"/>
              </a:rPr>
              <a:t>ual</a:t>
            </a:r>
            <a:endParaRPr sz="3600">
              <a:latin typeface="Batang"/>
              <a:cs typeface="Batang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57553" y="103909"/>
            <a:ext cx="419792" cy="78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6217920" y="103909"/>
            <a:ext cx="1205345" cy="906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931920" y="324196"/>
            <a:ext cx="1895302" cy="320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265217" y="1105592"/>
            <a:ext cx="5145577" cy="15004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265217" y="2618508"/>
            <a:ext cx="5108171" cy="41480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119745" y="145472"/>
            <a:ext cx="3233651" cy="0"/>
          </a:xfrm>
          <a:custGeom>
            <a:avLst/>
            <a:gdLst/>
            <a:ahLst/>
            <a:cxnLst/>
            <a:rect l="l" t="t" r="r" b="b"/>
            <a:pathLst>
              <a:path w="3233651" h="0">
                <a:moveTo>
                  <a:pt x="0" y="0"/>
                </a:moveTo>
                <a:lnTo>
                  <a:pt x="3233651" y="0"/>
                </a:lnTo>
              </a:path>
            </a:pathLst>
          </a:custGeom>
          <a:ln w="166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560320" y="174567"/>
            <a:ext cx="0" cy="6508864"/>
          </a:xfrm>
          <a:custGeom>
            <a:avLst/>
            <a:gdLst/>
            <a:ahLst/>
            <a:cxnLst/>
            <a:rect l="l" t="t" r="r" b="b"/>
            <a:pathLst>
              <a:path w="0" h="6508864">
                <a:moveTo>
                  <a:pt x="0" y="6508864"/>
                </a:moveTo>
                <a:lnTo>
                  <a:pt x="0" y="0"/>
                </a:lnTo>
              </a:path>
            </a:pathLst>
          </a:custGeom>
          <a:ln w="112221">
            <a:solidFill>
              <a:srgbClr val="77675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111432" y="926869"/>
            <a:ext cx="2743200" cy="0"/>
          </a:xfrm>
          <a:custGeom>
            <a:avLst/>
            <a:gdLst/>
            <a:ahLst/>
            <a:cxnLst/>
            <a:rect l="l" t="t" r="r" b="b"/>
            <a:pathLst>
              <a:path w="2743200" h="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16625">
            <a:solidFill>
              <a:srgbClr val="1FBC6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966854" y="910243"/>
            <a:ext cx="1334193" cy="0"/>
          </a:xfrm>
          <a:custGeom>
            <a:avLst/>
            <a:gdLst/>
            <a:ahLst/>
            <a:cxnLst/>
            <a:rect l="l" t="t" r="r" b="b"/>
            <a:pathLst>
              <a:path w="1334193" h="0">
                <a:moveTo>
                  <a:pt x="0" y="0"/>
                </a:moveTo>
                <a:lnTo>
                  <a:pt x="1334193" y="0"/>
                </a:lnTo>
              </a:path>
            </a:pathLst>
          </a:custGeom>
          <a:ln w="16625">
            <a:solidFill>
              <a:srgbClr val="1FBF6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911137" y="2606039"/>
            <a:ext cx="556953" cy="0"/>
          </a:xfrm>
          <a:custGeom>
            <a:avLst/>
            <a:gdLst/>
            <a:ahLst/>
            <a:cxnLst/>
            <a:rect l="l" t="t" r="r" b="b"/>
            <a:pathLst>
              <a:path w="556953" h="0">
                <a:moveTo>
                  <a:pt x="0" y="0"/>
                </a:moveTo>
                <a:lnTo>
                  <a:pt x="556953" y="0"/>
                </a:lnTo>
              </a:path>
            </a:pathLst>
          </a:custGeom>
          <a:ln w="49876">
            <a:solidFill>
              <a:srgbClr val="4B483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871485" y="1766570"/>
            <a:ext cx="4308475" cy="4946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r" marR="106045">
              <a:lnSpc>
                <a:spcPct val="100000"/>
              </a:lnSpc>
            </a:pPr>
            <a:r>
              <a:rPr dirty="0" smtClean="0" sz="850">
                <a:solidFill>
                  <a:srgbClr val="262424"/>
                </a:solidFill>
                <a:latin typeface="Arial"/>
                <a:cs typeface="Arial"/>
              </a:rPr>
              <a:t>Fl</a:t>
            </a:r>
            <a:r>
              <a:rPr dirty="0" smtClean="0" sz="850" spc="-15">
                <a:solidFill>
                  <a:srgbClr val="262424"/>
                </a:solidFill>
                <a:latin typeface="Arial"/>
                <a:cs typeface="Arial"/>
              </a:rPr>
              <a:t>o</a:t>
            </a:r>
            <a:r>
              <a:rPr dirty="0" smtClean="0" sz="850" spc="40">
                <a:solidFill>
                  <a:srgbClr val="4D4D4D"/>
                </a:solidFill>
                <a:latin typeface="Arial"/>
                <a:cs typeface="Arial"/>
              </a:rPr>
              <a:t>od</a:t>
            </a:r>
            <a:r>
              <a:rPr dirty="0" smtClean="0" sz="850" spc="-2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mtClean="0" sz="850" spc="25">
                <a:solidFill>
                  <a:srgbClr val="262424"/>
                </a:solidFill>
                <a:latin typeface="Arial"/>
                <a:cs typeface="Arial"/>
              </a:rPr>
              <a:t>I</a:t>
            </a:r>
            <a:r>
              <a:rPr dirty="0" smtClean="0" sz="850" spc="-30">
                <a:solidFill>
                  <a:srgbClr val="262424"/>
                </a:solidFill>
                <a:latin typeface="Arial"/>
                <a:cs typeface="Arial"/>
              </a:rPr>
              <a:t>n</a:t>
            </a:r>
            <a:r>
              <a:rPr dirty="0" smtClean="0" sz="850" spc="-40">
                <a:solidFill>
                  <a:srgbClr val="4D4D4D"/>
                </a:solidFill>
                <a:latin typeface="Arial"/>
                <a:cs typeface="Arial"/>
              </a:rPr>
              <a:t>s</a:t>
            </a:r>
            <a:r>
              <a:rPr dirty="0" smtClean="0" sz="850" spc="20">
                <a:solidFill>
                  <a:srgbClr val="262424"/>
                </a:solidFill>
                <a:latin typeface="Arial"/>
                <a:cs typeface="Arial"/>
              </a:rPr>
              <a:t>ura</a:t>
            </a:r>
            <a:r>
              <a:rPr dirty="0" smtClean="0" sz="850" spc="0">
                <a:solidFill>
                  <a:srgbClr val="262424"/>
                </a:solidFill>
                <a:latin typeface="Arial"/>
                <a:cs typeface="Arial"/>
              </a:rPr>
              <a:t>n</a:t>
            </a:r>
            <a:r>
              <a:rPr dirty="0" smtClean="0" sz="850" spc="0">
                <a:solidFill>
                  <a:srgbClr val="4D4D4D"/>
                </a:solidFill>
                <a:latin typeface="Arial"/>
                <a:cs typeface="Arial"/>
              </a:rPr>
              <a:t>ce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mtClean="0" sz="850" spc="-26089">
                <a:solidFill>
                  <a:srgbClr val="18954B"/>
                </a:solidFill>
                <a:latin typeface="Arial"/>
                <a:cs typeface="Arial"/>
              </a:rPr>
              <a:t>:</a:t>
            </a:r>
            <a:r>
              <a:rPr dirty="0" smtClean="0" sz="850" spc="0">
                <a:solidFill>
                  <a:srgbClr val="262424"/>
                </a:solidFill>
                <a:latin typeface="Arial"/>
                <a:cs typeface="Arial"/>
              </a:rPr>
              <a:t>Hazard</a:t>
            </a:r>
            <a:r>
              <a:rPr dirty="0" smtClean="0" sz="850" spc="-65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mtClean="0" sz="850" spc="35">
                <a:solidFill>
                  <a:srgbClr val="3B3A3A"/>
                </a:solidFill>
                <a:latin typeface="Arial"/>
                <a:cs typeface="Arial"/>
              </a:rPr>
              <a:t>Mitigation</a:t>
            </a:r>
            <a:endParaRPr sz="850">
              <a:latin typeface="Arial"/>
              <a:cs typeface="Arial"/>
            </a:endParaRPr>
          </a:p>
          <a:p>
            <a:pPr algn="r" marR="336550">
              <a:lnSpc>
                <a:spcPct val="100000"/>
              </a:lnSpc>
              <a:spcBef>
                <a:spcPts val="355"/>
              </a:spcBef>
            </a:pPr>
            <a:r>
              <a:rPr dirty="0" smtClean="0" sz="850" spc="20">
                <a:solidFill>
                  <a:srgbClr val="262424"/>
                </a:solidFill>
                <a:latin typeface="Arial"/>
                <a:cs typeface="Arial"/>
              </a:rPr>
              <a:t>Retrofitting</a:t>
            </a:r>
            <a:endParaRPr sz="8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07740" y="2762712"/>
            <a:ext cx="1669414" cy="44513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50" spc="10">
                <a:solidFill>
                  <a:srgbClr val="262424"/>
                </a:solidFill>
                <a:latin typeface="Times New Roman"/>
                <a:cs typeface="Times New Roman"/>
              </a:rPr>
              <a:t>Long-</a:t>
            </a:r>
            <a:r>
              <a:rPr dirty="0" smtClean="0" sz="1450" spc="65">
                <a:solidFill>
                  <a:srgbClr val="262424"/>
                </a:solidFill>
                <a:latin typeface="Times New Roman"/>
                <a:cs typeface="Times New Roman"/>
              </a:rPr>
              <a:t>\</a:t>
            </a:r>
            <a:r>
              <a:rPr dirty="0" smtClean="0" sz="1450" spc="100">
                <a:solidFill>
                  <a:srgbClr val="262424"/>
                </a:solidFill>
                <a:latin typeface="Times New Roman"/>
                <a:cs typeface="Times New Roman"/>
              </a:rPr>
              <a:t>enn</a:t>
            </a:r>
            <a:r>
              <a:rPr dirty="0" smtClean="0" sz="1450" spc="-140">
                <a:solidFill>
                  <a:srgbClr val="262424"/>
                </a:solidFill>
                <a:latin typeface="Times New Roman"/>
                <a:cs typeface="Times New Roman"/>
              </a:rPr>
              <a:t> </a:t>
            </a:r>
            <a:r>
              <a:rPr dirty="0" smtClean="0" sz="1450" spc="20">
                <a:solidFill>
                  <a:srgbClr val="262424"/>
                </a:solidFill>
                <a:latin typeface="Times New Roman"/>
                <a:cs typeface="Times New Roman"/>
              </a:rPr>
              <a:t>protection</a:t>
            </a:r>
            <a:endParaRPr sz="1450">
              <a:latin typeface="Times New Roman"/>
              <a:cs typeface="Times New Roman"/>
            </a:endParaRPr>
          </a:p>
          <a:p>
            <a:pPr marL="353060">
              <a:lnSpc>
                <a:spcPct val="100000"/>
              </a:lnSpc>
              <a:spcBef>
                <a:spcPts val="295"/>
              </a:spcBef>
            </a:pPr>
            <a:r>
              <a:rPr dirty="0" smtClean="0" sz="1000" spc="75">
                <a:solidFill>
                  <a:srgbClr val="262424"/>
                </a:solidFill>
                <a:latin typeface="Arial"/>
                <a:cs typeface="Arial"/>
              </a:rPr>
              <a:t>{Of</a:t>
            </a:r>
            <a:r>
              <a:rPr dirty="0" smtClean="0" sz="1000" spc="-20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mtClean="0" sz="1150" spc="10" b="1">
                <a:solidFill>
                  <a:srgbClr val="262424"/>
                </a:solidFill>
                <a:latin typeface="Arial"/>
                <a:cs typeface="Arial"/>
              </a:rPr>
              <a:t>'</a:t>
            </a:r>
            <a:r>
              <a:rPr dirty="0" smtClean="0" sz="1150" spc="20" b="1">
                <a:solidFill>
                  <a:srgbClr val="262424"/>
                </a:solidFill>
                <a:latin typeface="Arial"/>
                <a:cs typeface="Arial"/>
              </a:rPr>
              <a:t>(</a:t>
            </a:r>
            <a:r>
              <a:rPr dirty="0" smtClean="0" sz="1150" spc="30" b="1">
                <a:solidFill>
                  <a:srgbClr val="262424"/>
                </a:solidFill>
                <a:latin typeface="Arial"/>
                <a:cs typeface="Arial"/>
              </a:rPr>
              <a:t>oU{</a:t>
            </a:r>
            <a:r>
              <a:rPr dirty="0" smtClean="0" sz="1150" spc="-40" b="1">
                <a:solidFill>
                  <a:srgbClr val="262424"/>
                </a:solidFill>
                <a:latin typeface="Arial"/>
                <a:cs typeface="Arial"/>
              </a:rPr>
              <a:t> </a:t>
            </a:r>
            <a:r>
              <a:rPr dirty="0" smtClean="0" sz="1150" spc="-5" b="1">
                <a:solidFill>
                  <a:srgbClr val="262424"/>
                </a:solidFill>
                <a:latin typeface="Arial"/>
                <a:cs typeface="Arial"/>
              </a:rPr>
              <a:t>r</a:t>
            </a:r>
            <a:r>
              <a:rPr dirty="0" smtClean="0" sz="1150" spc="-10" b="1">
                <a:solidFill>
                  <a:srgbClr val="262424"/>
                </a:solidFill>
                <a:latin typeface="Arial"/>
                <a:cs typeface="Arial"/>
              </a:rPr>
              <a:t>\Oll"'e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6200" y="993370"/>
            <a:ext cx="1695796" cy="357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493817" y="4800599"/>
            <a:ext cx="419792" cy="207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2901142" y="5095702"/>
            <a:ext cx="4434840" cy="16708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119745" y="145472"/>
            <a:ext cx="5212080" cy="0"/>
          </a:xfrm>
          <a:custGeom>
            <a:avLst/>
            <a:gdLst/>
            <a:ahLst/>
            <a:cxnLst/>
            <a:rect l="l" t="t" r="r" b="b"/>
            <a:pathLst>
              <a:path w="5212080" h="0">
                <a:moveTo>
                  <a:pt x="0" y="0"/>
                </a:moveTo>
                <a:lnTo>
                  <a:pt x="5212080" y="0"/>
                </a:lnTo>
              </a:path>
            </a:pathLst>
          </a:custGeom>
          <a:ln w="166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128057" y="137160"/>
            <a:ext cx="0" cy="6596148"/>
          </a:xfrm>
          <a:custGeom>
            <a:avLst/>
            <a:gdLst/>
            <a:ahLst/>
            <a:cxnLst/>
            <a:rect l="l" t="t" r="r" b="b"/>
            <a:pathLst>
              <a:path w="0" h="6596148">
                <a:moveTo>
                  <a:pt x="0" y="6596148"/>
                </a:moveTo>
                <a:lnTo>
                  <a:pt x="0" y="0"/>
                </a:lnTo>
              </a:path>
            </a:pathLst>
          </a:custGeom>
          <a:ln w="166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342216" y="320040"/>
            <a:ext cx="0" cy="4073236"/>
          </a:xfrm>
          <a:custGeom>
            <a:avLst/>
            <a:gdLst/>
            <a:ahLst/>
            <a:cxnLst/>
            <a:rect l="l" t="t" r="r" b="b"/>
            <a:pathLst>
              <a:path w="0" h="4073236">
                <a:moveTo>
                  <a:pt x="0" y="4073236"/>
                </a:moveTo>
                <a:lnTo>
                  <a:pt x="0" y="0"/>
                </a:lnTo>
              </a:path>
            </a:pathLst>
          </a:custGeom>
          <a:ln w="37407">
            <a:solidFill>
              <a:srgbClr val="484F5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597727" y="1003761"/>
            <a:ext cx="4227021" cy="0"/>
          </a:xfrm>
          <a:custGeom>
            <a:avLst/>
            <a:gdLst/>
            <a:ahLst/>
            <a:cxnLst/>
            <a:rect l="l" t="t" r="r" b="b"/>
            <a:pathLst>
              <a:path w="4227021" h="0">
                <a:moveTo>
                  <a:pt x="0" y="0"/>
                </a:moveTo>
                <a:lnTo>
                  <a:pt x="4227021" y="0"/>
                </a:lnTo>
              </a:path>
            </a:pathLst>
          </a:custGeom>
          <a:ln w="20781">
            <a:solidFill>
              <a:srgbClr val="5BB84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531225" y="1043247"/>
            <a:ext cx="0" cy="785552"/>
          </a:xfrm>
          <a:custGeom>
            <a:avLst/>
            <a:gdLst/>
            <a:ahLst/>
            <a:cxnLst/>
            <a:rect l="l" t="t" r="r" b="b"/>
            <a:pathLst>
              <a:path w="0" h="785552">
                <a:moveTo>
                  <a:pt x="0" y="785552"/>
                </a:moveTo>
                <a:lnTo>
                  <a:pt x="0" y="0"/>
                </a:lnTo>
              </a:path>
            </a:pathLst>
          </a:custGeom>
          <a:ln w="24938">
            <a:solidFill>
              <a:srgbClr val="67BC5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891251" y="1034934"/>
            <a:ext cx="0" cy="802177"/>
          </a:xfrm>
          <a:custGeom>
            <a:avLst/>
            <a:gdLst/>
            <a:ahLst/>
            <a:cxnLst/>
            <a:rect l="l" t="t" r="r" b="b"/>
            <a:pathLst>
              <a:path w="0" h="802177">
                <a:moveTo>
                  <a:pt x="0" y="802177"/>
                </a:moveTo>
                <a:lnTo>
                  <a:pt x="0" y="0"/>
                </a:lnTo>
              </a:path>
            </a:pathLst>
          </a:custGeom>
          <a:ln w="16625">
            <a:solidFill>
              <a:srgbClr val="60B84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572788" y="1870363"/>
            <a:ext cx="4276898" cy="0"/>
          </a:xfrm>
          <a:custGeom>
            <a:avLst/>
            <a:gdLst/>
            <a:ahLst/>
            <a:cxnLst/>
            <a:rect l="l" t="t" r="r" b="b"/>
            <a:pathLst>
              <a:path w="4276898" h="0">
                <a:moveTo>
                  <a:pt x="0" y="0"/>
                </a:moveTo>
                <a:lnTo>
                  <a:pt x="4276898" y="0"/>
                </a:lnTo>
              </a:path>
            </a:pathLst>
          </a:custGeom>
          <a:ln w="16625">
            <a:solidFill>
              <a:srgbClr val="5BB84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896985" y="4908665"/>
            <a:ext cx="1155468" cy="0"/>
          </a:xfrm>
          <a:custGeom>
            <a:avLst/>
            <a:gdLst/>
            <a:ahLst/>
            <a:cxnLst/>
            <a:rect l="l" t="t" r="r" b="b"/>
            <a:pathLst>
              <a:path w="1155468" h="0">
                <a:moveTo>
                  <a:pt x="0" y="0"/>
                </a:moveTo>
                <a:lnTo>
                  <a:pt x="1155468" y="0"/>
                </a:lnTo>
              </a:path>
            </a:pathLst>
          </a:custGeom>
          <a:ln w="74814">
            <a:solidFill>
              <a:srgbClr val="44904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508365" y="4862945"/>
            <a:ext cx="0" cy="1188719"/>
          </a:xfrm>
          <a:custGeom>
            <a:avLst/>
            <a:gdLst/>
            <a:ahLst/>
            <a:cxnLst/>
            <a:rect l="l" t="t" r="r" b="b"/>
            <a:pathLst>
              <a:path w="0" h="1188719">
                <a:moveTo>
                  <a:pt x="0" y="1188719"/>
                </a:moveTo>
                <a:lnTo>
                  <a:pt x="0" y="0"/>
                </a:lnTo>
              </a:path>
            </a:pathLst>
          </a:custGeom>
          <a:ln w="12469">
            <a:solidFill>
              <a:srgbClr val="4F934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119745" y="6438207"/>
            <a:ext cx="793865" cy="0"/>
          </a:xfrm>
          <a:custGeom>
            <a:avLst/>
            <a:gdLst/>
            <a:ahLst/>
            <a:cxnLst/>
            <a:rect l="l" t="t" r="r" b="b"/>
            <a:pathLst>
              <a:path w="793865" h="0">
                <a:moveTo>
                  <a:pt x="0" y="0"/>
                </a:moveTo>
                <a:lnTo>
                  <a:pt x="793865" y="0"/>
                </a:lnTo>
              </a:path>
            </a:pathLst>
          </a:custGeom>
          <a:ln w="20781">
            <a:solidFill>
              <a:srgbClr val="60AC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119745" y="6724996"/>
            <a:ext cx="793865" cy="0"/>
          </a:xfrm>
          <a:custGeom>
            <a:avLst/>
            <a:gdLst/>
            <a:ahLst/>
            <a:cxnLst/>
            <a:rect l="l" t="t" r="r" b="b"/>
            <a:pathLst>
              <a:path w="793865" h="0">
                <a:moveTo>
                  <a:pt x="0" y="0"/>
                </a:moveTo>
                <a:lnTo>
                  <a:pt x="793865" y="0"/>
                </a:lnTo>
              </a:path>
            </a:pathLst>
          </a:custGeom>
          <a:ln w="166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594102" y="498447"/>
            <a:ext cx="2075846" cy="336382"/>
          </a:xfrm>
          <a:custGeom>
            <a:avLst/>
            <a:gdLst/>
            <a:ahLst/>
            <a:cxnLst/>
            <a:rect l="l" t="t" r="r" b="b"/>
            <a:pathLst>
              <a:path w="2075846" h="336382">
                <a:moveTo>
                  <a:pt x="0" y="0"/>
                </a:moveTo>
                <a:lnTo>
                  <a:pt x="2075846" y="0"/>
                </a:lnTo>
                <a:lnTo>
                  <a:pt x="2075846" y="336382"/>
                </a:lnTo>
                <a:lnTo>
                  <a:pt x="0" y="336382"/>
                </a:lnTo>
                <a:lnTo>
                  <a:pt x="0" y="0"/>
                </a:lnTo>
                <a:close/>
              </a:path>
            </a:pathLst>
          </a:custGeom>
          <a:solidFill>
            <a:srgbClr val="4183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2556" rIns="0" bIns="0" rtlCol="0" vert="horz">
            <a:noAutofit/>
          </a:bodyPr>
          <a:lstStyle/>
          <a:p>
            <a:pPr marL="2270125">
              <a:lnSpc>
                <a:spcPct val="100000"/>
              </a:lnSpc>
            </a:pPr>
            <a:r>
              <a:rPr dirty="0" smtClean="0" sz="1900" spc="10" b="1">
                <a:solidFill>
                  <a:srgbClr val="FBFBFB"/>
                </a:solidFill>
                <a:latin typeface="Arial"/>
                <a:cs typeface="Arial"/>
              </a:rPr>
              <a:t>Things</a:t>
            </a:r>
            <a:r>
              <a:rPr dirty="0" smtClean="0" sz="1900" spc="-65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mtClean="0" sz="1900" spc="80" b="1">
                <a:solidFill>
                  <a:srgbClr val="FBFBFB"/>
                </a:solidFill>
                <a:latin typeface="Arial"/>
                <a:cs typeface="Arial"/>
              </a:rPr>
              <a:t>to</a:t>
            </a:r>
            <a:r>
              <a:rPr dirty="0" smtClean="0" sz="1900" spc="-15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mtClean="0" sz="1900" spc="10" b="1">
                <a:solidFill>
                  <a:srgbClr val="FBFBFB"/>
                </a:solidFill>
                <a:latin typeface="Arial"/>
                <a:cs typeface="Arial"/>
              </a:rPr>
              <a:t>Kno</a:t>
            </a:r>
            <a:r>
              <a:rPr dirty="0" smtClean="0" sz="1900" spc="-25" b="1">
                <a:solidFill>
                  <a:srgbClr val="FBFBFB"/>
                </a:solidFill>
                <a:latin typeface="Arial"/>
                <a:cs typeface="Arial"/>
              </a:rPr>
              <a:t>w</a:t>
            </a:r>
            <a:r>
              <a:rPr dirty="0" smtClean="0" sz="1900" spc="60" b="1">
                <a:solidFill>
                  <a:srgbClr val="FBFBFB"/>
                </a:solidFill>
                <a:latin typeface="Arial"/>
                <a:cs typeface="Arial"/>
              </a:rPr>
              <a:t>...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42473" y="2036267"/>
            <a:ext cx="1100473" cy="256712"/>
          </a:xfrm>
          <a:custGeom>
            <a:avLst/>
            <a:gdLst/>
            <a:ahLst/>
            <a:cxnLst/>
            <a:rect l="l" t="t" r="r" b="b"/>
            <a:pathLst>
              <a:path w="1100473" h="256712">
                <a:moveTo>
                  <a:pt x="0" y="0"/>
                </a:moveTo>
                <a:lnTo>
                  <a:pt x="1100473" y="0"/>
                </a:lnTo>
                <a:lnTo>
                  <a:pt x="1100473" y="256712"/>
                </a:lnTo>
                <a:lnTo>
                  <a:pt x="0" y="256712"/>
                </a:lnTo>
                <a:lnTo>
                  <a:pt x="0" y="0"/>
                </a:lnTo>
                <a:close/>
              </a:path>
            </a:pathLst>
          </a:custGeom>
          <a:solidFill>
            <a:srgbClr val="4183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2639237" y="3162641"/>
            <a:ext cx="914144" cy="256712"/>
          </a:xfrm>
          <a:custGeom>
            <a:avLst/>
            <a:gdLst/>
            <a:ahLst/>
            <a:cxnLst/>
            <a:rect l="l" t="t" r="r" b="b"/>
            <a:pathLst>
              <a:path w="914144" h="256712">
                <a:moveTo>
                  <a:pt x="0" y="0"/>
                </a:moveTo>
                <a:lnTo>
                  <a:pt x="914144" y="0"/>
                </a:lnTo>
                <a:lnTo>
                  <a:pt x="914144" y="256712"/>
                </a:lnTo>
                <a:lnTo>
                  <a:pt x="0" y="256712"/>
                </a:lnTo>
                <a:lnTo>
                  <a:pt x="0" y="0"/>
                </a:lnTo>
                <a:close/>
              </a:path>
            </a:pathLst>
          </a:custGeom>
          <a:solidFill>
            <a:srgbClr val="4183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522682" y="1358553"/>
            <a:ext cx="4193540" cy="32556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240029">
              <a:lnSpc>
                <a:spcPct val="100000"/>
              </a:lnSpc>
            </a:pPr>
            <a:r>
              <a:rPr dirty="0" smtClean="0" sz="1150" spc="-65" b="1">
                <a:solidFill>
                  <a:srgbClr val="242A21"/>
                </a:solidFill>
                <a:latin typeface="Arial"/>
                <a:cs typeface="Arial"/>
              </a:rPr>
              <a:t>Hazard</a:t>
            </a:r>
            <a:r>
              <a:rPr dirty="0" smtClean="0" sz="1150" spc="-80" b="1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1150" spc="-45" b="1">
                <a:solidFill>
                  <a:srgbClr val="242A21"/>
                </a:solidFill>
                <a:latin typeface="Arial"/>
                <a:cs typeface="Arial"/>
              </a:rPr>
              <a:t>mitigation</a:t>
            </a:r>
            <a:r>
              <a:rPr dirty="0" smtClean="0" sz="1150" spc="-25" b="1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1150" spc="-75" b="1">
                <a:solidFill>
                  <a:srgbClr val="242A21"/>
                </a:solidFill>
                <a:latin typeface="Arial"/>
                <a:cs typeface="Arial"/>
              </a:rPr>
              <a:t>is</a:t>
            </a:r>
            <a:r>
              <a:rPr dirty="0" smtClean="0" sz="1150" spc="-165" b="1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1150" spc="-60" b="1">
                <a:solidFill>
                  <a:srgbClr val="242A21"/>
                </a:solidFill>
                <a:latin typeface="Arial"/>
                <a:cs typeface="Arial"/>
              </a:rPr>
              <a:t>any</a:t>
            </a:r>
            <a:r>
              <a:rPr dirty="0" smtClean="0" sz="1150" spc="-150" b="1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1150" spc="-55" b="1">
                <a:solidFill>
                  <a:srgbClr val="242A21"/>
                </a:solidFill>
                <a:latin typeface="Arial"/>
                <a:cs typeface="Arial"/>
              </a:rPr>
              <a:t>action</a:t>
            </a:r>
            <a:r>
              <a:rPr dirty="0" smtClean="0" sz="1150" spc="-65" b="1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1150" spc="-65" b="1">
                <a:solidFill>
                  <a:srgbClr val="242A21"/>
                </a:solidFill>
                <a:latin typeface="Arial"/>
                <a:cs typeface="Arial"/>
              </a:rPr>
              <a:t>you</a:t>
            </a:r>
            <a:r>
              <a:rPr dirty="0" smtClean="0" sz="1150" spc="-105" b="1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1150" spc="-35" b="1">
                <a:solidFill>
                  <a:srgbClr val="2A3F21"/>
                </a:solidFill>
                <a:latin typeface="Arial"/>
                <a:cs typeface="Arial"/>
              </a:rPr>
              <a:t>take</a:t>
            </a:r>
            <a:r>
              <a:rPr dirty="0" smtClean="0" sz="1150" spc="-95" b="1">
                <a:solidFill>
                  <a:srgbClr val="2A3F21"/>
                </a:solidFill>
                <a:latin typeface="Arial"/>
                <a:cs typeface="Arial"/>
              </a:rPr>
              <a:t> </a:t>
            </a:r>
            <a:r>
              <a:rPr dirty="0" smtClean="0" sz="1150" spc="-10" b="1">
                <a:solidFill>
                  <a:srgbClr val="242A21"/>
                </a:solidFill>
                <a:latin typeface="Arial"/>
                <a:cs typeface="Arial"/>
              </a:rPr>
              <a:t>to</a:t>
            </a:r>
            <a:r>
              <a:rPr dirty="0" smtClean="0" sz="1150" spc="-65" b="1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1150" spc="-45" b="1">
                <a:solidFill>
                  <a:srgbClr val="242A21"/>
                </a:solidFill>
                <a:latin typeface="Arial"/>
                <a:cs typeface="Arial"/>
              </a:rPr>
              <a:t>protect</a:t>
            </a:r>
            <a:r>
              <a:rPr dirty="0" smtClean="0" sz="1150" spc="-114" b="1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1150" spc="-70" b="1">
                <a:solidFill>
                  <a:srgbClr val="242A21"/>
                </a:solidFill>
                <a:latin typeface="Arial"/>
                <a:cs typeface="Arial"/>
              </a:rPr>
              <a:t>your</a:t>
            </a:r>
            <a:endParaRPr sz="1150">
              <a:latin typeface="Arial"/>
              <a:cs typeface="Arial"/>
            </a:endParaRPr>
          </a:p>
          <a:p>
            <a:pPr algn="ctr" marL="245110">
              <a:lnSpc>
                <a:spcPct val="100000"/>
              </a:lnSpc>
              <a:spcBef>
                <a:spcPts val="320"/>
              </a:spcBef>
            </a:pPr>
            <a:r>
              <a:rPr dirty="0" smtClean="0" sz="1150" spc="-40" b="1">
                <a:solidFill>
                  <a:srgbClr val="2A3F21"/>
                </a:solidFill>
                <a:latin typeface="Arial"/>
                <a:cs typeface="Arial"/>
              </a:rPr>
              <a:t>life</a:t>
            </a:r>
            <a:r>
              <a:rPr dirty="0" smtClean="0" sz="1150" spc="-145" b="1">
                <a:solidFill>
                  <a:srgbClr val="2A3F21"/>
                </a:solidFill>
                <a:latin typeface="Arial"/>
                <a:cs typeface="Arial"/>
              </a:rPr>
              <a:t> </a:t>
            </a:r>
            <a:r>
              <a:rPr dirty="0" smtClean="0" sz="1150" spc="-55" b="1">
                <a:solidFill>
                  <a:srgbClr val="242A21"/>
                </a:solidFill>
                <a:latin typeface="Arial"/>
                <a:cs typeface="Arial"/>
              </a:rPr>
              <a:t>and</a:t>
            </a:r>
            <a:r>
              <a:rPr dirty="0" smtClean="0" sz="1150" spc="-60" b="1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1150" spc="-50" b="1">
                <a:solidFill>
                  <a:srgbClr val="242A21"/>
                </a:solidFill>
                <a:latin typeface="Arial"/>
                <a:cs typeface="Arial"/>
              </a:rPr>
              <a:t>property</a:t>
            </a:r>
            <a:r>
              <a:rPr dirty="0" smtClean="0" sz="1150" spc="-110" b="1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1150" spc="-45" b="1">
                <a:solidFill>
                  <a:srgbClr val="242A21"/>
                </a:solidFill>
                <a:latin typeface="Arial"/>
                <a:cs typeface="Arial"/>
              </a:rPr>
              <a:t>from</a:t>
            </a:r>
            <a:r>
              <a:rPr dirty="0" smtClean="0" sz="1150" spc="-70" b="1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1150" spc="-45" b="1">
                <a:solidFill>
                  <a:srgbClr val="242A21"/>
                </a:solidFill>
                <a:latin typeface="Arial"/>
                <a:cs typeface="Arial"/>
              </a:rPr>
              <a:t>future</a:t>
            </a:r>
            <a:r>
              <a:rPr dirty="0" smtClean="0" sz="1150" spc="-45" b="1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1150" spc="-85" b="1">
                <a:solidFill>
                  <a:srgbClr val="242A21"/>
                </a:solidFill>
                <a:latin typeface="Arial"/>
                <a:cs typeface="Arial"/>
              </a:rPr>
              <a:t>disaster</a:t>
            </a:r>
            <a:r>
              <a:rPr dirty="0" smtClean="0" sz="1150" spc="-20" b="1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1150" spc="-75" b="1">
                <a:solidFill>
                  <a:srgbClr val="242A21"/>
                </a:solidFill>
                <a:latin typeface="Arial"/>
                <a:cs typeface="Arial"/>
              </a:rPr>
              <a:t>damages.</a:t>
            </a:r>
            <a:endParaRPr sz="115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80"/>
              </a:spcBef>
            </a:pPr>
            <a:endParaRPr sz="1200"/>
          </a:p>
          <a:p>
            <a:pPr marL="132715">
              <a:lnSpc>
                <a:spcPct val="100000"/>
              </a:lnSpc>
            </a:pPr>
            <a:r>
              <a:rPr dirty="0" smtClean="0" sz="1450" spc="50" b="1">
                <a:solidFill>
                  <a:srgbClr val="FBFBFB"/>
                </a:solidFill>
                <a:latin typeface="Arial"/>
                <a:cs typeface="Arial"/>
              </a:rPr>
              <a:t>Retrofitting</a:t>
            </a:r>
            <a:endParaRPr sz="14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3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16510" marR="12700" indent="8255">
              <a:lnSpc>
                <a:spcPct val="110400"/>
              </a:lnSpc>
            </a:pPr>
            <a:r>
              <a:rPr dirty="0" smtClean="0" sz="1050" spc="35">
                <a:solidFill>
                  <a:srgbClr val="72BA52"/>
                </a:solidFill>
                <a:latin typeface="Arial"/>
                <a:cs typeface="Arial"/>
              </a:rPr>
              <a:t>Retrofitting</a:t>
            </a:r>
            <a:r>
              <a:rPr dirty="0" smtClean="0" sz="1050" spc="50">
                <a:solidFill>
                  <a:srgbClr val="72BA52"/>
                </a:solidFill>
                <a:latin typeface="Arial"/>
                <a:cs typeface="Arial"/>
              </a:rPr>
              <a:t> </a:t>
            </a:r>
            <a:r>
              <a:rPr dirty="0" smtClean="0" sz="1050" spc="55">
                <a:solidFill>
                  <a:srgbClr val="242A21"/>
                </a:solidFill>
                <a:latin typeface="Arial"/>
                <a:cs typeface="Arial"/>
              </a:rPr>
              <a:t>i</a:t>
            </a:r>
            <a:r>
              <a:rPr dirty="0" smtClean="0" sz="1050" spc="-80">
                <a:solidFill>
                  <a:srgbClr val="38383B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42A21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1050" spc="50">
                <a:solidFill>
                  <a:srgbClr val="242A21"/>
                </a:solidFill>
                <a:latin typeface="Arial"/>
                <a:cs typeface="Arial"/>
              </a:rPr>
              <a:t>c</a:t>
            </a:r>
            <a:r>
              <a:rPr dirty="0" smtClean="0" sz="1050" spc="10">
                <a:solidFill>
                  <a:srgbClr val="242A21"/>
                </a:solidFill>
                <a:latin typeface="Arial"/>
                <a:cs typeface="Arial"/>
              </a:rPr>
              <a:t>h</a:t>
            </a:r>
            <a:r>
              <a:rPr dirty="0" smtClean="0" sz="1050" spc="35">
                <a:solidFill>
                  <a:srgbClr val="38383B"/>
                </a:solidFill>
                <a:latin typeface="Arial"/>
                <a:cs typeface="Arial"/>
              </a:rPr>
              <a:t>a</a:t>
            </a:r>
            <a:r>
              <a:rPr dirty="0" smtClean="0" sz="1050" spc="90">
                <a:solidFill>
                  <a:srgbClr val="242A21"/>
                </a:solidFill>
                <a:latin typeface="Arial"/>
                <a:cs typeface="Arial"/>
              </a:rPr>
              <a:t>n</a:t>
            </a:r>
            <a:r>
              <a:rPr dirty="0" smtClean="0" sz="1050" spc="10">
                <a:solidFill>
                  <a:srgbClr val="242A21"/>
                </a:solidFill>
                <a:latin typeface="Arial"/>
                <a:cs typeface="Arial"/>
              </a:rPr>
              <a:t>g</a:t>
            </a:r>
            <a:r>
              <a:rPr dirty="0" smtClean="0" sz="1050" spc="50">
                <a:solidFill>
                  <a:srgbClr val="38383B"/>
                </a:solidFill>
                <a:latin typeface="Arial"/>
                <a:cs typeface="Arial"/>
              </a:rPr>
              <a:t>e</a:t>
            </a:r>
            <a:r>
              <a:rPr dirty="0" smtClean="0" sz="1050" spc="-80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45">
                <a:solidFill>
                  <a:srgbClr val="242A21"/>
                </a:solidFill>
                <a:latin typeface="Arial"/>
                <a:cs typeface="Arial"/>
              </a:rPr>
              <a:t>you</a:t>
            </a:r>
            <a:r>
              <a:rPr dirty="0" smtClean="0" sz="1050" spc="70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1050" spc="30">
                <a:solidFill>
                  <a:srgbClr val="242A21"/>
                </a:solidFill>
                <a:latin typeface="Arial"/>
                <a:cs typeface="Arial"/>
              </a:rPr>
              <a:t>make</a:t>
            </a:r>
            <a:r>
              <a:rPr dirty="0" smtClean="0" sz="1050" spc="-110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1050" spc="90">
                <a:solidFill>
                  <a:srgbClr val="242A21"/>
                </a:solidFill>
                <a:latin typeface="Arial"/>
                <a:cs typeface="Arial"/>
              </a:rPr>
              <a:t>to</a:t>
            </a:r>
            <a:r>
              <a:rPr dirty="0" smtClean="0" sz="1050" spc="-85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1050" spc="45">
                <a:solidFill>
                  <a:srgbClr val="242A21"/>
                </a:solidFill>
                <a:latin typeface="Arial"/>
                <a:cs typeface="Arial"/>
              </a:rPr>
              <a:t>your</a:t>
            </a:r>
            <a:r>
              <a:rPr dirty="0" smtClean="0" sz="1050" spc="65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1050" spc="75">
                <a:solidFill>
                  <a:srgbClr val="242A21"/>
                </a:solidFill>
                <a:latin typeface="Arial"/>
                <a:cs typeface="Arial"/>
              </a:rPr>
              <a:t>ho</a:t>
            </a:r>
            <a:r>
              <a:rPr dirty="0" smtClean="0" sz="1050" spc="60">
                <a:solidFill>
                  <a:srgbClr val="242A21"/>
                </a:solidFill>
                <a:latin typeface="Arial"/>
                <a:cs typeface="Arial"/>
              </a:rPr>
              <a:t>m</a:t>
            </a:r>
            <a:r>
              <a:rPr dirty="0" smtClean="0" sz="1050" spc="50">
                <a:solidFill>
                  <a:srgbClr val="38383B"/>
                </a:solidFill>
                <a:latin typeface="Arial"/>
                <a:cs typeface="Arial"/>
              </a:rPr>
              <a:t>e</a:t>
            </a:r>
            <a:r>
              <a:rPr dirty="0" smtClean="0" sz="1050" spc="-110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90">
                <a:solidFill>
                  <a:srgbClr val="242A21"/>
                </a:solidFill>
                <a:latin typeface="Arial"/>
                <a:cs typeface="Arial"/>
              </a:rPr>
              <a:t>to</a:t>
            </a:r>
            <a:r>
              <a:rPr dirty="0" smtClean="0" sz="1050" spc="-20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1050" spc="10">
                <a:solidFill>
                  <a:srgbClr val="242A21"/>
                </a:solidFill>
                <a:latin typeface="Arial"/>
                <a:cs typeface="Arial"/>
              </a:rPr>
              <a:t>st</a:t>
            </a:r>
            <a:r>
              <a:rPr dirty="0" smtClean="0" sz="1050" spc="40">
                <a:solidFill>
                  <a:srgbClr val="242A21"/>
                </a:solidFill>
                <a:latin typeface="Arial"/>
                <a:cs typeface="Arial"/>
              </a:rPr>
              <a:t>r</a:t>
            </a:r>
            <a:r>
              <a:rPr dirty="0" smtClean="0" sz="1050" spc="35">
                <a:solidFill>
                  <a:srgbClr val="38383B"/>
                </a:solidFill>
                <a:latin typeface="Arial"/>
                <a:cs typeface="Arial"/>
              </a:rPr>
              <a:t>e</a:t>
            </a:r>
            <a:r>
              <a:rPr dirty="0" smtClean="0" sz="1050" spc="75">
                <a:solidFill>
                  <a:srgbClr val="242A21"/>
                </a:solidFill>
                <a:latin typeface="Arial"/>
                <a:cs typeface="Arial"/>
              </a:rPr>
              <a:t>ngt</a:t>
            </a:r>
            <a:r>
              <a:rPr dirty="0" smtClean="0" sz="1050" spc="20">
                <a:solidFill>
                  <a:srgbClr val="242A21"/>
                </a:solidFill>
                <a:latin typeface="Arial"/>
                <a:cs typeface="Arial"/>
              </a:rPr>
              <a:t>h</a:t>
            </a:r>
            <a:r>
              <a:rPr dirty="0" smtClean="0" sz="1050" spc="65">
                <a:solidFill>
                  <a:srgbClr val="38383B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42A21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1050" spc="75">
                <a:solidFill>
                  <a:srgbClr val="242A21"/>
                </a:solidFill>
                <a:latin typeface="Arial"/>
                <a:cs typeface="Arial"/>
              </a:rPr>
              <a:t>it</a:t>
            </a:r>
            <a:r>
              <a:rPr dirty="0" smtClean="0" sz="1050" spc="80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1050" spc="60">
                <a:solidFill>
                  <a:srgbClr val="242A21"/>
                </a:solidFill>
                <a:latin typeface="Arial"/>
                <a:cs typeface="Arial"/>
              </a:rPr>
              <a:t>from</a:t>
            </a:r>
            <a:r>
              <a:rPr dirty="0" smtClean="0" sz="1050" spc="-15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1050" spc="55">
                <a:solidFill>
                  <a:srgbClr val="242A21"/>
                </a:solidFill>
                <a:latin typeface="Arial"/>
                <a:cs typeface="Arial"/>
              </a:rPr>
              <a:t>flooding</a:t>
            </a:r>
            <a:r>
              <a:rPr dirty="0" smtClean="0" sz="1050" spc="5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1050" spc="45">
                <a:solidFill>
                  <a:srgbClr val="242A21"/>
                </a:solidFill>
                <a:latin typeface="Arial"/>
                <a:cs typeface="Arial"/>
              </a:rPr>
              <a:t>and</a:t>
            </a:r>
            <a:r>
              <a:rPr dirty="0" smtClean="0" sz="1050" spc="40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1050" spc="60">
                <a:solidFill>
                  <a:srgbClr val="242A21"/>
                </a:solidFill>
                <a:latin typeface="Arial"/>
                <a:cs typeface="Arial"/>
              </a:rPr>
              <a:t>high</a:t>
            </a:r>
            <a:r>
              <a:rPr dirty="0" smtClean="0" sz="1050" spc="-114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1050" spc="30">
                <a:solidFill>
                  <a:srgbClr val="242A21"/>
                </a:solidFill>
                <a:latin typeface="Arial"/>
                <a:cs typeface="Arial"/>
              </a:rPr>
              <a:t>winds.</a:t>
            </a:r>
            <a:r>
              <a:rPr dirty="0" smtClean="0" sz="1050" spc="30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1050" spc="35">
                <a:solidFill>
                  <a:srgbClr val="242A21"/>
                </a:solidFill>
                <a:latin typeface="Arial"/>
                <a:cs typeface="Arial"/>
              </a:rPr>
              <a:t>Retrofitting</a:t>
            </a:r>
            <a:r>
              <a:rPr dirty="0" smtClean="0" sz="1050" spc="50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1050" spc="-10">
                <a:solidFill>
                  <a:srgbClr val="242A21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38383B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35">
                <a:solidFill>
                  <a:srgbClr val="242A21"/>
                </a:solidFill>
                <a:latin typeface="Arial"/>
                <a:cs typeface="Arial"/>
              </a:rPr>
              <a:t>an</a:t>
            </a:r>
            <a:r>
              <a:rPr dirty="0" smtClean="0" sz="1050" spc="-25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42A21"/>
                </a:solidFill>
                <a:latin typeface="Arial"/>
                <a:cs typeface="Arial"/>
              </a:rPr>
              <a:t>e</a:t>
            </a:r>
            <a:r>
              <a:rPr dirty="0" smtClean="0" sz="1050" spc="60">
                <a:solidFill>
                  <a:srgbClr val="38383B"/>
                </a:solidFill>
                <a:latin typeface="Arial"/>
                <a:cs typeface="Arial"/>
              </a:rPr>
              <a:t>x</a:t>
            </a:r>
            <a:r>
              <a:rPr dirty="0" smtClean="0" sz="1050" spc="45">
                <a:solidFill>
                  <a:srgbClr val="242A21"/>
                </a:solidFill>
                <a:latin typeface="Arial"/>
                <a:cs typeface="Arial"/>
              </a:rPr>
              <a:t>ample</a:t>
            </a:r>
            <a:r>
              <a:rPr dirty="0" smtClean="0" sz="1050" spc="-45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1050" spc="55">
                <a:solidFill>
                  <a:srgbClr val="242A21"/>
                </a:solidFill>
                <a:latin typeface="Arial"/>
                <a:cs typeface="Arial"/>
              </a:rPr>
              <a:t>of</a:t>
            </a:r>
            <a:r>
              <a:rPr dirty="0" smtClean="0" sz="1050" spc="20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1050" spc="-10">
                <a:solidFill>
                  <a:srgbClr val="242A21"/>
                </a:solidFill>
                <a:latin typeface="Arial"/>
                <a:cs typeface="Arial"/>
              </a:rPr>
              <a:t>haz</a:t>
            </a:r>
            <a:r>
              <a:rPr dirty="0" smtClean="0" sz="1050" spc="25">
                <a:solidFill>
                  <a:srgbClr val="242A21"/>
                </a:solidFill>
                <a:latin typeface="Arial"/>
                <a:cs typeface="Arial"/>
              </a:rPr>
              <a:t>a</a:t>
            </a:r>
            <a:r>
              <a:rPr dirty="0" smtClean="0" sz="1050" spc="10">
                <a:solidFill>
                  <a:srgbClr val="38383B"/>
                </a:solidFill>
                <a:latin typeface="Arial"/>
                <a:cs typeface="Arial"/>
              </a:rPr>
              <a:t>r</a:t>
            </a:r>
            <a:r>
              <a:rPr dirty="0" smtClean="0" sz="1050" spc="90">
                <a:solidFill>
                  <a:srgbClr val="242A21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1050" spc="40">
                <a:solidFill>
                  <a:srgbClr val="242A21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38383B"/>
                </a:solidFill>
                <a:latin typeface="Arial"/>
                <a:cs typeface="Arial"/>
              </a:rPr>
              <a:t>i</a:t>
            </a:r>
            <a:r>
              <a:rPr dirty="0" smtClean="0" sz="1050" spc="55">
                <a:solidFill>
                  <a:srgbClr val="242A21"/>
                </a:solidFill>
                <a:latin typeface="Arial"/>
                <a:cs typeface="Arial"/>
              </a:rPr>
              <a:t>ti</a:t>
            </a:r>
            <a:r>
              <a:rPr dirty="0" smtClean="0" sz="1050" spc="135">
                <a:solidFill>
                  <a:srgbClr val="242A21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38383B"/>
                </a:solidFill>
                <a:latin typeface="Arial"/>
                <a:cs typeface="Arial"/>
              </a:rPr>
              <a:t>a</a:t>
            </a:r>
            <a:r>
              <a:rPr dirty="0" smtClean="0" sz="1050" spc="65">
                <a:solidFill>
                  <a:srgbClr val="242A21"/>
                </a:solidFill>
                <a:latin typeface="Arial"/>
                <a:cs typeface="Arial"/>
              </a:rPr>
              <a:t>tio</a:t>
            </a:r>
            <a:r>
              <a:rPr dirty="0" smtClean="0" sz="1050" spc="85">
                <a:solidFill>
                  <a:srgbClr val="242A21"/>
                </a:solidFill>
                <a:latin typeface="Arial"/>
                <a:cs typeface="Arial"/>
              </a:rPr>
              <a:t>n</a:t>
            </a:r>
            <a:r>
              <a:rPr dirty="0" smtClean="0" sz="1050" spc="245">
                <a:solidFill>
                  <a:srgbClr val="525252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52"/>
              </a:spcBef>
            </a:pPr>
            <a:endParaRPr sz="1200"/>
          </a:p>
          <a:p>
            <a:pPr marL="128905">
              <a:lnSpc>
                <a:spcPct val="100000"/>
              </a:lnSpc>
            </a:pPr>
            <a:r>
              <a:rPr dirty="0" smtClean="0" sz="1450" spc="15" b="1">
                <a:solidFill>
                  <a:srgbClr val="FBFBFB"/>
                </a:solidFill>
                <a:latin typeface="Arial"/>
                <a:cs typeface="Arial"/>
              </a:rPr>
              <a:t>Insurance</a:t>
            </a:r>
            <a:endParaRPr sz="145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41"/>
              </a:spcBef>
            </a:pPr>
            <a:endParaRPr sz="1400"/>
          </a:p>
          <a:p>
            <a:pPr marL="182880" indent="-170815">
              <a:lnSpc>
                <a:spcPct val="100000"/>
              </a:lnSpc>
              <a:buClr>
                <a:srgbClr val="38383B"/>
              </a:buClr>
              <a:buFont typeface="Arial"/>
              <a:buChar char="•"/>
              <a:tabLst>
                <a:tab pos="182880" algn="l"/>
              </a:tabLst>
            </a:pPr>
            <a:r>
              <a:rPr dirty="0" smtClean="0" sz="1050" spc="30">
                <a:solidFill>
                  <a:srgbClr val="72BA52"/>
                </a:solidFill>
                <a:latin typeface="Arial"/>
                <a:cs typeface="Arial"/>
              </a:rPr>
              <a:t>Flood</a:t>
            </a:r>
            <a:r>
              <a:rPr dirty="0" smtClean="0" sz="1050" spc="-25">
                <a:solidFill>
                  <a:srgbClr val="72BA52"/>
                </a:solidFill>
                <a:latin typeface="Arial"/>
                <a:cs typeface="Arial"/>
              </a:rPr>
              <a:t> </a:t>
            </a:r>
            <a:r>
              <a:rPr dirty="0" smtClean="0" sz="1050" spc="20">
                <a:solidFill>
                  <a:srgbClr val="72BA52"/>
                </a:solidFill>
                <a:latin typeface="Arial"/>
                <a:cs typeface="Arial"/>
              </a:rPr>
              <a:t>insurance</a:t>
            </a:r>
            <a:r>
              <a:rPr dirty="0" smtClean="0" sz="1050" spc="45">
                <a:solidFill>
                  <a:srgbClr val="72BA52"/>
                </a:solidFill>
                <a:latin typeface="Arial"/>
                <a:cs typeface="Arial"/>
              </a:rPr>
              <a:t> </a:t>
            </a:r>
            <a:r>
              <a:rPr dirty="0" smtClean="0" sz="1050" spc="40">
                <a:solidFill>
                  <a:srgbClr val="38383B"/>
                </a:solidFill>
                <a:latin typeface="Arial"/>
                <a:cs typeface="Arial"/>
              </a:rPr>
              <a:t>h</a:t>
            </a:r>
            <a:r>
              <a:rPr dirty="0" smtClean="0" sz="1050" spc="30">
                <a:solidFill>
                  <a:srgbClr val="38383B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42A21"/>
                </a:solidFill>
                <a:latin typeface="Arial"/>
                <a:cs typeface="Arial"/>
              </a:rPr>
              <a:t>l</a:t>
            </a:r>
            <a:r>
              <a:rPr dirty="0" smtClean="0" sz="1050" spc="15">
                <a:solidFill>
                  <a:srgbClr val="38383B"/>
                </a:solidFill>
                <a:latin typeface="Arial"/>
                <a:cs typeface="Arial"/>
              </a:rPr>
              <a:t>ps</a:t>
            </a:r>
            <a:r>
              <a:rPr dirty="0" smtClean="0" sz="1050" spc="-95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20">
                <a:solidFill>
                  <a:srgbClr val="38383B"/>
                </a:solidFill>
                <a:latin typeface="Arial"/>
                <a:cs typeface="Arial"/>
              </a:rPr>
              <a:t>cover</a:t>
            </a:r>
            <a:r>
              <a:rPr dirty="0" smtClean="0" sz="1050" spc="-20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65">
                <a:solidFill>
                  <a:srgbClr val="38383B"/>
                </a:solidFill>
                <a:latin typeface="Arial"/>
                <a:cs typeface="Arial"/>
              </a:rPr>
              <a:t>the</a:t>
            </a:r>
            <a:r>
              <a:rPr dirty="0" smtClean="0" sz="1050" spc="-40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15">
                <a:solidFill>
                  <a:srgbClr val="38383B"/>
                </a:solidFill>
                <a:latin typeface="Arial"/>
                <a:cs typeface="Arial"/>
              </a:rPr>
              <a:t>cost</a:t>
            </a:r>
            <a:r>
              <a:rPr dirty="0" smtClean="0" sz="1050" spc="-25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55">
                <a:solidFill>
                  <a:srgbClr val="38383B"/>
                </a:solidFill>
                <a:latin typeface="Arial"/>
                <a:cs typeface="Arial"/>
              </a:rPr>
              <a:t>of</a:t>
            </a:r>
            <a:r>
              <a:rPr dirty="0" smtClean="0" sz="1050" spc="-50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20">
                <a:solidFill>
                  <a:srgbClr val="38383B"/>
                </a:solidFill>
                <a:latin typeface="Arial"/>
                <a:cs typeface="Arial"/>
              </a:rPr>
              <a:t>damages</a:t>
            </a:r>
            <a:r>
              <a:rPr dirty="0" smtClean="0" sz="1050" spc="-10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50">
                <a:solidFill>
                  <a:srgbClr val="38383B"/>
                </a:solidFill>
                <a:latin typeface="Arial"/>
                <a:cs typeface="Arial"/>
              </a:rPr>
              <a:t>from</a:t>
            </a:r>
            <a:r>
              <a:rPr dirty="0" smtClean="0" sz="1050" spc="-5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25">
                <a:solidFill>
                  <a:srgbClr val="38383B"/>
                </a:solidFill>
                <a:latin typeface="Arial"/>
                <a:cs typeface="Arial"/>
              </a:rPr>
              <a:t>floods.</a:t>
            </a:r>
            <a:endParaRPr sz="1050">
              <a:latin typeface="Arial"/>
              <a:cs typeface="Arial"/>
            </a:endParaRPr>
          </a:p>
          <a:p>
            <a:pPr marL="174625" marR="541655" indent="8255">
              <a:lnSpc>
                <a:spcPct val="111700"/>
              </a:lnSpc>
              <a:spcBef>
                <a:spcPts val="95"/>
              </a:spcBef>
            </a:pPr>
            <a:r>
              <a:rPr dirty="0" smtClean="0" sz="1050" spc="30">
                <a:solidFill>
                  <a:srgbClr val="38383B"/>
                </a:solidFill>
                <a:latin typeface="Arial"/>
                <a:cs typeface="Arial"/>
              </a:rPr>
              <a:t>Only</a:t>
            </a:r>
            <a:r>
              <a:rPr dirty="0" smtClean="0" sz="1050" spc="-85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60">
                <a:solidFill>
                  <a:srgbClr val="38383B"/>
                </a:solidFill>
                <a:latin typeface="Arial"/>
                <a:cs typeface="Arial"/>
              </a:rPr>
              <a:t>flood</a:t>
            </a:r>
            <a:r>
              <a:rPr dirty="0" smtClean="0" sz="1050" spc="60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25">
                <a:solidFill>
                  <a:srgbClr val="38383B"/>
                </a:solidFill>
                <a:latin typeface="Arial"/>
                <a:cs typeface="Arial"/>
              </a:rPr>
              <a:t>insurance</a:t>
            </a:r>
            <a:r>
              <a:rPr dirty="0" smtClean="0" sz="1050" spc="-35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5">
                <a:solidFill>
                  <a:srgbClr val="38383B"/>
                </a:solidFill>
                <a:latin typeface="Arial"/>
                <a:cs typeface="Arial"/>
              </a:rPr>
              <a:t>covers</a:t>
            </a:r>
            <a:r>
              <a:rPr dirty="0" smtClean="0" sz="1050" spc="-15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60">
                <a:solidFill>
                  <a:srgbClr val="38383B"/>
                </a:solidFill>
                <a:latin typeface="Arial"/>
                <a:cs typeface="Arial"/>
              </a:rPr>
              <a:t>flood</a:t>
            </a:r>
            <a:r>
              <a:rPr dirty="0" smtClean="0" sz="1050" spc="-30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35">
                <a:solidFill>
                  <a:srgbClr val="38383B"/>
                </a:solidFill>
                <a:latin typeface="Arial"/>
                <a:cs typeface="Arial"/>
              </a:rPr>
              <a:t>damage</a:t>
            </a:r>
            <a:r>
              <a:rPr dirty="0" smtClean="0" sz="1050" spc="5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45">
                <a:solidFill>
                  <a:srgbClr val="38383B"/>
                </a:solidFill>
                <a:latin typeface="Arial"/>
                <a:cs typeface="Arial"/>
              </a:rPr>
              <a:t>from</a:t>
            </a:r>
            <a:r>
              <a:rPr dirty="0" smtClean="0" sz="1050" spc="15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15">
                <a:solidFill>
                  <a:srgbClr val="38383B"/>
                </a:solidFill>
                <a:latin typeface="Arial"/>
                <a:cs typeface="Arial"/>
              </a:rPr>
              <a:t>storms.</a:t>
            </a:r>
            <a:r>
              <a:rPr dirty="0" smtClean="0" sz="1050" spc="10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10">
                <a:solidFill>
                  <a:srgbClr val="38383B"/>
                </a:solidFill>
                <a:latin typeface="Arial"/>
                <a:cs typeface="Arial"/>
              </a:rPr>
              <a:t>There</a:t>
            </a:r>
            <a:r>
              <a:rPr dirty="0" smtClean="0" sz="1050" spc="25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-5">
                <a:solidFill>
                  <a:srgbClr val="38383B"/>
                </a:solidFill>
                <a:latin typeface="Arial"/>
                <a:cs typeface="Arial"/>
              </a:rPr>
              <a:t>is</a:t>
            </a:r>
            <a:r>
              <a:rPr dirty="0" smtClean="0" sz="1050" spc="-65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38383B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25">
                <a:solidFill>
                  <a:srgbClr val="38383B"/>
                </a:solidFill>
                <a:latin typeface="Arial"/>
                <a:cs typeface="Arial"/>
              </a:rPr>
              <a:t>30-day</a:t>
            </a:r>
            <a:r>
              <a:rPr dirty="0" smtClean="0" sz="1050" spc="-30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55">
                <a:solidFill>
                  <a:srgbClr val="38383B"/>
                </a:solidFill>
                <a:latin typeface="Arial"/>
                <a:cs typeface="Arial"/>
              </a:rPr>
              <a:t>waiting</a:t>
            </a:r>
            <a:r>
              <a:rPr dirty="0" smtClean="0" sz="1050" spc="40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60">
                <a:solidFill>
                  <a:srgbClr val="38383B"/>
                </a:solidFill>
                <a:latin typeface="Arial"/>
                <a:cs typeface="Arial"/>
              </a:rPr>
              <a:t>period</a:t>
            </a:r>
            <a:r>
              <a:rPr dirty="0" smtClean="0" sz="1050" spc="-90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70">
                <a:solidFill>
                  <a:srgbClr val="38383B"/>
                </a:solidFill>
                <a:latin typeface="Arial"/>
                <a:cs typeface="Arial"/>
              </a:rPr>
              <a:t>on</a:t>
            </a:r>
            <a:r>
              <a:rPr dirty="0" smtClean="0" sz="1050" spc="70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50">
                <a:solidFill>
                  <a:srgbClr val="38383B"/>
                </a:solidFill>
                <a:latin typeface="Arial"/>
                <a:cs typeface="Arial"/>
              </a:rPr>
              <a:t>new</a:t>
            </a:r>
            <a:r>
              <a:rPr dirty="0" smtClean="0" sz="1050" spc="15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25">
                <a:solidFill>
                  <a:srgbClr val="38383B"/>
                </a:solidFill>
                <a:latin typeface="Arial"/>
                <a:cs typeface="Arial"/>
              </a:rPr>
              <a:t>policie</a:t>
            </a:r>
            <a:r>
              <a:rPr dirty="0" smtClean="0" sz="1050" spc="50">
                <a:solidFill>
                  <a:srgbClr val="38383B"/>
                </a:solidFill>
                <a:latin typeface="Arial"/>
                <a:cs typeface="Arial"/>
              </a:rPr>
              <a:t>s</a:t>
            </a:r>
            <a:r>
              <a:rPr dirty="0" smtClean="0" sz="1050" spc="150">
                <a:solidFill>
                  <a:srgbClr val="727272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56"/>
              </a:spcBef>
            </a:pPr>
            <a:endParaRPr sz="1400"/>
          </a:p>
          <a:p>
            <a:pPr marL="182880" indent="-170815">
              <a:lnSpc>
                <a:spcPct val="100000"/>
              </a:lnSpc>
              <a:buClr>
                <a:srgbClr val="38383B"/>
              </a:buClr>
              <a:buFont typeface="Arial"/>
              <a:buChar char="•"/>
              <a:tabLst>
                <a:tab pos="182880" algn="l"/>
              </a:tabLst>
            </a:pPr>
            <a:r>
              <a:rPr dirty="0" smtClean="0" sz="1050" spc="40">
                <a:solidFill>
                  <a:srgbClr val="72BA52"/>
                </a:solidFill>
                <a:latin typeface="Arial"/>
                <a:cs typeface="Arial"/>
              </a:rPr>
              <a:t>Homeowners</a:t>
            </a:r>
            <a:r>
              <a:rPr dirty="0" smtClean="0" sz="1050" spc="25">
                <a:solidFill>
                  <a:srgbClr val="72BA52"/>
                </a:solidFill>
                <a:latin typeface="Arial"/>
                <a:cs typeface="Arial"/>
              </a:rPr>
              <a:t> </a:t>
            </a:r>
            <a:r>
              <a:rPr dirty="0" smtClean="0" sz="1050" spc="20">
                <a:solidFill>
                  <a:srgbClr val="72BA52"/>
                </a:solidFill>
                <a:latin typeface="Arial"/>
                <a:cs typeface="Arial"/>
              </a:rPr>
              <a:t>insurance</a:t>
            </a:r>
            <a:r>
              <a:rPr dirty="0" smtClean="0" sz="1050" spc="10">
                <a:solidFill>
                  <a:srgbClr val="72BA52"/>
                </a:solidFill>
                <a:latin typeface="Arial"/>
                <a:cs typeface="Arial"/>
              </a:rPr>
              <a:t> </a:t>
            </a:r>
            <a:r>
              <a:rPr dirty="0" smtClean="0" sz="1050" spc="30">
                <a:solidFill>
                  <a:srgbClr val="38383B"/>
                </a:solidFill>
                <a:latin typeface="Arial"/>
                <a:cs typeface="Arial"/>
              </a:rPr>
              <a:t>helps</a:t>
            </a:r>
            <a:r>
              <a:rPr dirty="0" smtClean="0" sz="1050" spc="-75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25">
                <a:solidFill>
                  <a:srgbClr val="38383B"/>
                </a:solidFill>
                <a:latin typeface="Arial"/>
                <a:cs typeface="Arial"/>
              </a:rPr>
              <a:t>cover</a:t>
            </a:r>
            <a:r>
              <a:rPr dirty="0" smtClean="0" sz="1050" spc="-10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55">
                <a:solidFill>
                  <a:srgbClr val="38383B"/>
                </a:solidFill>
                <a:latin typeface="Arial"/>
                <a:cs typeface="Arial"/>
              </a:rPr>
              <a:t>the</a:t>
            </a:r>
            <a:r>
              <a:rPr dirty="0" smtClean="0" sz="1050" spc="-45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15">
                <a:solidFill>
                  <a:srgbClr val="38383B"/>
                </a:solidFill>
                <a:latin typeface="Arial"/>
                <a:cs typeface="Arial"/>
              </a:rPr>
              <a:t>cost</a:t>
            </a:r>
            <a:r>
              <a:rPr dirty="0" smtClean="0" sz="1050" spc="10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55">
                <a:solidFill>
                  <a:srgbClr val="38383B"/>
                </a:solidFill>
                <a:latin typeface="Arial"/>
                <a:cs typeface="Arial"/>
              </a:rPr>
              <a:t>of</a:t>
            </a:r>
            <a:r>
              <a:rPr dirty="0" smtClean="0" sz="1050" spc="-80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75">
                <a:solidFill>
                  <a:srgbClr val="38383B"/>
                </a:solidFill>
                <a:latin typeface="Arial"/>
                <a:cs typeface="Arial"/>
              </a:rPr>
              <a:t>wind</a:t>
            </a:r>
            <a:r>
              <a:rPr dirty="0" smtClean="0" sz="1050" spc="-5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35">
                <a:solidFill>
                  <a:srgbClr val="38383B"/>
                </a:solidFill>
                <a:latin typeface="Arial"/>
                <a:cs typeface="Arial"/>
              </a:rPr>
              <a:t>damag</a:t>
            </a:r>
            <a:r>
              <a:rPr dirty="0" smtClean="0" sz="1050" spc="100">
                <a:solidFill>
                  <a:srgbClr val="38383B"/>
                </a:solidFill>
                <a:latin typeface="Arial"/>
                <a:cs typeface="Arial"/>
              </a:rPr>
              <a:t>e</a:t>
            </a:r>
            <a:r>
              <a:rPr dirty="0" smtClean="0" sz="1050" spc="150">
                <a:solidFill>
                  <a:srgbClr val="525252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 marL="182880">
              <a:lnSpc>
                <a:spcPts val="1245"/>
              </a:lnSpc>
            </a:pPr>
            <a:r>
              <a:rPr dirty="0" smtClean="0" sz="1050" spc="30">
                <a:solidFill>
                  <a:srgbClr val="38383B"/>
                </a:solidFill>
                <a:latin typeface="Arial"/>
                <a:cs typeface="Arial"/>
              </a:rPr>
              <a:t>Homeowners</a:t>
            </a:r>
            <a:r>
              <a:rPr dirty="0" smtClean="0" sz="1050" spc="85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20">
                <a:solidFill>
                  <a:srgbClr val="38383B"/>
                </a:solidFill>
                <a:latin typeface="Arial"/>
                <a:cs typeface="Arial"/>
              </a:rPr>
              <a:t>insurance</a:t>
            </a:r>
            <a:r>
              <a:rPr dirty="0" smtClean="0" sz="1050" spc="10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25">
                <a:solidFill>
                  <a:srgbClr val="38383B"/>
                </a:solidFill>
                <a:latin typeface="Arial"/>
                <a:cs typeface="Arial"/>
              </a:rPr>
              <a:t>does</a:t>
            </a:r>
            <a:r>
              <a:rPr dirty="0" smtClean="0" sz="1050" spc="25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75">
                <a:solidFill>
                  <a:srgbClr val="38383B"/>
                </a:solidFill>
                <a:latin typeface="Arial"/>
                <a:cs typeface="Arial"/>
              </a:rPr>
              <a:t>not</a:t>
            </a:r>
            <a:r>
              <a:rPr dirty="0" smtClean="0" sz="1050" spc="-105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25">
                <a:solidFill>
                  <a:srgbClr val="38383B"/>
                </a:solidFill>
                <a:latin typeface="Arial"/>
                <a:cs typeface="Arial"/>
              </a:rPr>
              <a:t>cover</a:t>
            </a:r>
            <a:r>
              <a:rPr dirty="0" smtClean="0" sz="1050" spc="-45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60">
                <a:solidFill>
                  <a:srgbClr val="38383B"/>
                </a:solidFill>
                <a:latin typeface="Arial"/>
                <a:cs typeface="Arial"/>
              </a:rPr>
              <a:t>flood</a:t>
            </a:r>
            <a:r>
              <a:rPr dirty="0" smtClean="0" sz="1050" spc="-30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1050" spc="35">
                <a:solidFill>
                  <a:srgbClr val="38383B"/>
                </a:solidFill>
                <a:latin typeface="Arial"/>
                <a:cs typeface="Arial"/>
              </a:rPr>
              <a:t>damag</a:t>
            </a:r>
            <a:r>
              <a:rPr dirty="0" smtClean="0" sz="1050" spc="70">
                <a:solidFill>
                  <a:srgbClr val="38383B"/>
                </a:solidFill>
                <a:latin typeface="Arial"/>
                <a:cs typeface="Arial"/>
              </a:rPr>
              <a:t>e</a:t>
            </a:r>
            <a:r>
              <a:rPr dirty="0" smtClean="0" sz="1050" spc="245">
                <a:solidFill>
                  <a:srgbClr val="525252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80871" y="5037397"/>
            <a:ext cx="1361440" cy="10128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765">
              <a:lnSpc>
                <a:spcPct val="100000"/>
              </a:lnSpc>
            </a:pPr>
            <a:r>
              <a:rPr dirty="0" smtClean="0" sz="950" spc="15" i="1">
                <a:solidFill>
                  <a:srgbClr val="242A21"/>
                </a:solidFill>
                <a:latin typeface="Arial"/>
                <a:cs typeface="Arial"/>
              </a:rPr>
              <a:t>Ti</a:t>
            </a:r>
            <a:r>
              <a:rPr dirty="0" smtClean="0" sz="950" spc="-95" i="1">
                <a:solidFill>
                  <a:srgbClr val="242A21"/>
                </a:solidFill>
                <a:latin typeface="Arial"/>
                <a:cs typeface="Arial"/>
              </a:rPr>
              <a:t>p</a:t>
            </a:r>
            <a:r>
              <a:rPr dirty="0" smtClean="0" sz="950" spc="75" i="1">
                <a:solidFill>
                  <a:srgbClr val="525252"/>
                </a:solidFill>
                <a:latin typeface="Arial"/>
                <a:cs typeface="Arial"/>
              </a:rPr>
              <a:t>:</a:t>
            </a:r>
            <a:endParaRPr sz="95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23"/>
              </a:spcBef>
            </a:pPr>
            <a:endParaRPr sz="500"/>
          </a:p>
          <a:p>
            <a:pPr marL="12700" marR="12700" indent="12065">
              <a:lnSpc>
                <a:spcPct val="109100"/>
              </a:lnSpc>
            </a:pPr>
            <a:r>
              <a:rPr dirty="0" smtClean="0" sz="950" spc="-120">
                <a:solidFill>
                  <a:srgbClr val="242A21"/>
                </a:solidFill>
                <a:latin typeface="Arial"/>
                <a:cs typeface="Arial"/>
              </a:rPr>
              <a:t>B</a:t>
            </a:r>
            <a:r>
              <a:rPr dirty="0" smtClean="0" sz="950" spc="25">
                <a:solidFill>
                  <a:srgbClr val="38383B"/>
                </a:solidFill>
                <a:latin typeface="Arial"/>
                <a:cs typeface="Arial"/>
              </a:rPr>
              <a:t>o</a:t>
            </a:r>
            <a:r>
              <a:rPr dirty="0" smtClean="0" sz="950" spc="80">
                <a:solidFill>
                  <a:srgbClr val="242A21"/>
                </a:solidFill>
                <a:latin typeface="Arial"/>
                <a:cs typeface="Arial"/>
              </a:rPr>
              <a:t>th</a:t>
            </a:r>
            <a:r>
              <a:rPr dirty="0" smtClean="0" sz="950" spc="10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950" spc="0">
                <a:solidFill>
                  <a:srgbClr val="38383B"/>
                </a:solidFill>
                <a:latin typeface="Arial"/>
                <a:cs typeface="Arial"/>
              </a:rPr>
              <a:t>re</a:t>
            </a:r>
            <a:r>
              <a:rPr dirty="0" smtClean="0" sz="950" spc="-35">
                <a:solidFill>
                  <a:srgbClr val="38383B"/>
                </a:solidFill>
                <a:latin typeface="Arial"/>
                <a:cs typeface="Arial"/>
              </a:rPr>
              <a:t>n</a:t>
            </a:r>
            <a:r>
              <a:rPr dirty="0" smtClean="0" sz="950" spc="40">
                <a:solidFill>
                  <a:srgbClr val="242A21"/>
                </a:solidFill>
                <a:latin typeface="Arial"/>
                <a:cs typeface="Arial"/>
              </a:rPr>
              <a:t>t</a:t>
            </a:r>
            <a:r>
              <a:rPr dirty="0" smtClean="0" sz="950" spc="100">
                <a:solidFill>
                  <a:srgbClr val="242A21"/>
                </a:solidFill>
                <a:latin typeface="Arial"/>
                <a:cs typeface="Arial"/>
              </a:rPr>
              <a:t>e</a:t>
            </a:r>
            <a:r>
              <a:rPr dirty="0" smtClean="0" sz="950" spc="-15">
                <a:solidFill>
                  <a:srgbClr val="38383B"/>
                </a:solidFill>
                <a:latin typeface="Arial"/>
                <a:cs typeface="Arial"/>
              </a:rPr>
              <a:t>rs</a:t>
            </a:r>
            <a:r>
              <a:rPr dirty="0" smtClean="0" sz="950" spc="-85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950" spc="20">
                <a:solidFill>
                  <a:srgbClr val="38383B"/>
                </a:solidFill>
                <a:latin typeface="Arial"/>
                <a:cs typeface="Arial"/>
              </a:rPr>
              <a:t>a</a:t>
            </a:r>
            <a:r>
              <a:rPr dirty="0" smtClean="0" sz="950" spc="30">
                <a:solidFill>
                  <a:srgbClr val="38383B"/>
                </a:solidFill>
                <a:latin typeface="Arial"/>
                <a:cs typeface="Arial"/>
              </a:rPr>
              <a:t>n</a:t>
            </a:r>
            <a:r>
              <a:rPr dirty="0" smtClean="0" sz="950" spc="105">
                <a:solidFill>
                  <a:srgbClr val="242A21"/>
                </a:solidFill>
                <a:latin typeface="Arial"/>
                <a:cs typeface="Arial"/>
              </a:rPr>
              <a:t>d</a:t>
            </a:r>
            <a:r>
              <a:rPr dirty="0" smtClean="0" sz="950" spc="50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950" spc="-10">
                <a:solidFill>
                  <a:srgbClr val="242A21"/>
                </a:solidFill>
                <a:latin typeface="Arial"/>
                <a:cs typeface="Arial"/>
              </a:rPr>
              <a:t>h</a:t>
            </a:r>
            <a:r>
              <a:rPr dirty="0" smtClean="0" sz="950" spc="90">
                <a:solidFill>
                  <a:srgbClr val="38383B"/>
                </a:solidFill>
                <a:latin typeface="Arial"/>
                <a:cs typeface="Arial"/>
              </a:rPr>
              <a:t>o</a:t>
            </a:r>
            <a:r>
              <a:rPr dirty="0" smtClean="0" sz="950" spc="55">
                <a:solidFill>
                  <a:srgbClr val="242A21"/>
                </a:solidFill>
                <a:latin typeface="Arial"/>
                <a:cs typeface="Arial"/>
              </a:rPr>
              <a:t>m</a:t>
            </a:r>
            <a:r>
              <a:rPr dirty="0" smtClean="0" sz="950" spc="15">
                <a:solidFill>
                  <a:srgbClr val="38383B"/>
                </a:solidFill>
                <a:latin typeface="Arial"/>
                <a:cs typeface="Arial"/>
              </a:rPr>
              <a:t>eowners</a:t>
            </a:r>
            <a:r>
              <a:rPr dirty="0" smtClean="0" sz="950" spc="-5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950" spc="-15">
                <a:solidFill>
                  <a:srgbClr val="242A21"/>
                </a:solidFill>
                <a:latin typeface="Arial"/>
                <a:cs typeface="Arial"/>
              </a:rPr>
              <a:t>c</a:t>
            </a:r>
            <a:r>
              <a:rPr dirty="0" smtClean="0" sz="950" spc="50">
                <a:solidFill>
                  <a:srgbClr val="242A21"/>
                </a:solidFill>
                <a:latin typeface="Arial"/>
                <a:cs typeface="Arial"/>
              </a:rPr>
              <a:t>a</a:t>
            </a:r>
            <a:r>
              <a:rPr dirty="0" smtClean="0" sz="950" spc="110">
                <a:solidFill>
                  <a:srgbClr val="38383B"/>
                </a:solidFill>
                <a:latin typeface="Arial"/>
                <a:cs typeface="Arial"/>
              </a:rPr>
              <a:t>n</a:t>
            </a:r>
            <a:r>
              <a:rPr dirty="0" smtClean="0" sz="950" spc="-155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950" spc="40">
                <a:solidFill>
                  <a:srgbClr val="38383B"/>
                </a:solidFill>
                <a:latin typeface="Arial"/>
                <a:cs typeface="Arial"/>
              </a:rPr>
              <a:t>ge</a:t>
            </a:r>
            <a:r>
              <a:rPr dirty="0" smtClean="0" sz="950" spc="50">
                <a:solidFill>
                  <a:srgbClr val="242A21"/>
                </a:solidFill>
                <a:latin typeface="Arial"/>
                <a:cs typeface="Arial"/>
              </a:rPr>
              <a:t>t</a:t>
            </a:r>
            <a:r>
              <a:rPr dirty="0" smtClean="0" sz="950" spc="50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950" spc="30">
                <a:solidFill>
                  <a:srgbClr val="242A21"/>
                </a:solidFill>
                <a:latin typeface="Arial"/>
                <a:cs typeface="Arial"/>
              </a:rPr>
              <a:t>fl</a:t>
            </a:r>
            <a:r>
              <a:rPr dirty="0" smtClean="0" sz="950" spc="100">
                <a:solidFill>
                  <a:srgbClr val="242A21"/>
                </a:solidFill>
                <a:latin typeface="Arial"/>
                <a:cs typeface="Arial"/>
              </a:rPr>
              <a:t>o</a:t>
            </a:r>
            <a:r>
              <a:rPr dirty="0" smtClean="0" sz="950" spc="60">
                <a:solidFill>
                  <a:srgbClr val="38383B"/>
                </a:solidFill>
                <a:latin typeface="Arial"/>
                <a:cs typeface="Arial"/>
              </a:rPr>
              <a:t>o</a:t>
            </a:r>
            <a:r>
              <a:rPr dirty="0" smtClean="0" sz="950" spc="65">
                <a:solidFill>
                  <a:srgbClr val="242A21"/>
                </a:solidFill>
                <a:latin typeface="Arial"/>
                <a:cs typeface="Arial"/>
              </a:rPr>
              <a:t>d</a:t>
            </a:r>
            <a:r>
              <a:rPr dirty="0" smtClean="0" sz="950" spc="-10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950" spc="30">
                <a:solidFill>
                  <a:srgbClr val="242A21"/>
                </a:solidFill>
                <a:latin typeface="Arial"/>
                <a:cs typeface="Arial"/>
              </a:rPr>
              <a:t>i</a:t>
            </a:r>
            <a:r>
              <a:rPr dirty="0" smtClean="0" sz="950" spc="5">
                <a:solidFill>
                  <a:srgbClr val="242A21"/>
                </a:solidFill>
                <a:latin typeface="Arial"/>
                <a:cs typeface="Arial"/>
              </a:rPr>
              <a:t>n</a:t>
            </a:r>
            <a:r>
              <a:rPr dirty="0" smtClean="0" sz="950" spc="-20">
                <a:solidFill>
                  <a:srgbClr val="38383B"/>
                </a:solidFill>
                <a:latin typeface="Arial"/>
                <a:cs typeface="Arial"/>
              </a:rPr>
              <a:t>s</a:t>
            </a:r>
            <a:r>
              <a:rPr dirty="0" smtClean="0" sz="950" spc="30">
                <a:solidFill>
                  <a:srgbClr val="242A21"/>
                </a:solidFill>
                <a:latin typeface="Arial"/>
                <a:cs typeface="Arial"/>
              </a:rPr>
              <a:t>ura</a:t>
            </a:r>
            <a:r>
              <a:rPr dirty="0" smtClean="0" sz="950" spc="-5">
                <a:solidFill>
                  <a:srgbClr val="242A21"/>
                </a:solidFill>
                <a:latin typeface="Arial"/>
                <a:cs typeface="Arial"/>
              </a:rPr>
              <a:t>n</a:t>
            </a:r>
            <a:r>
              <a:rPr dirty="0" smtClean="0" sz="950" spc="0">
                <a:solidFill>
                  <a:srgbClr val="38383B"/>
                </a:solidFill>
                <a:latin typeface="Arial"/>
                <a:cs typeface="Arial"/>
              </a:rPr>
              <a:t>c</a:t>
            </a:r>
            <a:r>
              <a:rPr dirty="0" smtClean="0" sz="950" spc="-30">
                <a:solidFill>
                  <a:srgbClr val="38383B"/>
                </a:solidFill>
                <a:latin typeface="Arial"/>
                <a:cs typeface="Arial"/>
              </a:rPr>
              <a:t>e</a:t>
            </a:r>
            <a:r>
              <a:rPr dirty="0" smtClean="0" sz="950" spc="90">
                <a:solidFill>
                  <a:srgbClr val="525252"/>
                </a:solidFill>
                <a:latin typeface="Arial"/>
                <a:cs typeface="Arial"/>
              </a:rPr>
              <a:t>.</a:t>
            </a:r>
            <a:r>
              <a:rPr dirty="0" smtClean="0" sz="950" spc="-15">
                <a:solidFill>
                  <a:srgbClr val="242A21"/>
                </a:solidFill>
                <a:latin typeface="Arial"/>
                <a:cs typeface="Arial"/>
              </a:rPr>
              <a:t>V</a:t>
            </a:r>
            <a:r>
              <a:rPr dirty="0" smtClean="0" sz="950" spc="40">
                <a:solidFill>
                  <a:srgbClr val="242A21"/>
                </a:solidFill>
                <a:latin typeface="Arial"/>
                <a:cs typeface="Arial"/>
              </a:rPr>
              <a:t>i</a:t>
            </a:r>
            <a:r>
              <a:rPr dirty="0" smtClean="0" sz="950" spc="-85">
                <a:solidFill>
                  <a:srgbClr val="38383B"/>
                </a:solidFill>
                <a:latin typeface="Arial"/>
                <a:cs typeface="Arial"/>
              </a:rPr>
              <a:t>s</a:t>
            </a:r>
            <a:r>
              <a:rPr dirty="0" smtClean="0" sz="950" spc="80">
                <a:solidFill>
                  <a:srgbClr val="242A21"/>
                </a:solidFill>
                <a:latin typeface="Arial"/>
                <a:cs typeface="Arial"/>
              </a:rPr>
              <a:t>it</a:t>
            </a:r>
            <a:r>
              <a:rPr dirty="0" smtClean="0" sz="950" spc="90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950" spc="25">
                <a:solidFill>
                  <a:srgbClr val="1C69A7"/>
                </a:solidFill>
                <a:latin typeface="Arial"/>
                <a:cs typeface="Arial"/>
              </a:rPr>
              <a:t>www.floodsmart</a:t>
            </a:r>
            <a:r>
              <a:rPr dirty="0" smtClean="0" sz="950" spc="-65">
                <a:solidFill>
                  <a:srgbClr val="1C69A7"/>
                </a:solidFill>
                <a:latin typeface="Arial"/>
                <a:cs typeface="Arial"/>
              </a:rPr>
              <a:t> </a:t>
            </a:r>
            <a:r>
              <a:rPr dirty="0" smtClean="0" sz="950" spc="-75">
                <a:solidFill>
                  <a:srgbClr val="6095C1"/>
                </a:solidFill>
                <a:latin typeface="Arial"/>
                <a:cs typeface="Arial"/>
              </a:rPr>
              <a:t>.</a:t>
            </a:r>
            <a:r>
              <a:rPr dirty="0" smtClean="0" sz="950" spc="40">
                <a:solidFill>
                  <a:srgbClr val="1C69A7"/>
                </a:solidFill>
                <a:latin typeface="Arial"/>
                <a:cs typeface="Arial"/>
              </a:rPr>
              <a:t>gov</a:t>
            </a:r>
            <a:r>
              <a:rPr dirty="0" smtClean="0" sz="950" spc="-55">
                <a:solidFill>
                  <a:srgbClr val="1C69A7"/>
                </a:solidFill>
                <a:latin typeface="Arial"/>
                <a:cs typeface="Arial"/>
              </a:rPr>
              <a:t> </a:t>
            </a:r>
            <a:r>
              <a:rPr dirty="0" smtClean="0" sz="950" spc="125">
                <a:solidFill>
                  <a:srgbClr val="38383B"/>
                </a:solidFill>
                <a:latin typeface="Arial"/>
                <a:cs typeface="Arial"/>
              </a:rPr>
              <a:t>o</a:t>
            </a:r>
            <a:r>
              <a:rPr dirty="0" smtClean="0" sz="950" spc="25">
                <a:solidFill>
                  <a:srgbClr val="242A21"/>
                </a:solidFill>
                <a:latin typeface="Arial"/>
                <a:cs typeface="Arial"/>
              </a:rPr>
              <a:t>r</a:t>
            </a:r>
            <a:r>
              <a:rPr dirty="0" smtClean="0" sz="950" spc="20">
                <a:solidFill>
                  <a:srgbClr val="242A21"/>
                </a:solidFill>
                <a:latin typeface="Arial"/>
                <a:cs typeface="Arial"/>
              </a:rPr>
              <a:t> </a:t>
            </a:r>
            <a:r>
              <a:rPr dirty="0" smtClean="0" sz="950" spc="-15">
                <a:solidFill>
                  <a:srgbClr val="38383B"/>
                </a:solidFill>
                <a:latin typeface="Arial"/>
                <a:cs typeface="Arial"/>
              </a:rPr>
              <a:t>c</a:t>
            </a:r>
            <a:r>
              <a:rPr dirty="0" smtClean="0" sz="950" spc="50">
                <a:solidFill>
                  <a:srgbClr val="38383B"/>
                </a:solidFill>
                <a:latin typeface="Arial"/>
                <a:cs typeface="Arial"/>
              </a:rPr>
              <a:t>a</a:t>
            </a:r>
            <a:r>
              <a:rPr dirty="0" smtClean="0" sz="950" spc="204">
                <a:solidFill>
                  <a:srgbClr val="242A21"/>
                </a:solidFill>
                <a:latin typeface="Arial"/>
                <a:cs typeface="Arial"/>
              </a:rPr>
              <a:t>ll</a:t>
            </a:r>
            <a:r>
              <a:rPr dirty="0" smtClean="0" sz="950" spc="120">
                <a:solidFill>
                  <a:srgbClr val="242A21"/>
                </a:solidFill>
                <a:latin typeface="Arial"/>
                <a:cs typeface="Arial"/>
              </a:rPr>
              <a:t>l</a:t>
            </a:r>
            <a:r>
              <a:rPr dirty="0" smtClean="0" sz="950" spc="40">
                <a:solidFill>
                  <a:srgbClr val="727272"/>
                </a:solidFill>
                <a:latin typeface="Arial"/>
                <a:cs typeface="Arial"/>
              </a:rPr>
              <a:t>-</a:t>
            </a:r>
            <a:r>
              <a:rPr dirty="0" smtClean="0" sz="950" spc="10">
                <a:solidFill>
                  <a:srgbClr val="38383B"/>
                </a:solidFill>
                <a:latin typeface="Arial"/>
                <a:cs typeface="Arial"/>
              </a:rPr>
              <a:t>88</a:t>
            </a:r>
            <a:r>
              <a:rPr dirty="0" smtClean="0" sz="950" spc="-5">
                <a:solidFill>
                  <a:srgbClr val="38383B"/>
                </a:solidFill>
                <a:latin typeface="Arial"/>
                <a:cs typeface="Arial"/>
              </a:rPr>
              <a:t>8</a:t>
            </a:r>
            <a:r>
              <a:rPr dirty="0" smtClean="0" sz="950" spc="40">
                <a:solidFill>
                  <a:srgbClr val="727272"/>
                </a:solidFill>
                <a:latin typeface="Arial"/>
                <a:cs typeface="Arial"/>
              </a:rPr>
              <a:t>-</a:t>
            </a:r>
            <a:r>
              <a:rPr dirty="0" smtClean="0" sz="950" spc="15">
                <a:solidFill>
                  <a:srgbClr val="38383B"/>
                </a:solidFill>
                <a:latin typeface="Arial"/>
                <a:cs typeface="Arial"/>
              </a:rPr>
              <a:t>37</a:t>
            </a:r>
            <a:r>
              <a:rPr dirty="0" smtClean="0" sz="950" spc="-15">
                <a:solidFill>
                  <a:srgbClr val="38383B"/>
                </a:solidFill>
                <a:latin typeface="Arial"/>
                <a:cs typeface="Arial"/>
              </a:rPr>
              <a:t>9</a:t>
            </a:r>
            <a:r>
              <a:rPr dirty="0" smtClean="0" sz="950" spc="40">
                <a:solidFill>
                  <a:srgbClr val="727272"/>
                </a:solidFill>
                <a:latin typeface="Arial"/>
                <a:cs typeface="Arial"/>
              </a:rPr>
              <a:t>-</a:t>
            </a:r>
            <a:r>
              <a:rPr dirty="0" smtClean="0" sz="950" spc="-15">
                <a:solidFill>
                  <a:srgbClr val="38383B"/>
                </a:solidFill>
                <a:latin typeface="Arial"/>
                <a:cs typeface="Arial"/>
              </a:rPr>
              <a:t>953</a:t>
            </a:r>
            <a:r>
              <a:rPr dirty="0" smtClean="0" sz="950" spc="-120">
                <a:solidFill>
                  <a:srgbClr val="38383B"/>
                </a:solidFill>
                <a:latin typeface="Arial"/>
                <a:cs typeface="Arial"/>
              </a:rPr>
              <a:t> </a:t>
            </a:r>
            <a:r>
              <a:rPr dirty="0" smtClean="0" sz="950" spc="-75">
                <a:solidFill>
                  <a:srgbClr val="242A21"/>
                </a:solidFill>
                <a:latin typeface="Arial"/>
                <a:cs typeface="Arial"/>
              </a:rPr>
              <a:t>1</a:t>
            </a:r>
            <a:r>
              <a:rPr dirty="0" smtClean="0" sz="950" spc="90">
                <a:solidFill>
                  <a:srgbClr val="525252"/>
                </a:solidFill>
                <a:latin typeface="Arial"/>
                <a:cs typeface="Arial"/>
              </a:rPr>
              <a:t>.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0032" y="2353055"/>
            <a:ext cx="5303520" cy="2779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780032" y="6169152"/>
            <a:ext cx="377951" cy="621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2401823" y="1085088"/>
            <a:ext cx="4059936" cy="8168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729983" y="6291072"/>
            <a:ext cx="329183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810511" y="70103"/>
            <a:ext cx="5218176" cy="0"/>
          </a:xfrm>
          <a:custGeom>
            <a:avLst/>
            <a:gdLst/>
            <a:ahLst/>
            <a:cxnLst/>
            <a:rect l="l" t="t" r="r" b="b"/>
            <a:pathLst>
              <a:path w="5218176" h="0">
                <a:moveTo>
                  <a:pt x="0" y="0"/>
                </a:moveTo>
                <a:lnTo>
                  <a:pt x="5218176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822704" y="60960"/>
            <a:ext cx="0" cy="6699504"/>
          </a:xfrm>
          <a:custGeom>
            <a:avLst/>
            <a:gdLst/>
            <a:ahLst/>
            <a:cxnLst/>
            <a:rect l="l" t="t" r="r" b="b"/>
            <a:pathLst>
              <a:path w="0" h="6699504">
                <a:moveTo>
                  <a:pt x="0" y="6699504"/>
                </a:moveTo>
                <a:lnTo>
                  <a:pt x="0" y="0"/>
                </a:lnTo>
              </a:path>
            </a:pathLst>
          </a:custGeom>
          <a:ln w="24384">
            <a:solidFill>
              <a:srgbClr val="13131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040880" y="262127"/>
            <a:ext cx="0" cy="2871216"/>
          </a:xfrm>
          <a:custGeom>
            <a:avLst/>
            <a:gdLst/>
            <a:ahLst/>
            <a:cxnLst/>
            <a:rect l="l" t="t" r="r" b="b"/>
            <a:pathLst>
              <a:path w="0" h="2871216">
                <a:moveTo>
                  <a:pt x="0" y="2871216"/>
                </a:moveTo>
                <a:lnTo>
                  <a:pt x="0" y="0"/>
                </a:lnTo>
              </a:path>
            </a:pathLst>
          </a:custGeom>
          <a:ln w="67056">
            <a:solidFill>
              <a:srgbClr val="444B5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981200" y="5132832"/>
            <a:ext cx="121920" cy="1036319"/>
          </a:xfrm>
          <a:custGeom>
            <a:avLst/>
            <a:gdLst/>
            <a:ahLst/>
            <a:cxnLst/>
            <a:rect l="l" t="t" r="r" b="b"/>
            <a:pathLst>
              <a:path w="121920" h="1036319">
                <a:moveTo>
                  <a:pt x="0" y="0"/>
                </a:moveTo>
                <a:lnTo>
                  <a:pt x="121920" y="0"/>
                </a:lnTo>
                <a:lnTo>
                  <a:pt x="121920" y="1036319"/>
                </a:lnTo>
                <a:lnTo>
                  <a:pt x="0" y="1036319"/>
                </a:lnTo>
                <a:lnTo>
                  <a:pt x="0" y="0"/>
                </a:lnTo>
                <a:close/>
              </a:path>
            </a:pathLst>
          </a:custGeom>
          <a:solidFill>
            <a:srgbClr val="6B676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212848" y="5300471"/>
            <a:ext cx="4474463" cy="0"/>
          </a:xfrm>
          <a:custGeom>
            <a:avLst/>
            <a:gdLst/>
            <a:ahLst/>
            <a:cxnLst/>
            <a:rect l="l" t="t" r="r" b="b"/>
            <a:pathLst>
              <a:path w="4474463" h="0">
                <a:moveTo>
                  <a:pt x="0" y="0"/>
                </a:moveTo>
                <a:lnTo>
                  <a:pt x="4474463" y="0"/>
                </a:lnTo>
              </a:path>
            </a:pathLst>
          </a:custGeom>
          <a:ln w="48768">
            <a:solidFill>
              <a:srgbClr val="BF0CA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218944" y="5242559"/>
            <a:ext cx="0" cy="926591"/>
          </a:xfrm>
          <a:custGeom>
            <a:avLst/>
            <a:gdLst/>
            <a:ahLst/>
            <a:cxnLst/>
            <a:rect l="l" t="t" r="r" b="b"/>
            <a:pathLst>
              <a:path w="0" h="926591">
                <a:moveTo>
                  <a:pt x="0" y="926591"/>
                </a:moveTo>
                <a:lnTo>
                  <a:pt x="0" y="0"/>
                </a:lnTo>
              </a:path>
            </a:pathLst>
          </a:custGeom>
          <a:ln w="12192">
            <a:solidFill>
              <a:srgbClr val="C834B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139695" y="6745223"/>
            <a:ext cx="4608576" cy="0"/>
          </a:xfrm>
          <a:custGeom>
            <a:avLst/>
            <a:gdLst/>
            <a:ahLst/>
            <a:cxnLst/>
            <a:rect l="l" t="t" r="r" b="b"/>
            <a:pathLst>
              <a:path w="4608576" h="0">
                <a:moveTo>
                  <a:pt x="0" y="0"/>
                </a:moveTo>
                <a:lnTo>
                  <a:pt x="4608576" y="0"/>
                </a:lnTo>
              </a:path>
            </a:pathLst>
          </a:custGeom>
          <a:ln w="30480">
            <a:solidFill>
              <a:srgbClr val="13131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6766559" y="5132832"/>
            <a:ext cx="121919" cy="1158239"/>
          </a:xfrm>
          <a:custGeom>
            <a:avLst/>
            <a:gdLst/>
            <a:ahLst/>
            <a:cxnLst/>
            <a:rect l="l" t="t" r="r" b="b"/>
            <a:pathLst>
              <a:path w="121919" h="1158239">
                <a:moveTo>
                  <a:pt x="0" y="0"/>
                </a:moveTo>
                <a:lnTo>
                  <a:pt x="121919" y="0"/>
                </a:lnTo>
                <a:lnTo>
                  <a:pt x="121919" y="1158239"/>
                </a:lnTo>
                <a:lnTo>
                  <a:pt x="0" y="1158239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268264" y="321020"/>
            <a:ext cx="984951" cy="345234"/>
          </a:xfrm>
          <a:custGeom>
            <a:avLst/>
            <a:gdLst/>
            <a:ahLst/>
            <a:cxnLst/>
            <a:rect l="l" t="t" r="r" b="b"/>
            <a:pathLst>
              <a:path w="984951" h="345234">
                <a:moveTo>
                  <a:pt x="0" y="0"/>
                </a:moveTo>
                <a:lnTo>
                  <a:pt x="984951" y="0"/>
                </a:lnTo>
                <a:lnTo>
                  <a:pt x="984951" y="345234"/>
                </a:lnTo>
                <a:lnTo>
                  <a:pt x="0" y="345234"/>
                </a:lnTo>
                <a:lnTo>
                  <a:pt x="0" y="0"/>
                </a:lnTo>
                <a:close/>
              </a:path>
            </a:pathLst>
          </a:custGeom>
          <a:solidFill>
            <a:srgbClr val="AF4F8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261817" y="321020"/>
            <a:ext cx="98782" cy="345234"/>
          </a:xfrm>
          <a:custGeom>
            <a:avLst/>
            <a:gdLst/>
            <a:ahLst/>
            <a:cxnLst/>
            <a:rect l="l" t="t" r="r" b="b"/>
            <a:pathLst>
              <a:path w="98782" h="345234">
                <a:moveTo>
                  <a:pt x="0" y="0"/>
                </a:moveTo>
                <a:lnTo>
                  <a:pt x="98782" y="0"/>
                </a:lnTo>
                <a:lnTo>
                  <a:pt x="98782" y="345234"/>
                </a:lnTo>
                <a:lnTo>
                  <a:pt x="0" y="345234"/>
                </a:lnTo>
                <a:lnTo>
                  <a:pt x="0" y="0"/>
                </a:lnTo>
                <a:close/>
              </a:path>
            </a:pathLst>
          </a:custGeom>
          <a:solidFill>
            <a:srgbClr val="B8629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348990" y="321020"/>
            <a:ext cx="375552" cy="345234"/>
          </a:xfrm>
          <a:custGeom>
            <a:avLst/>
            <a:gdLst/>
            <a:ahLst/>
            <a:cxnLst/>
            <a:rect l="l" t="t" r="r" b="b"/>
            <a:pathLst>
              <a:path w="375552" h="345234">
                <a:moveTo>
                  <a:pt x="0" y="0"/>
                </a:moveTo>
                <a:lnTo>
                  <a:pt x="375552" y="0"/>
                </a:lnTo>
                <a:lnTo>
                  <a:pt x="375552" y="345234"/>
                </a:lnTo>
                <a:lnTo>
                  <a:pt x="0" y="345234"/>
                </a:lnTo>
                <a:lnTo>
                  <a:pt x="0" y="0"/>
                </a:lnTo>
                <a:close/>
              </a:path>
            </a:pathLst>
          </a:custGeom>
          <a:solidFill>
            <a:srgbClr val="AF4F8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267204" y="325373"/>
            <a:ext cx="1475740" cy="307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950" spc="85" b="1">
                <a:solidFill>
                  <a:srgbClr val="FBF9F9"/>
                </a:solidFill>
                <a:latin typeface="Arial"/>
                <a:cs typeface="Arial"/>
              </a:rPr>
              <a:t>Contraf</a:t>
            </a:r>
            <a:r>
              <a:rPr dirty="0" smtClean="0" sz="1950" spc="-295" b="1">
                <a:solidFill>
                  <a:srgbClr val="FBF9F9"/>
                </a:solidFill>
                <a:latin typeface="Arial"/>
                <a:cs typeface="Arial"/>
              </a:rPr>
              <a:t> </a:t>
            </a:r>
            <a:r>
              <a:rPr dirty="0" smtClean="0" sz="1950" spc="75" b="1">
                <a:solidFill>
                  <a:srgbClr val="FBF9F9"/>
                </a:solidFill>
                <a:latin typeface="Arial"/>
                <a:cs typeface="Arial"/>
              </a:rPr>
              <a:t>l</a:t>
            </a:r>
            <a:r>
              <a:rPr dirty="0" smtClean="0" sz="1950" spc="90" b="1">
                <a:solidFill>
                  <a:srgbClr val="FBF9F9"/>
                </a:solidFill>
                <a:latin typeface="Arial"/>
                <a:cs typeface="Arial"/>
              </a:rPr>
              <a:t>ow</a:t>
            </a:r>
            <a:endParaRPr sz="19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26867" y="896873"/>
            <a:ext cx="1524000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-50" b="1">
                <a:solidFill>
                  <a:srgbClr val="48414F"/>
                </a:solidFill>
                <a:latin typeface="Arial"/>
                <a:cs typeface="Arial"/>
              </a:rPr>
              <a:t>N</a:t>
            </a:r>
            <a:r>
              <a:rPr dirty="0" smtClean="0" sz="1050" spc="-25" b="1">
                <a:solidFill>
                  <a:srgbClr val="48414F"/>
                </a:solidFill>
                <a:latin typeface="Arial"/>
                <a:cs typeface="Arial"/>
              </a:rPr>
              <a:t>o</a:t>
            </a:r>
            <a:r>
              <a:rPr dirty="0" smtClean="0" sz="1050" spc="-30" b="1">
                <a:solidFill>
                  <a:srgbClr val="6B4F4F"/>
                </a:solidFill>
                <a:latin typeface="Arial"/>
                <a:cs typeface="Arial"/>
              </a:rPr>
              <a:t>r</a:t>
            </a:r>
            <a:r>
              <a:rPr dirty="0" smtClean="0" sz="1050" spc="-30" b="1">
                <a:solidFill>
                  <a:srgbClr val="48414F"/>
                </a:solidFill>
                <a:latin typeface="Arial"/>
                <a:cs typeface="Arial"/>
              </a:rPr>
              <a:t>mal</a:t>
            </a:r>
            <a:r>
              <a:rPr dirty="0" smtClean="0" sz="1050" spc="-160" b="1">
                <a:solidFill>
                  <a:srgbClr val="48414F"/>
                </a:solidFill>
                <a:latin typeface="Arial"/>
                <a:cs typeface="Arial"/>
              </a:rPr>
              <a:t> </a:t>
            </a:r>
            <a:r>
              <a:rPr dirty="0" smtClean="0" sz="1050" spc="-60" b="1">
                <a:solidFill>
                  <a:srgbClr val="36313D"/>
                </a:solidFill>
                <a:latin typeface="Arial"/>
                <a:cs typeface="Arial"/>
              </a:rPr>
              <a:t>Traffic</a:t>
            </a:r>
            <a:r>
              <a:rPr dirty="0" smtClean="0" sz="1050" spc="50" b="1">
                <a:solidFill>
                  <a:srgbClr val="36313D"/>
                </a:solidFill>
                <a:latin typeface="Arial"/>
                <a:cs typeface="Arial"/>
              </a:rPr>
              <a:t> </a:t>
            </a:r>
            <a:r>
              <a:rPr dirty="0" smtClean="0" sz="1050" spc="-40" b="1">
                <a:solidFill>
                  <a:srgbClr val="48414F"/>
                </a:solidFill>
                <a:latin typeface="Arial"/>
                <a:cs typeface="Arial"/>
              </a:rPr>
              <a:t>Conditio</a:t>
            </a:r>
            <a:r>
              <a:rPr dirty="0" smtClean="0" sz="1050" spc="10" b="1">
                <a:solidFill>
                  <a:srgbClr val="48414F"/>
                </a:solidFill>
                <a:latin typeface="Arial"/>
                <a:cs typeface="Arial"/>
              </a:rPr>
              <a:t>n</a:t>
            </a:r>
            <a:r>
              <a:rPr dirty="0" smtClean="0" sz="1050" spc="-215" b="1">
                <a:solidFill>
                  <a:srgbClr val="706977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97044" y="890778"/>
            <a:ext cx="1361440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-45" b="1">
                <a:solidFill>
                  <a:srgbClr val="48414F"/>
                </a:solidFill>
                <a:latin typeface="Arial"/>
                <a:cs typeface="Arial"/>
              </a:rPr>
              <a:t>Contraflow</a:t>
            </a:r>
            <a:r>
              <a:rPr dirty="0" smtClean="0" sz="1050" spc="-15" b="1">
                <a:solidFill>
                  <a:srgbClr val="48414F"/>
                </a:solidFill>
                <a:latin typeface="Arial"/>
                <a:cs typeface="Arial"/>
              </a:rPr>
              <a:t> </a:t>
            </a:r>
            <a:r>
              <a:rPr dirty="0" smtClean="0" sz="1050" spc="-35" b="1">
                <a:solidFill>
                  <a:srgbClr val="36313D"/>
                </a:solidFill>
                <a:latin typeface="Arial"/>
                <a:cs typeface="Arial"/>
              </a:rPr>
              <a:t>Conditio</a:t>
            </a:r>
            <a:r>
              <a:rPr dirty="0" smtClean="0" sz="1050" spc="-35" b="1">
                <a:solidFill>
                  <a:srgbClr val="36313D"/>
                </a:solidFill>
                <a:latin typeface="Arial"/>
                <a:cs typeface="Arial"/>
              </a:rPr>
              <a:t>n</a:t>
            </a:r>
            <a:r>
              <a:rPr dirty="0" smtClean="0" sz="1050" spc="-100" b="1">
                <a:solidFill>
                  <a:srgbClr val="605770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84626" y="1617691"/>
            <a:ext cx="61068" cy="642131"/>
          </a:xfrm>
          <a:custGeom>
            <a:avLst/>
            <a:gdLst/>
            <a:ahLst/>
            <a:cxnLst/>
            <a:rect l="l" t="t" r="r" b="b"/>
            <a:pathLst>
              <a:path w="61068" h="642131">
                <a:moveTo>
                  <a:pt x="0" y="0"/>
                </a:moveTo>
                <a:lnTo>
                  <a:pt x="61068" y="0"/>
                </a:lnTo>
                <a:lnTo>
                  <a:pt x="61068" y="642131"/>
                </a:lnTo>
                <a:lnTo>
                  <a:pt x="0" y="642131"/>
                </a:lnTo>
                <a:lnTo>
                  <a:pt x="0" y="0"/>
                </a:lnTo>
                <a:close/>
              </a:path>
            </a:pathLst>
          </a:custGeom>
          <a:solidFill>
            <a:srgbClr val="7E2F3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2689307" y="1824393"/>
            <a:ext cx="216952" cy="481598"/>
          </a:xfrm>
          <a:custGeom>
            <a:avLst/>
            <a:gdLst/>
            <a:ahLst/>
            <a:cxnLst/>
            <a:rect l="l" t="t" r="r" b="b"/>
            <a:pathLst>
              <a:path w="216952" h="481598">
                <a:moveTo>
                  <a:pt x="0" y="0"/>
                </a:moveTo>
                <a:lnTo>
                  <a:pt x="216952" y="0"/>
                </a:lnTo>
                <a:lnTo>
                  <a:pt x="216952" y="481598"/>
                </a:lnTo>
                <a:lnTo>
                  <a:pt x="0" y="481598"/>
                </a:lnTo>
                <a:lnTo>
                  <a:pt x="0" y="0"/>
                </a:lnTo>
                <a:close/>
              </a:path>
            </a:pathLst>
          </a:custGeom>
          <a:solidFill>
            <a:srgbClr val="80675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915587" y="1856329"/>
            <a:ext cx="216614" cy="439353"/>
          </a:xfrm>
          <a:custGeom>
            <a:avLst/>
            <a:gdLst/>
            <a:ahLst/>
            <a:cxnLst/>
            <a:rect l="l" t="t" r="r" b="b"/>
            <a:pathLst>
              <a:path w="216614" h="439353">
                <a:moveTo>
                  <a:pt x="0" y="0"/>
                </a:moveTo>
                <a:lnTo>
                  <a:pt x="216614" y="0"/>
                </a:lnTo>
                <a:lnTo>
                  <a:pt x="216614" y="439353"/>
                </a:lnTo>
                <a:lnTo>
                  <a:pt x="0" y="439353"/>
                </a:lnTo>
                <a:lnTo>
                  <a:pt x="0" y="0"/>
                </a:lnTo>
                <a:close/>
              </a:path>
            </a:pathLst>
          </a:custGeom>
          <a:solidFill>
            <a:srgbClr val="80675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687827" y="1705864"/>
            <a:ext cx="1032510" cy="5645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4440"/>
              </a:lnSpc>
            </a:pPr>
            <a:r>
              <a:rPr dirty="0" smtClean="0" sz="2850" spc="740">
                <a:solidFill>
                  <a:srgbClr val="FBF9F9"/>
                </a:solidFill>
                <a:latin typeface="Arial"/>
                <a:cs typeface="Arial"/>
              </a:rPr>
              <a:t>-</a:t>
            </a:r>
            <a:r>
              <a:rPr dirty="0" smtClean="0" sz="2850" spc="-204">
                <a:solidFill>
                  <a:srgbClr val="FBF9F9"/>
                </a:solidFill>
                <a:latin typeface="Arial"/>
                <a:cs typeface="Arial"/>
              </a:rPr>
              <a:t> </a:t>
            </a:r>
            <a:r>
              <a:rPr dirty="0" smtClean="0" sz="2850" spc="-400">
                <a:solidFill>
                  <a:srgbClr val="F6B59E"/>
                </a:solidFill>
                <a:latin typeface="Arial"/>
                <a:cs typeface="Arial"/>
              </a:rPr>
              <a:t>-</a:t>
            </a:r>
            <a:r>
              <a:rPr dirty="0" smtClean="0" baseline="-29914" sz="975" spc="157" b="1">
                <a:solidFill>
                  <a:srgbClr val="D89387"/>
                </a:solidFill>
                <a:latin typeface="Arial"/>
                <a:cs typeface="Arial"/>
              </a:rPr>
              <a:t>i</a:t>
            </a:r>
            <a:r>
              <a:rPr dirty="0" smtClean="0" baseline="-29914" sz="975" spc="157" b="1">
                <a:solidFill>
                  <a:srgbClr val="D89387"/>
                </a:solidFill>
                <a:latin typeface="Arial"/>
                <a:cs typeface="Arial"/>
              </a:rPr>
              <a:t>  </a:t>
            </a:r>
            <a:r>
              <a:rPr dirty="0" smtClean="0" baseline="-29914" sz="975" spc="7" b="1">
                <a:solidFill>
                  <a:srgbClr val="D89387"/>
                </a:solidFill>
                <a:latin typeface="Arial"/>
                <a:cs typeface="Arial"/>
              </a:rPr>
              <a:t> </a:t>
            </a:r>
            <a:r>
              <a:rPr dirty="0" smtClean="0" sz="2850" spc="-1600">
                <a:solidFill>
                  <a:srgbClr val="F27E60"/>
                </a:solidFill>
                <a:latin typeface="Arial"/>
                <a:cs typeface="Arial"/>
              </a:rPr>
              <a:t>-</a:t>
            </a:r>
            <a:r>
              <a:rPr dirty="0" smtClean="0" baseline="9502" sz="5700" spc="-1214">
                <a:solidFill>
                  <a:srgbClr val="B6B3C1"/>
                </a:solidFill>
                <a:latin typeface="Arial"/>
                <a:cs typeface="Arial"/>
              </a:rPr>
              <a:t>·</a:t>
            </a:r>
            <a:r>
              <a:rPr dirty="0" smtClean="0" baseline="9502" sz="5700" spc="-900">
                <a:solidFill>
                  <a:srgbClr val="B6B3C1"/>
                </a:solidFill>
                <a:latin typeface="Arial"/>
                <a:cs typeface="Arial"/>
              </a:rPr>
              <a:t> </a:t>
            </a:r>
            <a:r>
              <a:rPr dirty="0" smtClean="0" baseline="9502" sz="5700" spc="1057">
                <a:solidFill>
                  <a:srgbClr val="9A8277"/>
                </a:solidFill>
                <a:latin typeface="Arial"/>
                <a:cs typeface="Arial"/>
              </a:rPr>
              <a:t>­</a:t>
            </a:r>
            <a:endParaRPr baseline="9502" sz="57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539913" y="1885298"/>
            <a:ext cx="0" cy="125108"/>
          </a:xfrm>
          <a:custGeom>
            <a:avLst/>
            <a:gdLst/>
            <a:ahLst/>
            <a:cxnLst/>
            <a:rect l="l" t="t" r="r" b="b"/>
            <a:pathLst>
              <a:path w="0" h="125108">
                <a:moveTo>
                  <a:pt x="0" y="125108"/>
                </a:moveTo>
                <a:lnTo>
                  <a:pt x="0" y="0"/>
                </a:lnTo>
              </a:path>
            </a:pathLst>
          </a:custGeom>
          <a:ln w="36097">
            <a:solidFill>
              <a:srgbClr val="87525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4749368" y="1759808"/>
            <a:ext cx="240128" cy="567159"/>
          </a:xfrm>
          <a:custGeom>
            <a:avLst/>
            <a:gdLst/>
            <a:ahLst/>
            <a:cxnLst/>
            <a:rect l="l" t="t" r="r" b="b"/>
            <a:pathLst>
              <a:path w="240128" h="567159">
                <a:moveTo>
                  <a:pt x="0" y="0"/>
                </a:moveTo>
                <a:lnTo>
                  <a:pt x="240128" y="0"/>
                </a:lnTo>
                <a:lnTo>
                  <a:pt x="240128" y="567159"/>
                </a:lnTo>
                <a:lnTo>
                  <a:pt x="0" y="567159"/>
                </a:lnTo>
                <a:lnTo>
                  <a:pt x="0" y="0"/>
                </a:lnTo>
                <a:close/>
              </a:path>
            </a:pathLst>
          </a:custGeom>
          <a:solidFill>
            <a:srgbClr val="46424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986856" y="1759808"/>
            <a:ext cx="232938" cy="567159"/>
          </a:xfrm>
          <a:custGeom>
            <a:avLst/>
            <a:gdLst/>
            <a:ahLst/>
            <a:cxnLst/>
            <a:rect l="l" t="t" r="r" b="b"/>
            <a:pathLst>
              <a:path w="232938" h="567159">
                <a:moveTo>
                  <a:pt x="0" y="0"/>
                </a:moveTo>
                <a:lnTo>
                  <a:pt x="232938" y="0"/>
                </a:lnTo>
                <a:lnTo>
                  <a:pt x="232938" y="567159"/>
                </a:lnTo>
                <a:lnTo>
                  <a:pt x="0" y="567159"/>
                </a:lnTo>
                <a:lnTo>
                  <a:pt x="0" y="0"/>
                </a:lnTo>
                <a:close/>
              </a:path>
            </a:pathLst>
          </a:custGeom>
          <a:solidFill>
            <a:srgbClr val="46424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913123" y="1762759"/>
            <a:ext cx="2334260" cy="647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853440" algn="l"/>
                <a:tab pos="2091055" algn="l"/>
              </a:tabLst>
            </a:pPr>
            <a:r>
              <a:rPr dirty="0" smtClean="0" baseline="1068" sz="3900" spc="1230">
                <a:solidFill>
                  <a:srgbClr val="FBF9F9"/>
                </a:solidFill>
                <a:latin typeface="Arial"/>
                <a:cs typeface="Arial"/>
              </a:rPr>
              <a:t>-</a:t>
            </a:r>
            <a:r>
              <a:rPr dirty="0" smtClean="0" baseline="1068" sz="3900" spc="1230">
                <a:solidFill>
                  <a:srgbClr val="FBF9F9"/>
                </a:solidFill>
                <a:latin typeface="Arial"/>
                <a:cs typeface="Arial"/>
              </a:rPr>
              <a:t>	</a:t>
            </a:r>
            <a:r>
              <a:rPr dirty="0" smtClean="0" sz="3400" spc="735">
                <a:solidFill>
                  <a:srgbClr val="FBF9F9"/>
                </a:solidFill>
                <a:latin typeface="Times New Roman"/>
                <a:cs typeface="Times New Roman"/>
              </a:rPr>
              <a:t>-</a:t>
            </a:r>
            <a:r>
              <a:rPr dirty="0" smtClean="0" sz="3400" spc="-275">
                <a:solidFill>
                  <a:srgbClr val="FBF9F9"/>
                </a:solidFill>
                <a:latin typeface="Times New Roman"/>
                <a:cs typeface="Times New Roman"/>
              </a:rPr>
              <a:t> </a:t>
            </a:r>
            <a:r>
              <a:rPr dirty="0" smtClean="0" sz="3400" spc="-400">
                <a:solidFill>
                  <a:srgbClr val="F6B59E"/>
                </a:solidFill>
                <a:latin typeface="Times New Roman"/>
                <a:cs typeface="Times New Roman"/>
              </a:rPr>
              <a:t>-</a:t>
            </a:r>
            <a:r>
              <a:rPr dirty="0" smtClean="0" sz="3400" spc="-625">
                <a:solidFill>
                  <a:srgbClr val="F6B59E"/>
                </a:solidFill>
                <a:latin typeface="Times New Roman"/>
                <a:cs typeface="Times New Roman"/>
              </a:rPr>
              <a:t>-</a:t>
            </a:r>
            <a:r>
              <a:rPr dirty="0" smtClean="0" baseline="-15754" sz="5025" spc="-1695">
                <a:solidFill>
                  <a:srgbClr val="D89387"/>
                </a:solidFill>
                <a:latin typeface="Arial"/>
                <a:cs typeface="Arial"/>
              </a:rPr>
              <a:t>·</a:t>
            </a:r>
            <a:r>
              <a:rPr dirty="0" smtClean="0" baseline="-4504" sz="2775" spc="7">
                <a:solidFill>
                  <a:srgbClr val="D89387"/>
                </a:solidFill>
                <a:latin typeface="Arial"/>
                <a:cs typeface="Arial"/>
              </a:rPr>
              <a:t>.</a:t>
            </a:r>
            <a:r>
              <a:rPr dirty="0" smtClean="0" baseline="-4504" sz="2775" spc="-60">
                <a:solidFill>
                  <a:srgbClr val="D89387"/>
                </a:solidFill>
                <a:latin typeface="Arial"/>
                <a:cs typeface="Arial"/>
              </a:rPr>
              <a:t> </a:t>
            </a:r>
            <a:r>
              <a:rPr dirty="0" smtClean="0" baseline="-15754" sz="5025" spc="1117">
                <a:solidFill>
                  <a:srgbClr val="9A8277"/>
                </a:solidFill>
                <a:latin typeface="Arial"/>
                <a:cs typeface="Arial"/>
              </a:rPr>
              <a:t>-</a:t>
            </a:r>
            <a:r>
              <a:rPr dirty="0" smtClean="0" baseline="-15754" sz="5025" spc="-22">
                <a:solidFill>
                  <a:srgbClr val="9A8277"/>
                </a:solidFill>
                <a:latin typeface="Arial"/>
                <a:cs typeface="Arial"/>
              </a:rPr>
              <a:t> </a:t>
            </a:r>
            <a:r>
              <a:rPr dirty="0" smtClean="0" sz="3400" spc="-840">
                <a:solidFill>
                  <a:srgbClr val="ED564B"/>
                </a:solidFill>
                <a:latin typeface="Times New Roman"/>
                <a:cs typeface="Times New Roman"/>
              </a:rPr>
              <a:t>-</a:t>
            </a:r>
            <a:r>
              <a:rPr dirty="0" smtClean="0" sz="3400" spc="-840">
                <a:solidFill>
                  <a:srgbClr val="ED564B"/>
                </a:solidFill>
                <a:latin typeface="Times New Roman"/>
                <a:cs typeface="Times New Roman"/>
              </a:rPr>
              <a:t>	</a:t>
            </a:r>
            <a:r>
              <a:rPr dirty="0" smtClean="0" sz="3400" spc="675">
                <a:solidFill>
                  <a:srgbClr val="FBF9F9"/>
                </a:solidFill>
                <a:latin typeface="Times New Roman"/>
                <a:cs typeface="Times New Roman"/>
              </a:rPr>
              <a:t>­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99892" y="2046985"/>
            <a:ext cx="278130" cy="2317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50" spc="80">
                <a:solidFill>
                  <a:srgbClr val="9A8277"/>
                </a:solidFill>
                <a:latin typeface="Arial"/>
                <a:cs typeface="Arial"/>
              </a:rPr>
              <a:t>=-.</a:t>
            </a:r>
            <a:endParaRPr sz="14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16371" y="1885950"/>
            <a:ext cx="347345" cy="1270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750" spc="60">
                <a:solidFill>
                  <a:srgbClr val="B6B3C1"/>
                </a:solidFill>
                <a:latin typeface="Times New Roman"/>
                <a:cs typeface="Times New Roman"/>
              </a:rPr>
              <a:t>;</a:t>
            </a:r>
            <a:r>
              <a:rPr dirty="0" smtClean="0" sz="750" spc="60">
                <a:solidFill>
                  <a:srgbClr val="B6B3C1"/>
                </a:solidFill>
                <a:latin typeface="Times New Roman"/>
                <a:cs typeface="Times New Roman"/>
              </a:rPr>
              <a:t>  </a:t>
            </a:r>
            <a:r>
              <a:rPr dirty="0" smtClean="0" sz="750" spc="75">
                <a:solidFill>
                  <a:srgbClr val="B6B3C1"/>
                </a:solidFill>
                <a:latin typeface="Times New Roman"/>
                <a:cs typeface="Times New Roman"/>
              </a:rPr>
              <a:t> </a:t>
            </a:r>
            <a:r>
              <a:rPr dirty="0" smtClean="0" sz="750" spc="-25">
                <a:solidFill>
                  <a:srgbClr val="938C95"/>
                </a:solidFill>
                <a:latin typeface="Times New Roman"/>
                <a:cs typeface="Times New Roman"/>
              </a:rPr>
              <a:t>""'!"''''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22067" y="5376417"/>
            <a:ext cx="4361180" cy="6540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50" spc="-70" i="1">
                <a:solidFill>
                  <a:srgbClr val="36313D"/>
                </a:solidFill>
                <a:latin typeface="Times New Roman"/>
                <a:cs typeface="Times New Roman"/>
              </a:rPr>
              <a:t>Ti</a:t>
            </a:r>
            <a:r>
              <a:rPr dirty="0" smtClean="0" sz="1250" spc="-65" i="1">
                <a:solidFill>
                  <a:srgbClr val="36313D"/>
                </a:solidFill>
                <a:latin typeface="Times New Roman"/>
                <a:cs typeface="Times New Roman"/>
              </a:rPr>
              <a:t>p</a:t>
            </a:r>
            <a:r>
              <a:rPr dirty="0" smtClean="0" sz="1250" spc="45" i="1">
                <a:solidFill>
                  <a:srgbClr val="605770"/>
                </a:solidFill>
                <a:latin typeface="Times New Roman"/>
                <a:cs typeface="Times New Roman"/>
              </a:rPr>
              <a:t>:</a:t>
            </a:r>
            <a:endParaRPr sz="1250">
              <a:latin typeface="Times New Roman"/>
              <a:cs typeface="Times New Roman"/>
            </a:endParaRPr>
          </a:p>
          <a:p>
            <a:pPr marL="158750">
              <a:lnSpc>
                <a:spcPct val="100000"/>
              </a:lnSpc>
              <a:spcBef>
                <a:spcPts val="150"/>
              </a:spcBef>
            </a:pPr>
            <a:r>
              <a:rPr dirty="0" smtClean="0" sz="800" spc="25">
                <a:solidFill>
                  <a:srgbClr val="706977"/>
                </a:solidFill>
                <a:latin typeface="Arial"/>
                <a:cs typeface="Arial"/>
              </a:rPr>
              <a:t>During</a:t>
            </a:r>
            <a:r>
              <a:rPr dirty="0" smtClean="0" sz="800" spc="-60">
                <a:solidFill>
                  <a:srgbClr val="706977"/>
                </a:solidFill>
                <a:latin typeface="Arial"/>
                <a:cs typeface="Arial"/>
              </a:rPr>
              <a:t> </a:t>
            </a:r>
            <a:r>
              <a:rPr dirty="0" smtClean="0" sz="800" spc="15">
                <a:solidFill>
                  <a:srgbClr val="BF5BB8"/>
                </a:solidFill>
                <a:latin typeface="Arial"/>
                <a:cs typeface="Arial"/>
              </a:rPr>
              <a:t>contraflo</a:t>
            </a:r>
            <a:r>
              <a:rPr dirty="0" smtClean="0" sz="800" spc="50">
                <a:solidFill>
                  <a:srgbClr val="BF5BB8"/>
                </a:solidFill>
                <a:latin typeface="Arial"/>
                <a:cs typeface="Arial"/>
              </a:rPr>
              <a:t>w</a:t>
            </a:r>
            <a:r>
              <a:rPr dirty="0" smtClean="0" sz="800" spc="155">
                <a:solidFill>
                  <a:srgbClr val="857B93"/>
                </a:solidFill>
                <a:latin typeface="Arial"/>
                <a:cs typeface="Arial"/>
              </a:rPr>
              <a:t>,</a:t>
            </a:r>
            <a:r>
              <a:rPr dirty="0" smtClean="0" sz="800" spc="-35">
                <a:solidFill>
                  <a:srgbClr val="2A3890"/>
                </a:solidFill>
                <a:latin typeface="Arial"/>
                <a:cs typeface="Arial"/>
              </a:rPr>
              <a:t>i</a:t>
            </a:r>
            <a:r>
              <a:rPr dirty="0" smtClean="0" sz="800" spc="140">
                <a:solidFill>
                  <a:srgbClr val="706977"/>
                </a:solidFill>
                <a:latin typeface="Arial"/>
                <a:cs typeface="Arial"/>
              </a:rPr>
              <a:t>t</a:t>
            </a:r>
            <a:r>
              <a:rPr dirty="0" smtClean="0" sz="800" spc="-110">
                <a:solidFill>
                  <a:srgbClr val="706977"/>
                </a:solidFill>
                <a:latin typeface="Arial"/>
                <a:cs typeface="Arial"/>
              </a:rPr>
              <a:t> </a:t>
            </a:r>
            <a:r>
              <a:rPr dirty="0" smtClean="0" sz="800" spc="25">
                <a:solidFill>
                  <a:srgbClr val="706977"/>
                </a:solidFill>
                <a:latin typeface="Arial"/>
                <a:cs typeface="Arial"/>
              </a:rPr>
              <a:t>can</a:t>
            </a:r>
            <a:r>
              <a:rPr dirty="0" smtClean="0" sz="800" spc="-105">
                <a:solidFill>
                  <a:srgbClr val="706977"/>
                </a:solidFill>
                <a:latin typeface="Arial"/>
                <a:cs typeface="Arial"/>
              </a:rPr>
              <a:t> </a:t>
            </a:r>
            <a:r>
              <a:rPr dirty="0" smtClean="0" sz="800" spc="5">
                <a:solidFill>
                  <a:srgbClr val="605770"/>
                </a:solidFill>
                <a:latin typeface="Arial"/>
                <a:cs typeface="Arial"/>
              </a:rPr>
              <a:t>take</a:t>
            </a:r>
            <a:r>
              <a:rPr dirty="0" smtClean="0" sz="800" spc="-55">
                <a:solidFill>
                  <a:srgbClr val="605770"/>
                </a:solidFill>
                <a:latin typeface="Arial"/>
                <a:cs typeface="Arial"/>
              </a:rPr>
              <a:t> </a:t>
            </a:r>
            <a:r>
              <a:rPr dirty="0" smtClean="0" sz="800" spc="80">
                <a:solidFill>
                  <a:srgbClr val="706977"/>
                </a:solidFill>
                <a:latin typeface="Arial"/>
                <a:cs typeface="Arial"/>
              </a:rPr>
              <a:t>4</a:t>
            </a:r>
            <a:r>
              <a:rPr dirty="0" smtClean="0" sz="800" spc="-80">
                <a:solidFill>
                  <a:srgbClr val="706977"/>
                </a:solidFill>
                <a:latin typeface="Arial"/>
                <a:cs typeface="Arial"/>
              </a:rPr>
              <a:t> </a:t>
            </a:r>
            <a:r>
              <a:rPr dirty="0" smtClean="0" sz="800" spc="5">
                <a:solidFill>
                  <a:srgbClr val="706977"/>
                </a:solidFill>
                <a:latin typeface="Arial"/>
                <a:cs typeface="Arial"/>
              </a:rPr>
              <a:t>times</a:t>
            </a:r>
            <a:r>
              <a:rPr dirty="0" smtClean="0" sz="800" spc="-35">
                <a:solidFill>
                  <a:srgbClr val="706977"/>
                </a:solidFill>
                <a:latin typeface="Arial"/>
                <a:cs typeface="Arial"/>
              </a:rPr>
              <a:t> </a:t>
            </a:r>
            <a:r>
              <a:rPr dirty="0" smtClean="0" sz="800" spc="-20">
                <a:solidFill>
                  <a:srgbClr val="706977"/>
                </a:solidFill>
                <a:latin typeface="Arial"/>
                <a:cs typeface="Arial"/>
              </a:rPr>
              <a:t>as</a:t>
            </a:r>
            <a:r>
              <a:rPr dirty="0" smtClean="0" sz="800" spc="-30">
                <a:solidFill>
                  <a:srgbClr val="706977"/>
                </a:solidFill>
                <a:latin typeface="Arial"/>
                <a:cs typeface="Arial"/>
              </a:rPr>
              <a:t> </a:t>
            </a:r>
            <a:r>
              <a:rPr dirty="0" smtClean="0" sz="800" spc="10">
                <a:solidFill>
                  <a:srgbClr val="2A3890"/>
                </a:solidFill>
                <a:latin typeface="Arial"/>
                <a:cs typeface="Arial"/>
              </a:rPr>
              <a:t>l</a:t>
            </a:r>
            <a:r>
              <a:rPr dirty="0" smtClean="0" sz="800" spc="40">
                <a:solidFill>
                  <a:srgbClr val="706977"/>
                </a:solidFill>
                <a:latin typeface="Arial"/>
                <a:cs typeface="Arial"/>
              </a:rPr>
              <a:t>ong</a:t>
            </a:r>
            <a:r>
              <a:rPr dirty="0" smtClean="0" sz="800" spc="-95">
                <a:solidFill>
                  <a:srgbClr val="706977"/>
                </a:solidFill>
                <a:latin typeface="Arial"/>
                <a:cs typeface="Arial"/>
              </a:rPr>
              <a:t> </a:t>
            </a:r>
            <a:r>
              <a:rPr dirty="0" smtClean="0" sz="800" spc="65">
                <a:solidFill>
                  <a:srgbClr val="605770"/>
                </a:solidFill>
                <a:latin typeface="Arial"/>
                <a:cs typeface="Arial"/>
              </a:rPr>
              <a:t>to</a:t>
            </a:r>
            <a:r>
              <a:rPr dirty="0" smtClean="0" sz="800" spc="-25">
                <a:solidFill>
                  <a:srgbClr val="605770"/>
                </a:solidFill>
                <a:latin typeface="Arial"/>
                <a:cs typeface="Arial"/>
              </a:rPr>
              <a:t> </a:t>
            </a:r>
            <a:r>
              <a:rPr dirty="0" smtClean="0" sz="800" spc="-5">
                <a:solidFill>
                  <a:srgbClr val="605770"/>
                </a:solidFill>
                <a:latin typeface="Arial"/>
                <a:cs typeface="Arial"/>
              </a:rPr>
              <a:t>reach</a:t>
            </a:r>
            <a:r>
              <a:rPr dirty="0" smtClean="0" sz="800" spc="-45">
                <a:solidFill>
                  <a:srgbClr val="605770"/>
                </a:solidFill>
                <a:latin typeface="Arial"/>
                <a:cs typeface="Arial"/>
              </a:rPr>
              <a:t> </a:t>
            </a:r>
            <a:r>
              <a:rPr dirty="0" smtClean="0" sz="800" spc="20">
                <a:solidFill>
                  <a:srgbClr val="706977"/>
                </a:solidFill>
                <a:latin typeface="Arial"/>
                <a:cs typeface="Arial"/>
              </a:rPr>
              <a:t>your</a:t>
            </a:r>
            <a:r>
              <a:rPr dirty="0" smtClean="0" sz="800" spc="20">
                <a:solidFill>
                  <a:srgbClr val="706977"/>
                </a:solidFill>
                <a:latin typeface="Arial"/>
                <a:cs typeface="Arial"/>
              </a:rPr>
              <a:t> </a:t>
            </a:r>
            <a:r>
              <a:rPr dirty="0" smtClean="0" sz="800" spc="15">
                <a:solidFill>
                  <a:srgbClr val="605770"/>
                </a:solidFill>
                <a:latin typeface="Arial"/>
                <a:cs typeface="Arial"/>
              </a:rPr>
              <a:t>destinatio</a:t>
            </a:r>
            <a:r>
              <a:rPr dirty="0" smtClean="0" sz="800" spc="45">
                <a:solidFill>
                  <a:srgbClr val="605770"/>
                </a:solidFill>
                <a:latin typeface="Arial"/>
                <a:cs typeface="Arial"/>
              </a:rPr>
              <a:t>n</a:t>
            </a:r>
            <a:r>
              <a:rPr dirty="0" smtClean="0" sz="800" spc="170">
                <a:solidFill>
                  <a:srgbClr val="938C95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  <a:p>
            <a:pPr marL="158750" marR="12700">
              <a:lnSpc>
                <a:spcPct val="125000"/>
              </a:lnSpc>
              <a:spcBef>
                <a:spcPts val="45"/>
              </a:spcBef>
            </a:pPr>
            <a:r>
              <a:rPr dirty="0" smtClean="0" sz="800" spc="10">
                <a:solidFill>
                  <a:srgbClr val="706977"/>
                </a:solidFill>
                <a:latin typeface="Arial"/>
                <a:cs typeface="Arial"/>
              </a:rPr>
              <a:t>Fill</a:t>
            </a:r>
            <a:r>
              <a:rPr dirty="0" smtClean="0" sz="800" spc="-95">
                <a:solidFill>
                  <a:srgbClr val="706977"/>
                </a:solidFill>
                <a:latin typeface="Arial"/>
                <a:cs typeface="Arial"/>
              </a:rPr>
              <a:t> </a:t>
            </a:r>
            <a:r>
              <a:rPr dirty="0" smtClean="0" sz="800" spc="10">
                <a:solidFill>
                  <a:srgbClr val="706977"/>
                </a:solidFill>
                <a:latin typeface="Arial"/>
                <a:cs typeface="Arial"/>
              </a:rPr>
              <a:t>your</a:t>
            </a:r>
            <a:r>
              <a:rPr dirty="0" smtClean="0" sz="800" spc="-5">
                <a:solidFill>
                  <a:srgbClr val="706977"/>
                </a:solidFill>
                <a:latin typeface="Arial"/>
                <a:cs typeface="Arial"/>
              </a:rPr>
              <a:t> </a:t>
            </a:r>
            <a:r>
              <a:rPr dirty="0" smtClean="0" sz="800" spc="-25">
                <a:solidFill>
                  <a:srgbClr val="706977"/>
                </a:solidFill>
                <a:latin typeface="Arial"/>
                <a:cs typeface="Arial"/>
              </a:rPr>
              <a:t>gas</a:t>
            </a:r>
            <a:r>
              <a:rPr dirty="0" smtClean="0" sz="800" spc="-60">
                <a:solidFill>
                  <a:srgbClr val="706977"/>
                </a:solidFill>
                <a:latin typeface="Arial"/>
                <a:cs typeface="Arial"/>
              </a:rPr>
              <a:t> </a:t>
            </a:r>
            <a:r>
              <a:rPr dirty="0" smtClean="0" sz="800" spc="20">
                <a:solidFill>
                  <a:srgbClr val="706977"/>
                </a:solidFill>
                <a:latin typeface="Arial"/>
                <a:cs typeface="Arial"/>
              </a:rPr>
              <a:t>tank</a:t>
            </a:r>
            <a:r>
              <a:rPr dirty="0" smtClean="0" sz="800" spc="30">
                <a:solidFill>
                  <a:srgbClr val="706977"/>
                </a:solidFill>
                <a:latin typeface="Arial"/>
                <a:cs typeface="Arial"/>
              </a:rPr>
              <a:t> </a:t>
            </a:r>
            <a:r>
              <a:rPr dirty="0" smtClean="0" sz="800" spc="-10">
                <a:solidFill>
                  <a:srgbClr val="706977"/>
                </a:solidFill>
                <a:latin typeface="Arial"/>
                <a:cs typeface="Arial"/>
              </a:rPr>
              <a:t>because</a:t>
            </a:r>
            <a:r>
              <a:rPr dirty="0" smtClean="0" sz="800" spc="-70">
                <a:solidFill>
                  <a:srgbClr val="706977"/>
                </a:solidFill>
                <a:latin typeface="Arial"/>
                <a:cs typeface="Arial"/>
              </a:rPr>
              <a:t> </a:t>
            </a:r>
            <a:r>
              <a:rPr dirty="0" smtClean="0" sz="800" spc="15">
                <a:solidFill>
                  <a:srgbClr val="706977"/>
                </a:solidFill>
                <a:latin typeface="Arial"/>
                <a:cs typeface="Arial"/>
              </a:rPr>
              <a:t>you</a:t>
            </a:r>
            <a:r>
              <a:rPr dirty="0" smtClean="0" sz="800" spc="20">
                <a:solidFill>
                  <a:srgbClr val="706977"/>
                </a:solidFill>
                <a:latin typeface="Arial"/>
                <a:cs typeface="Arial"/>
              </a:rPr>
              <a:t> </a:t>
            </a:r>
            <a:r>
              <a:rPr dirty="0" smtClean="0" sz="800" spc="90">
                <a:solidFill>
                  <a:srgbClr val="706977"/>
                </a:solidFill>
                <a:latin typeface="Arial"/>
                <a:cs typeface="Arial"/>
              </a:rPr>
              <a:t>w</a:t>
            </a:r>
            <a:r>
              <a:rPr dirty="0" smtClean="0" sz="800" spc="10">
                <a:solidFill>
                  <a:srgbClr val="2A3890"/>
                </a:solidFill>
                <a:latin typeface="Arial"/>
                <a:cs typeface="Arial"/>
              </a:rPr>
              <a:t>i</a:t>
            </a:r>
            <a:r>
              <a:rPr dirty="0" smtClean="0" sz="800" spc="10">
                <a:solidFill>
                  <a:srgbClr val="69244D"/>
                </a:solidFill>
                <a:latin typeface="Arial"/>
                <a:cs typeface="Arial"/>
              </a:rPr>
              <a:t>l</a:t>
            </a:r>
            <a:r>
              <a:rPr dirty="0" smtClean="0" sz="800" spc="180">
                <a:solidFill>
                  <a:srgbClr val="706977"/>
                </a:solidFill>
                <a:latin typeface="Arial"/>
                <a:cs typeface="Arial"/>
              </a:rPr>
              <a:t>l</a:t>
            </a:r>
            <a:r>
              <a:rPr dirty="0" smtClean="0" sz="800" spc="-155">
                <a:solidFill>
                  <a:srgbClr val="706977"/>
                </a:solidFill>
                <a:latin typeface="Arial"/>
                <a:cs typeface="Arial"/>
              </a:rPr>
              <a:t> </a:t>
            </a:r>
            <a:r>
              <a:rPr dirty="0" smtClean="0" sz="800" spc="0">
                <a:solidFill>
                  <a:srgbClr val="706977"/>
                </a:solidFill>
                <a:latin typeface="Arial"/>
                <a:cs typeface="Arial"/>
              </a:rPr>
              <a:t>have</a:t>
            </a:r>
            <a:r>
              <a:rPr dirty="0" smtClean="0" sz="800" spc="-85">
                <a:solidFill>
                  <a:srgbClr val="706977"/>
                </a:solidFill>
                <a:latin typeface="Arial"/>
                <a:cs typeface="Arial"/>
              </a:rPr>
              <a:t> </a:t>
            </a:r>
            <a:r>
              <a:rPr dirty="0" smtClean="0" sz="800" spc="65">
                <a:solidFill>
                  <a:srgbClr val="605770"/>
                </a:solidFill>
                <a:latin typeface="Arial"/>
                <a:cs typeface="Arial"/>
              </a:rPr>
              <a:t>to</a:t>
            </a:r>
            <a:r>
              <a:rPr dirty="0" smtClean="0" sz="800" spc="-70">
                <a:solidFill>
                  <a:srgbClr val="605770"/>
                </a:solidFill>
                <a:latin typeface="Arial"/>
                <a:cs typeface="Arial"/>
              </a:rPr>
              <a:t> </a:t>
            </a:r>
            <a:r>
              <a:rPr dirty="0" smtClean="0" sz="800" spc="0">
                <a:solidFill>
                  <a:srgbClr val="706977"/>
                </a:solidFill>
                <a:latin typeface="Arial"/>
                <a:cs typeface="Arial"/>
              </a:rPr>
              <a:t>trave</a:t>
            </a:r>
            <a:r>
              <a:rPr dirty="0" smtClean="0" sz="800" spc="-150">
                <a:solidFill>
                  <a:srgbClr val="706977"/>
                </a:solidFill>
                <a:latin typeface="Arial"/>
                <a:cs typeface="Arial"/>
              </a:rPr>
              <a:t> </a:t>
            </a:r>
            <a:r>
              <a:rPr dirty="0" smtClean="0" sz="800" spc="60">
                <a:solidFill>
                  <a:srgbClr val="46488C"/>
                </a:solidFill>
                <a:latin typeface="Arial"/>
                <a:cs typeface="Arial"/>
              </a:rPr>
              <a:t>l</a:t>
            </a:r>
            <a:r>
              <a:rPr dirty="0" smtClean="0" sz="800" spc="-125">
                <a:solidFill>
                  <a:srgbClr val="46488C"/>
                </a:solidFill>
                <a:latin typeface="Arial"/>
                <a:cs typeface="Arial"/>
              </a:rPr>
              <a:t> </a:t>
            </a:r>
            <a:r>
              <a:rPr dirty="0" smtClean="0" sz="800" spc="-10">
                <a:solidFill>
                  <a:srgbClr val="706977"/>
                </a:solidFill>
                <a:latin typeface="Arial"/>
                <a:cs typeface="Arial"/>
              </a:rPr>
              <a:t>a</a:t>
            </a:r>
            <a:r>
              <a:rPr dirty="0" smtClean="0" sz="800" spc="-35">
                <a:solidFill>
                  <a:srgbClr val="706977"/>
                </a:solidFill>
                <a:latin typeface="Arial"/>
                <a:cs typeface="Arial"/>
              </a:rPr>
              <a:t> </a:t>
            </a:r>
            <a:r>
              <a:rPr dirty="0" smtClean="0" sz="800" spc="50">
                <a:solidFill>
                  <a:srgbClr val="706977"/>
                </a:solidFill>
                <a:latin typeface="Arial"/>
                <a:cs typeface="Arial"/>
              </a:rPr>
              <a:t>long</a:t>
            </a:r>
            <a:r>
              <a:rPr dirty="0" smtClean="0" sz="800" spc="-125">
                <a:solidFill>
                  <a:srgbClr val="706977"/>
                </a:solidFill>
                <a:latin typeface="Arial"/>
                <a:cs typeface="Arial"/>
              </a:rPr>
              <a:t> </a:t>
            </a:r>
            <a:r>
              <a:rPr dirty="0" smtClean="0" sz="800" spc="5">
                <a:solidFill>
                  <a:srgbClr val="706977"/>
                </a:solidFill>
                <a:latin typeface="Arial"/>
                <a:cs typeface="Arial"/>
              </a:rPr>
              <a:t>distance</a:t>
            </a:r>
            <a:r>
              <a:rPr dirty="0" smtClean="0" sz="800" spc="-30">
                <a:solidFill>
                  <a:srgbClr val="706977"/>
                </a:solidFill>
                <a:latin typeface="Arial"/>
                <a:cs typeface="Arial"/>
              </a:rPr>
              <a:t> </a:t>
            </a:r>
            <a:r>
              <a:rPr dirty="0" smtClean="0" sz="800" spc="15">
                <a:solidFill>
                  <a:srgbClr val="706977"/>
                </a:solidFill>
                <a:latin typeface="Arial"/>
                <a:cs typeface="Arial"/>
              </a:rPr>
              <a:t>before</a:t>
            </a:r>
            <a:r>
              <a:rPr dirty="0" smtClean="0" sz="800" spc="-85">
                <a:solidFill>
                  <a:srgbClr val="706977"/>
                </a:solidFill>
                <a:latin typeface="Arial"/>
                <a:cs typeface="Arial"/>
              </a:rPr>
              <a:t> </a:t>
            </a:r>
            <a:r>
              <a:rPr dirty="0" smtClean="0" sz="800" spc="15">
                <a:solidFill>
                  <a:srgbClr val="706977"/>
                </a:solidFill>
                <a:latin typeface="Arial"/>
                <a:cs typeface="Arial"/>
              </a:rPr>
              <a:t>you</a:t>
            </a:r>
            <a:r>
              <a:rPr dirty="0" smtClean="0" sz="800" spc="-30">
                <a:solidFill>
                  <a:srgbClr val="706977"/>
                </a:solidFill>
                <a:latin typeface="Arial"/>
                <a:cs typeface="Arial"/>
              </a:rPr>
              <a:t> </a:t>
            </a:r>
            <a:r>
              <a:rPr dirty="0" smtClean="0" sz="800" spc="5">
                <a:solidFill>
                  <a:srgbClr val="706977"/>
                </a:solidFill>
                <a:latin typeface="Arial"/>
                <a:cs typeface="Arial"/>
              </a:rPr>
              <a:t>can</a:t>
            </a:r>
            <a:r>
              <a:rPr dirty="0" smtClean="0" sz="800" spc="-50">
                <a:solidFill>
                  <a:srgbClr val="706977"/>
                </a:solidFill>
                <a:latin typeface="Arial"/>
                <a:cs typeface="Arial"/>
              </a:rPr>
              <a:t> </a:t>
            </a:r>
            <a:r>
              <a:rPr dirty="0" smtClean="0" sz="800" spc="20">
                <a:solidFill>
                  <a:srgbClr val="706977"/>
                </a:solidFill>
                <a:latin typeface="Arial"/>
                <a:cs typeface="Arial"/>
              </a:rPr>
              <a:t>exit</a:t>
            </a:r>
            <a:r>
              <a:rPr dirty="0" smtClean="0" sz="800" spc="-95">
                <a:solidFill>
                  <a:srgbClr val="706977"/>
                </a:solidFill>
                <a:latin typeface="Arial"/>
                <a:cs typeface="Arial"/>
              </a:rPr>
              <a:t> </a:t>
            </a:r>
            <a:r>
              <a:rPr dirty="0" smtClean="0" sz="800" spc="30">
                <a:solidFill>
                  <a:srgbClr val="605770"/>
                </a:solidFill>
                <a:latin typeface="Arial"/>
                <a:cs typeface="Arial"/>
              </a:rPr>
              <a:t>for</a:t>
            </a:r>
            <a:r>
              <a:rPr dirty="0" smtClean="0" sz="800" spc="-10">
                <a:solidFill>
                  <a:srgbClr val="605770"/>
                </a:solidFill>
                <a:latin typeface="Arial"/>
                <a:cs typeface="Arial"/>
              </a:rPr>
              <a:t> </a:t>
            </a:r>
            <a:r>
              <a:rPr dirty="0" smtClean="0" sz="800" spc="-20">
                <a:solidFill>
                  <a:srgbClr val="706977"/>
                </a:solidFill>
                <a:latin typeface="Arial"/>
                <a:cs typeface="Arial"/>
              </a:rPr>
              <a:t>gas.</a:t>
            </a:r>
            <a:r>
              <a:rPr dirty="0" smtClean="0" sz="800" spc="-15">
                <a:solidFill>
                  <a:srgbClr val="706977"/>
                </a:solidFill>
                <a:latin typeface="Arial"/>
                <a:cs typeface="Arial"/>
              </a:rPr>
              <a:t> </a:t>
            </a:r>
            <a:r>
              <a:rPr dirty="0" smtClean="0" sz="800" spc="0">
                <a:solidFill>
                  <a:srgbClr val="706977"/>
                </a:solidFill>
                <a:latin typeface="Arial"/>
                <a:cs typeface="Arial"/>
              </a:rPr>
              <a:t>Hotels</a:t>
            </a:r>
            <a:r>
              <a:rPr dirty="0" smtClean="0" sz="800" spc="-40">
                <a:solidFill>
                  <a:srgbClr val="706977"/>
                </a:solidFill>
                <a:latin typeface="Arial"/>
                <a:cs typeface="Arial"/>
              </a:rPr>
              <a:t> </a:t>
            </a:r>
            <a:r>
              <a:rPr dirty="0" smtClean="0" sz="800" spc="25">
                <a:solidFill>
                  <a:srgbClr val="605770"/>
                </a:solidFill>
                <a:latin typeface="Arial"/>
                <a:cs typeface="Arial"/>
              </a:rPr>
              <a:t>and</a:t>
            </a:r>
            <a:r>
              <a:rPr dirty="0" smtClean="0" sz="800" spc="-55">
                <a:solidFill>
                  <a:srgbClr val="605770"/>
                </a:solidFill>
                <a:latin typeface="Arial"/>
                <a:cs typeface="Arial"/>
              </a:rPr>
              <a:t> </a:t>
            </a:r>
            <a:r>
              <a:rPr dirty="0" smtClean="0" sz="800" spc="0">
                <a:solidFill>
                  <a:srgbClr val="605770"/>
                </a:solidFill>
                <a:latin typeface="Arial"/>
                <a:cs typeface="Arial"/>
              </a:rPr>
              <a:t>shel</a:t>
            </a:r>
            <a:r>
              <a:rPr dirty="0" smtClean="0" sz="800" spc="50">
                <a:solidFill>
                  <a:srgbClr val="605770"/>
                </a:solidFill>
                <a:latin typeface="Arial"/>
                <a:cs typeface="Arial"/>
              </a:rPr>
              <a:t>t</a:t>
            </a:r>
            <a:r>
              <a:rPr dirty="0" smtClean="0" sz="800" spc="-15">
                <a:solidFill>
                  <a:srgbClr val="48414F"/>
                </a:solidFill>
                <a:latin typeface="Arial"/>
                <a:cs typeface="Arial"/>
              </a:rPr>
              <a:t>e</a:t>
            </a:r>
            <a:r>
              <a:rPr dirty="0" smtClean="0" sz="800" spc="-10">
                <a:solidFill>
                  <a:srgbClr val="605770"/>
                </a:solidFill>
                <a:latin typeface="Arial"/>
                <a:cs typeface="Arial"/>
              </a:rPr>
              <a:t>rs</a:t>
            </a:r>
            <a:r>
              <a:rPr dirty="0" smtClean="0" sz="800" spc="-105">
                <a:solidFill>
                  <a:srgbClr val="605770"/>
                </a:solidFill>
                <a:latin typeface="Arial"/>
                <a:cs typeface="Arial"/>
              </a:rPr>
              <a:t> </a:t>
            </a:r>
            <a:r>
              <a:rPr dirty="0" smtClean="0" sz="800" spc="25">
                <a:solidFill>
                  <a:srgbClr val="605770"/>
                </a:solidFill>
                <a:latin typeface="Arial"/>
                <a:cs typeface="Arial"/>
              </a:rPr>
              <a:t>fill</a:t>
            </a:r>
            <a:r>
              <a:rPr dirty="0" smtClean="0" sz="800" spc="-45">
                <a:solidFill>
                  <a:srgbClr val="605770"/>
                </a:solidFill>
                <a:latin typeface="Arial"/>
                <a:cs typeface="Arial"/>
              </a:rPr>
              <a:t> </a:t>
            </a:r>
            <a:r>
              <a:rPr dirty="0" smtClean="0" sz="800" spc="100">
                <a:solidFill>
                  <a:srgbClr val="706977"/>
                </a:solidFill>
                <a:latin typeface="Arial"/>
                <a:cs typeface="Arial"/>
              </a:rPr>
              <a:t>up</a:t>
            </a:r>
            <a:r>
              <a:rPr dirty="0" smtClean="0" sz="800" spc="-120">
                <a:solidFill>
                  <a:srgbClr val="706977"/>
                </a:solidFill>
                <a:latin typeface="Arial"/>
                <a:cs typeface="Arial"/>
              </a:rPr>
              <a:t> </a:t>
            </a:r>
            <a:r>
              <a:rPr dirty="0" smtClean="0" sz="800" spc="20">
                <a:solidFill>
                  <a:srgbClr val="605770"/>
                </a:solidFill>
                <a:latin typeface="Arial"/>
                <a:cs typeface="Arial"/>
              </a:rPr>
              <a:t>quickl</a:t>
            </a:r>
            <a:r>
              <a:rPr dirty="0" smtClean="0" sz="800" spc="-30">
                <a:solidFill>
                  <a:srgbClr val="605770"/>
                </a:solidFill>
                <a:latin typeface="Arial"/>
                <a:cs typeface="Arial"/>
              </a:rPr>
              <a:t>y</a:t>
            </a:r>
            <a:r>
              <a:rPr dirty="0" smtClean="0" sz="800" spc="155">
                <a:solidFill>
                  <a:srgbClr val="938C95"/>
                </a:solidFill>
                <a:latin typeface="Arial"/>
                <a:cs typeface="Arial"/>
              </a:rPr>
              <a:t>,</a:t>
            </a:r>
            <a:r>
              <a:rPr dirty="0" smtClean="0" sz="800" spc="-25">
                <a:solidFill>
                  <a:srgbClr val="706977"/>
                </a:solidFill>
                <a:latin typeface="Arial"/>
                <a:cs typeface="Arial"/>
              </a:rPr>
              <a:t>so</a:t>
            </a:r>
            <a:r>
              <a:rPr dirty="0" smtClean="0" sz="800" spc="-20">
                <a:solidFill>
                  <a:srgbClr val="706977"/>
                </a:solidFill>
                <a:latin typeface="Arial"/>
                <a:cs typeface="Arial"/>
              </a:rPr>
              <a:t> </a:t>
            </a:r>
            <a:r>
              <a:rPr dirty="0" smtClean="0" sz="800" spc="20">
                <a:solidFill>
                  <a:srgbClr val="605770"/>
                </a:solidFill>
                <a:latin typeface="Arial"/>
                <a:cs typeface="Arial"/>
              </a:rPr>
              <a:t>be</a:t>
            </a:r>
            <a:r>
              <a:rPr dirty="0" smtClean="0" sz="800" spc="-5">
                <a:solidFill>
                  <a:srgbClr val="605770"/>
                </a:solidFill>
                <a:latin typeface="Arial"/>
                <a:cs typeface="Arial"/>
              </a:rPr>
              <a:t> </a:t>
            </a:r>
            <a:r>
              <a:rPr dirty="0" smtClean="0" sz="800" spc="-5">
                <a:solidFill>
                  <a:srgbClr val="605770"/>
                </a:solidFill>
                <a:latin typeface="Arial"/>
                <a:cs typeface="Arial"/>
              </a:rPr>
              <a:t>ready</a:t>
            </a:r>
            <a:r>
              <a:rPr dirty="0" smtClean="0" sz="800" spc="-45">
                <a:solidFill>
                  <a:srgbClr val="605770"/>
                </a:solidFill>
                <a:latin typeface="Arial"/>
                <a:cs typeface="Arial"/>
              </a:rPr>
              <a:t> </a:t>
            </a:r>
            <a:r>
              <a:rPr dirty="0" smtClean="0" sz="800" spc="65">
                <a:solidFill>
                  <a:srgbClr val="605770"/>
                </a:solidFill>
                <a:latin typeface="Arial"/>
                <a:cs typeface="Arial"/>
              </a:rPr>
              <a:t>to</a:t>
            </a:r>
            <a:r>
              <a:rPr dirty="0" smtClean="0" sz="800" spc="-70">
                <a:solidFill>
                  <a:srgbClr val="605770"/>
                </a:solidFill>
                <a:latin typeface="Arial"/>
                <a:cs typeface="Arial"/>
              </a:rPr>
              <a:t> </a:t>
            </a:r>
            <a:r>
              <a:rPr dirty="0" smtClean="0" sz="800" spc="65">
                <a:solidFill>
                  <a:srgbClr val="605770"/>
                </a:solidFill>
                <a:latin typeface="Arial"/>
                <a:cs typeface="Arial"/>
              </a:rPr>
              <a:t>d</a:t>
            </a:r>
            <a:r>
              <a:rPr dirty="0" smtClean="0" sz="800" spc="35">
                <a:solidFill>
                  <a:srgbClr val="605770"/>
                </a:solidFill>
                <a:latin typeface="Arial"/>
                <a:cs typeface="Arial"/>
              </a:rPr>
              <a:t>r</a:t>
            </a:r>
            <a:r>
              <a:rPr dirty="0" smtClean="0" sz="800" spc="10">
                <a:solidFill>
                  <a:srgbClr val="7279A1"/>
                </a:solidFill>
                <a:latin typeface="Arial"/>
                <a:cs typeface="Arial"/>
              </a:rPr>
              <a:t>i</a:t>
            </a:r>
            <a:r>
              <a:rPr dirty="0" smtClean="0" sz="800" spc="0">
                <a:solidFill>
                  <a:srgbClr val="706977"/>
                </a:solidFill>
                <a:latin typeface="Arial"/>
                <a:cs typeface="Arial"/>
              </a:rPr>
              <a:t>ve</a:t>
            </a:r>
            <a:r>
              <a:rPr dirty="0" smtClean="0" sz="800" spc="-60">
                <a:solidFill>
                  <a:srgbClr val="706977"/>
                </a:solidFill>
                <a:latin typeface="Arial"/>
                <a:cs typeface="Arial"/>
              </a:rPr>
              <a:t> </a:t>
            </a:r>
            <a:r>
              <a:rPr dirty="0" smtClean="0" sz="800" spc="20">
                <a:solidFill>
                  <a:srgbClr val="605770"/>
                </a:solidFill>
                <a:latin typeface="Arial"/>
                <a:cs typeface="Arial"/>
              </a:rPr>
              <a:t>furthe</a:t>
            </a:r>
            <a:r>
              <a:rPr dirty="0" smtClean="0" sz="800" spc="60">
                <a:solidFill>
                  <a:srgbClr val="605770"/>
                </a:solidFill>
                <a:latin typeface="Arial"/>
                <a:cs typeface="Arial"/>
              </a:rPr>
              <a:t>r</a:t>
            </a:r>
            <a:r>
              <a:rPr dirty="0" smtClean="0" sz="800" spc="35">
                <a:solidFill>
                  <a:srgbClr val="48414F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5792" y="207263"/>
            <a:ext cx="4364735" cy="1146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255520" y="1328927"/>
            <a:ext cx="633983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157215" y="2755392"/>
            <a:ext cx="1682495" cy="1292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243327" y="4279391"/>
            <a:ext cx="2194560" cy="30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810511" y="73152"/>
            <a:ext cx="5248656" cy="0"/>
          </a:xfrm>
          <a:custGeom>
            <a:avLst/>
            <a:gdLst/>
            <a:ahLst/>
            <a:cxnLst/>
            <a:rect l="l" t="t" r="r" b="b"/>
            <a:pathLst>
              <a:path w="5248656" h="0">
                <a:moveTo>
                  <a:pt x="0" y="0"/>
                </a:moveTo>
                <a:lnTo>
                  <a:pt x="5248656" y="0"/>
                </a:lnTo>
              </a:path>
            </a:pathLst>
          </a:custGeom>
          <a:ln w="24384">
            <a:solidFill>
              <a:srgbClr val="1C1C1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822704" y="60960"/>
            <a:ext cx="0" cy="6736080"/>
          </a:xfrm>
          <a:custGeom>
            <a:avLst/>
            <a:gdLst/>
            <a:ahLst/>
            <a:cxnLst/>
            <a:rect l="l" t="t" r="r" b="b"/>
            <a:pathLst>
              <a:path w="0" h="6736080">
                <a:moveTo>
                  <a:pt x="0" y="6736080"/>
                </a:moveTo>
                <a:lnTo>
                  <a:pt x="0" y="0"/>
                </a:lnTo>
              </a:path>
            </a:pathLst>
          </a:custGeom>
          <a:ln w="24384">
            <a:solidFill>
              <a:srgbClr val="13131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236464" y="1304544"/>
            <a:ext cx="384048" cy="0"/>
          </a:xfrm>
          <a:custGeom>
            <a:avLst/>
            <a:gdLst/>
            <a:ahLst/>
            <a:cxnLst/>
            <a:rect l="l" t="t" r="r" b="b"/>
            <a:pathLst>
              <a:path w="384048" h="0">
                <a:moveTo>
                  <a:pt x="0" y="0"/>
                </a:moveTo>
                <a:lnTo>
                  <a:pt x="384048" y="0"/>
                </a:lnTo>
              </a:path>
            </a:pathLst>
          </a:custGeom>
          <a:ln w="109728">
            <a:solidFill>
              <a:srgbClr val="08A89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233415" y="1261872"/>
            <a:ext cx="0" cy="975359"/>
          </a:xfrm>
          <a:custGeom>
            <a:avLst/>
            <a:gdLst/>
            <a:ahLst/>
            <a:cxnLst/>
            <a:rect l="l" t="t" r="r" b="b"/>
            <a:pathLst>
              <a:path w="0" h="975359">
                <a:moveTo>
                  <a:pt x="0" y="975359"/>
                </a:moveTo>
                <a:lnTo>
                  <a:pt x="0" y="0"/>
                </a:lnTo>
              </a:path>
            </a:pathLst>
          </a:custGeom>
          <a:ln w="6096">
            <a:solidFill>
              <a:srgbClr val="00A39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230367" y="4730496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 h="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48768">
            <a:solidFill>
              <a:srgbClr val="0CA89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233415" y="4687823"/>
            <a:ext cx="0" cy="975360"/>
          </a:xfrm>
          <a:custGeom>
            <a:avLst/>
            <a:gdLst/>
            <a:ahLst/>
            <a:cxnLst/>
            <a:rect l="l" t="t" r="r" b="b"/>
            <a:pathLst>
              <a:path w="0" h="975360">
                <a:moveTo>
                  <a:pt x="0" y="975360"/>
                </a:moveTo>
                <a:lnTo>
                  <a:pt x="0" y="0"/>
                </a:lnTo>
              </a:path>
            </a:pathLst>
          </a:custGeom>
          <a:ln w="6096">
            <a:solidFill>
              <a:srgbClr val="00A39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810511" y="6787895"/>
            <a:ext cx="5248656" cy="0"/>
          </a:xfrm>
          <a:custGeom>
            <a:avLst/>
            <a:gdLst/>
            <a:ahLst/>
            <a:cxnLst/>
            <a:rect l="l" t="t" r="r" b="b"/>
            <a:pathLst>
              <a:path w="5248656" h="0">
                <a:moveTo>
                  <a:pt x="0" y="0"/>
                </a:moveTo>
                <a:lnTo>
                  <a:pt x="5248656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6772656" y="1310639"/>
            <a:ext cx="0" cy="932688"/>
          </a:xfrm>
          <a:custGeom>
            <a:avLst/>
            <a:gdLst/>
            <a:ahLst/>
            <a:cxnLst/>
            <a:rect l="l" t="t" r="r" b="b"/>
            <a:pathLst>
              <a:path w="0" h="932688">
                <a:moveTo>
                  <a:pt x="0" y="932688"/>
                </a:moveTo>
                <a:lnTo>
                  <a:pt x="0" y="0"/>
                </a:lnTo>
              </a:path>
            </a:pathLst>
          </a:custGeom>
          <a:ln w="12192">
            <a:solidFill>
              <a:srgbClr val="34AFA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062216" y="60960"/>
            <a:ext cx="0" cy="6736080"/>
          </a:xfrm>
          <a:custGeom>
            <a:avLst/>
            <a:gdLst/>
            <a:ahLst/>
            <a:cxnLst/>
            <a:rect l="l" t="t" r="r" b="b"/>
            <a:pathLst>
              <a:path w="0" h="6736080">
                <a:moveTo>
                  <a:pt x="0" y="6736080"/>
                </a:moveTo>
                <a:lnTo>
                  <a:pt x="0" y="0"/>
                </a:lnTo>
              </a:path>
            </a:pathLst>
          </a:custGeom>
          <a:ln w="42672">
            <a:solidFill>
              <a:srgbClr val="3B3F4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6772656" y="4736591"/>
            <a:ext cx="0" cy="926592"/>
          </a:xfrm>
          <a:custGeom>
            <a:avLst/>
            <a:gdLst/>
            <a:ahLst/>
            <a:cxnLst/>
            <a:rect l="l" t="t" r="r" b="b"/>
            <a:pathLst>
              <a:path w="0" h="926592">
                <a:moveTo>
                  <a:pt x="0" y="926592"/>
                </a:moveTo>
                <a:lnTo>
                  <a:pt x="0" y="0"/>
                </a:lnTo>
              </a:path>
            </a:pathLst>
          </a:custGeom>
          <a:ln w="12192">
            <a:solidFill>
              <a:srgbClr val="2FAFA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236723" y="1007364"/>
            <a:ext cx="1647189" cy="1492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-110">
                <a:solidFill>
                  <a:srgbClr val="696272"/>
                </a:solidFill>
                <a:latin typeface="Arial"/>
                <a:cs typeface="Arial"/>
              </a:rPr>
              <a:t>P</a:t>
            </a:r>
            <a:r>
              <a:rPr dirty="0" smtClean="0" sz="900" spc="-85">
                <a:solidFill>
                  <a:srgbClr val="2D3D95"/>
                </a:solidFill>
                <a:latin typeface="Arial"/>
                <a:cs typeface="Arial"/>
              </a:rPr>
              <a:t>l</a:t>
            </a:r>
            <a:r>
              <a:rPr dirty="0" smtClean="0" sz="900" spc="20">
                <a:solidFill>
                  <a:srgbClr val="696272"/>
                </a:solidFill>
                <a:latin typeface="Arial"/>
                <a:cs typeface="Arial"/>
              </a:rPr>
              <a:t>an</a:t>
            </a:r>
            <a:r>
              <a:rPr dirty="0" smtClean="0" sz="900" spc="-140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10">
                <a:solidFill>
                  <a:srgbClr val="696272"/>
                </a:solidFill>
                <a:latin typeface="Arial"/>
                <a:cs typeface="Arial"/>
              </a:rPr>
              <a:t>ahead</a:t>
            </a:r>
            <a:r>
              <a:rPr dirty="0" smtClean="0" sz="900" spc="-6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5">
                <a:solidFill>
                  <a:srgbClr val="696272"/>
                </a:solidFill>
                <a:latin typeface="Arial"/>
                <a:cs typeface="Arial"/>
              </a:rPr>
              <a:t>for</a:t>
            </a:r>
            <a:r>
              <a:rPr dirty="0" smtClean="0" sz="900" spc="-3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15">
                <a:solidFill>
                  <a:srgbClr val="696272"/>
                </a:solidFill>
                <a:latin typeface="Arial"/>
                <a:cs typeface="Arial"/>
              </a:rPr>
              <a:t>evacuation</a:t>
            </a:r>
            <a:r>
              <a:rPr dirty="0" smtClean="0" sz="900" spc="-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5">
                <a:solidFill>
                  <a:srgbClr val="696272"/>
                </a:solidFill>
                <a:latin typeface="Arial"/>
                <a:cs typeface="Arial"/>
              </a:rPr>
              <a:t>c</a:t>
            </a:r>
            <a:r>
              <a:rPr dirty="0" smtClean="0" sz="900" spc="0">
                <a:solidFill>
                  <a:srgbClr val="696272"/>
                </a:solidFill>
                <a:latin typeface="Arial"/>
                <a:cs typeface="Arial"/>
              </a:rPr>
              <a:t>o</a:t>
            </a:r>
            <a:r>
              <a:rPr dirty="0" smtClean="0" sz="900" spc="-120">
                <a:solidFill>
                  <a:srgbClr val="827C8A"/>
                </a:solidFill>
                <a:latin typeface="Arial"/>
                <a:cs typeface="Arial"/>
              </a:rPr>
              <a:t>s</a:t>
            </a:r>
            <a:r>
              <a:rPr dirty="0" smtClean="0" sz="900" spc="0">
                <a:solidFill>
                  <a:srgbClr val="696272"/>
                </a:solidFill>
                <a:latin typeface="Arial"/>
                <a:cs typeface="Arial"/>
              </a:rPr>
              <a:t>t</a:t>
            </a:r>
            <a:r>
              <a:rPr dirty="0" smtClean="0" sz="900" spc="-35">
                <a:solidFill>
                  <a:srgbClr val="696272"/>
                </a:solidFill>
                <a:latin typeface="Arial"/>
                <a:cs typeface="Arial"/>
              </a:rPr>
              <a:t>s</a:t>
            </a:r>
            <a:r>
              <a:rPr dirty="0" smtClean="0" sz="900" spc="275">
                <a:solidFill>
                  <a:srgbClr val="827C8A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03011" y="1415541"/>
            <a:ext cx="1009015" cy="44195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415">
              <a:lnSpc>
                <a:spcPct val="100000"/>
              </a:lnSpc>
            </a:pPr>
            <a:r>
              <a:rPr dirty="0" smtClean="0" sz="950" spc="30" i="1">
                <a:solidFill>
                  <a:srgbClr val="494159"/>
                </a:solidFill>
                <a:latin typeface="Arial"/>
                <a:cs typeface="Arial"/>
              </a:rPr>
              <a:t>Tip</a:t>
            </a:r>
            <a:r>
              <a:rPr dirty="0" smtClean="0" sz="950" spc="-10" i="1">
                <a:solidFill>
                  <a:srgbClr val="494159"/>
                </a:solidFill>
                <a:latin typeface="Arial"/>
                <a:cs typeface="Arial"/>
              </a:rPr>
              <a:t> </a:t>
            </a:r>
            <a:r>
              <a:rPr dirty="0" smtClean="0" sz="950" spc="-20" i="1">
                <a:solidFill>
                  <a:srgbClr val="595264"/>
                </a:solidFill>
                <a:latin typeface="Arial"/>
                <a:cs typeface="Arial"/>
              </a:rPr>
              <a:t>1: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mtClean="0" sz="900" spc="-40">
                <a:solidFill>
                  <a:srgbClr val="595264"/>
                </a:solidFill>
                <a:latin typeface="Arial"/>
                <a:cs typeface="Arial"/>
              </a:rPr>
              <a:t>Leave</a:t>
            </a:r>
            <a:r>
              <a:rPr dirty="0" smtClean="0" sz="900" spc="-60">
                <a:solidFill>
                  <a:srgbClr val="595264"/>
                </a:solidFill>
                <a:latin typeface="Arial"/>
                <a:cs typeface="Arial"/>
              </a:rPr>
              <a:t> </a:t>
            </a:r>
            <a:r>
              <a:rPr dirty="0" smtClean="0" sz="900" spc="-20">
                <a:solidFill>
                  <a:srgbClr val="595264"/>
                </a:solidFill>
                <a:latin typeface="Arial"/>
                <a:cs typeface="Arial"/>
              </a:rPr>
              <a:t>early</a:t>
            </a:r>
            <a:r>
              <a:rPr dirty="0" smtClean="0" sz="900" spc="-60">
                <a:solidFill>
                  <a:srgbClr val="595264"/>
                </a:solidFill>
                <a:latin typeface="Arial"/>
                <a:cs typeface="Arial"/>
              </a:rPr>
              <a:t> </a:t>
            </a:r>
            <a:r>
              <a:rPr dirty="0" smtClean="0" sz="900" spc="80">
                <a:solidFill>
                  <a:srgbClr val="494159"/>
                </a:solidFill>
                <a:latin typeface="Arial"/>
                <a:cs typeface="Arial"/>
              </a:rPr>
              <a:t>t</a:t>
            </a:r>
            <a:r>
              <a:rPr dirty="0" smtClean="0" sz="900" spc="40">
                <a:solidFill>
                  <a:srgbClr val="696272"/>
                </a:solidFill>
                <a:latin typeface="Arial"/>
                <a:cs typeface="Arial"/>
              </a:rPr>
              <a:t>o</a:t>
            </a:r>
            <a:r>
              <a:rPr dirty="0" smtClean="0" sz="900" spc="-7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0">
                <a:solidFill>
                  <a:srgbClr val="595264"/>
                </a:solidFill>
                <a:latin typeface="Arial"/>
                <a:cs typeface="Arial"/>
              </a:rPr>
              <a:t>avoid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mtClean="0" sz="900" spc="-5">
                <a:solidFill>
                  <a:srgbClr val="595264"/>
                </a:solidFill>
                <a:latin typeface="Arial"/>
                <a:cs typeface="Arial"/>
              </a:rPr>
              <a:t>traffic.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83027" y="1562100"/>
            <a:ext cx="2183130" cy="8623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-50">
                <a:solidFill>
                  <a:srgbClr val="696272"/>
                </a:solidFill>
                <a:latin typeface="Arial"/>
                <a:cs typeface="Arial"/>
              </a:rPr>
              <a:t>Keep</a:t>
            </a:r>
            <a:r>
              <a:rPr dirty="0" smtClean="0" sz="900" spc="-7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0">
                <a:solidFill>
                  <a:srgbClr val="696272"/>
                </a:solidFill>
                <a:latin typeface="Arial"/>
                <a:cs typeface="Arial"/>
              </a:rPr>
              <a:t>your</a:t>
            </a:r>
            <a:r>
              <a:rPr dirty="0" smtClean="0" sz="900" spc="-3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20">
                <a:solidFill>
                  <a:srgbClr val="595264"/>
                </a:solidFill>
                <a:latin typeface="Arial"/>
                <a:cs typeface="Arial"/>
              </a:rPr>
              <a:t>car</a:t>
            </a:r>
            <a:r>
              <a:rPr dirty="0" smtClean="0" sz="900" spc="-60">
                <a:solidFill>
                  <a:srgbClr val="595264"/>
                </a:solidFill>
                <a:latin typeface="Arial"/>
                <a:cs typeface="Arial"/>
              </a:rPr>
              <a:t> </a:t>
            </a:r>
            <a:r>
              <a:rPr dirty="0" smtClean="0" sz="900" spc="45">
                <a:solidFill>
                  <a:srgbClr val="696272"/>
                </a:solidFill>
                <a:latin typeface="Arial"/>
                <a:cs typeface="Arial"/>
              </a:rPr>
              <a:t>in</a:t>
            </a:r>
            <a:r>
              <a:rPr dirty="0" smtClean="0" sz="900" spc="-140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30">
                <a:solidFill>
                  <a:srgbClr val="696272"/>
                </a:solidFill>
                <a:latin typeface="Arial"/>
                <a:cs typeface="Arial"/>
              </a:rPr>
              <a:t>good</a:t>
            </a:r>
            <a:r>
              <a:rPr dirty="0" smtClean="0" sz="900" spc="-70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45">
                <a:solidFill>
                  <a:srgbClr val="595264"/>
                </a:solidFill>
                <a:latin typeface="Arial"/>
                <a:cs typeface="Arial"/>
              </a:rPr>
              <a:t>shape.</a:t>
            </a:r>
            <a:endParaRPr sz="90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359"/>
              </a:spcBef>
            </a:pPr>
            <a:r>
              <a:rPr dirty="0" smtClean="0" sz="900" spc="-40">
                <a:solidFill>
                  <a:srgbClr val="595264"/>
                </a:solidFill>
                <a:latin typeface="Arial"/>
                <a:cs typeface="Arial"/>
              </a:rPr>
              <a:t>Keep</a:t>
            </a:r>
            <a:r>
              <a:rPr dirty="0" smtClean="0" sz="900" spc="-114">
                <a:solidFill>
                  <a:srgbClr val="595264"/>
                </a:solidFill>
                <a:latin typeface="Arial"/>
                <a:cs typeface="Arial"/>
              </a:rPr>
              <a:t> </a:t>
            </a:r>
            <a:r>
              <a:rPr dirty="0" smtClean="0" sz="900" spc="0">
                <a:solidFill>
                  <a:srgbClr val="696272"/>
                </a:solidFill>
                <a:latin typeface="Arial"/>
                <a:cs typeface="Arial"/>
              </a:rPr>
              <a:t>your</a:t>
            </a:r>
            <a:r>
              <a:rPr dirty="0" smtClean="0" sz="900" spc="-3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5">
                <a:solidFill>
                  <a:srgbClr val="696272"/>
                </a:solidFill>
                <a:latin typeface="Arial"/>
                <a:cs typeface="Arial"/>
              </a:rPr>
              <a:t>g</a:t>
            </a:r>
            <a:r>
              <a:rPr dirty="0" smtClean="0" sz="900" spc="0">
                <a:solidFill>
                  <a:srgbClr val="696272"/>
                </a:solidFill>
                <a:latin typeface="Arial"/>
                <a:cs typeface="Arial"/>
              </a:rPr>
              <a:t>a</a:t>
            </a:r>
            <a:r>
              <a:rPr dirty="0" smtClean="0" sz="900" spc="-70">
                <a:solidFill>
                  <a:srgbClr val="827C8A"/>
                </a:solidFill>
                <a:latin typeface="Arial"/>
                <a:cs typeface="Arial"/>
              </a:rPr>
              <a:t>s</a:t>
            </a:r>
            <a:r>
              <a:rPr dirty="0" smtClean="0" sz="900" spc="-105">
                <a:solidFill>
                  <a:srgbClr val="827C8A"/>
                </a:solidFill>
                <a:latin typeface="Arial"/>
                <a:cs typeface="Arial"/>
              </a:rPr>
              <a:t> </a:t>
            </a:r>
            <a:r>
              <a:rPr dirty="0" smtClean="0" sz="900" spc="0">
                <a:solidFill>
                  <a:srgbClr val="696272"/>
                </a:solidFill>
                <a:latin typeface="Arial"/>
                <a:cs typeface="Arial"/>
              </a:rPr>
              <a:t>tank</a:t>
            </a:r>
            <a:r>
              <a:rPr dirty="0" smtClean="0" sz="900" spc="-50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5">
                <a:solidFill>
                  <a:srgbClr val="696272"/>
                </a:solidFill>
                <a:latin typeface="Arial"/>
                <a:cs typeface="Arial"/>
              </a:rPr>
              <a:t>full.</a:t>
            </a:r>
            <a:endParaRPr sz="900">
              <a:latin typeface="Arial"/>
              <a:cs typeface="Arial"/>
            </a:endParaRPr>
          </a:p>
          <a:p>
            <a:pPr marL="311150">
              <a:lnSpc>
                <a:spcPct val="100000"/>
              </a:lnSpc>
              <a:spcBef>
                <a:spcPts val="359"/>
              </a:spcBef>
            </a:pPr>
            <a:r>
              <a:rPr dirty="0" smtClean="0" sz="900" spc="-35">
                <a:solidFill>
                  <a:srgbClr val="595264"/>
                </a:solidFill>
                <a:latin typeface="Arial"/>
                <a:cs typeface="Arial"/>
              </a:rPr>
              <a:t>Check</a:t>
            </a:r>
            <a:r>
              <a:rPr dirty="0" smtClean="0" sz="900" spc="-105">
                <a:solidFill>
                  <a:srgbClr val="595264"/>
                </a:solidFill>
                <a:latin typeface="Arial"/>
                <a:cs typeface="Arial"/>
              </a:rPr>
              <a:t> </a:t>
            </a:r>
            <a:r>
              <a:rPr dirty="0" smtClean="0" sz="900" spc="130">
                <a:solidFill>
                  <a:srgbClr val="494159"/>
                </a:solidFill>
                <a:latin typeface="Arial"/>
                <a:cs typeface="Arial"/>
              </a:rPr>
              <a:t>t</a:t>
            </a:r>
            <a:r>
              <a:rPr dirty="0" smtClean="0" sz="900" spc="-5">
                <a:solidFill>
                  <a:srgbClr val="696272"/>
                </a:solidFill>
                <a:latin typeface="Arial"/>
                <a:cs typeface="Arial"/>
              </a:rPr>
              <a:t>ire</a:t>
            </a:r>
            <a:r>
              <a:rPr dirty="0" smtClean="0" sz="900" spc="-4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30">
                <a:solidFill>
                  <a:srgbClr val="595264"/>
                </a:solidFill>
                <a:latin typeface="Arial"/>
                <a:cs typeface="Arial"/>
              </a:rPr>
              <a:t>pressur</a:t>
            </a:r>
            <a:r>
              <a:rPr dirty="0" smtClean="0" sz="900" spc="-10">
                <a:solidFill>
                  <a:srgbClr val="595264"/>
                </a:solidFill>
                <a:latin typeface="Arial"/>
                <a:cs typeface="Arial"/>
              </a:rPr>
              <a:t>e</a:t>
            </a:r>
            <a:r>
              <a:rPr dirty="0" smtClean="0" sz="900" spc="140">
                <a:solidFill>
                  <a:srgbClr val="827C8A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311150" marR="12700">
              <a:lnSpc>
                <a:spcPts val="1390"/>
              </a:lnSpc>
              <a:spcBef>
                <a:spcPts val="50"/>
              </a:spcBef>
            </a:pPr>
            <a:r>
              <a:rPr dirty="0" smtClean="0" sz="900" spc="-35">
                <a:solidFill>
                  <a:srgbClr val="696272"/>
                </a:solidFill>
                <a:latin typeface="Arial"/>
                <a:cs typeface="Arial"/>
              </a:rPr>
              <a:t>Check</a:t>
            </a:r>
            <a:r>
              <a:rPr dirty="0" smtClean="0" sz="900" spc="-60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0">
                <a:solidFill>
                  <a:srgbClr val="696272"/>
                </a:solidFill>
                <a:latin typeface="Arial"/>
                <a:cs typeface="Arial"/>
              </a:rPr>
              <a:t>your</a:t>
            </a:r>
            <a:r>
              <a:rPr dirty="0" smtClean="0" sz="900" spc="-3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0">
                <a:solidFill>
                  <a:srgbClr val="696272"/>
                </a:solidFill>
                <a:latin typeface="Arial"/>
                <a:cs typeface="Arial"/>
              </a:rPr>
              <a:t>windshiel</a:t>
            </a:r>
            <a:r>
              <a:rPr dirty="0" smtClean="0" sz="900" spc="70">
                <a:solidFill>
                  <a:srgbClr val="696272"/>
                </a:solidFill>
                <a:latin typeface="Arial"/>
                <a:cs typeface="Arial"/>
              </a:rPr>
              <a:t>d</a:t>
            </a:r>
            <a:r>
              <a:rPr dirty="0" smtClean="0" sz="900" spc="-15">
                <a:solidFill>
                  <a:srgbClr val="494159"/>
                </a:solidFill>
                <a:latin typeface="Arial"/>
                <a:cs typeface="Arial"/>
              </a:rPr>
              <a:t>-</a:t>
            </a:r>
            <a:r>
              <a:rPr dirty="0" smtClean="0" sz="900" spc="0">
                <a:solidFill>
                  <a:srgbClr val="696272"/>
                </a:solidFill>
                <a:latin typeface="Arial"/>
                <a:cs typeface="Arial"/>
              </a:rPr>
              <a:t>wiper</a:t>
            </a:r>
            <a:r>
              <a:rPr dirty="0" smtClean="0" sz="900" spc="4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15">
                <a:solidFill>
                  <a:srgbClr val="696272"/>
                </a:solidFill>
                <a:latin typeface="Arial"/>
                <a:cs typeface="Arial"/>
              </a:rPr>
              <a:t>blade</a:t>
            </a:r>
            <a:r>
              <a:rPr dirty="0" smtClean="0" sz="900" spc="-45">
                <a:solidFill>
                  <a:srgbClr val="696272"/>
                </a:solidFill>
                <a:latin typeface="Arial"/>
                <a:cs typeface="Arial"/>
              </a:rPr>
              <a:t>s</a:t>
            </a:r>
            <a:r>
              <a:rPr dirty="0" smtClean="0" sz="900" spc="275">
                <a:solidFill>
                  <a:srgbClr val="827C8A"/>
                </a:solidFill>
                <a:latin typeface="Arial"/>
                <a:cs typeface="Arial"/>
              </a:rPr>
              <a:t>.</a:t>
            </a:r>
            <a:r>
              <a:rPr dirty="0" smtClean="0" sz="900" spc="275">
                <a:solidFill>
                  <a:srgbClr val="827C8A"/>
                </a:solidFill>
                <a:latin typeface="Arial"/>
                <a:cs typeface="Arial"/>
              </a:rPr>
              <a:t> </a:t>
            </a:r>
            <a:r>
              <a:rPr dirty="0" smtClean="0" sz="900" spc="-35">
                <a:solidFill>
                  <a:srgbClr val="696272"/>
                </a:solidFill>
                <a:latin typeface="Arial"/>
                <a:cs typeface="Arial"/>
              </a:rPr>
              <a:t>Check</a:t>
            </a:r>
            <a:r>
              <a:rPr dirty="0" smtClean="0" sz="900" spc="-60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10">
                <a:solidFill>
                  <a:srgbClr val="595264"/>
                </a:solidFill>
                <a:latin typeface="Arial"/>
                <a:cs typeface="Arial"/>
              </a:rPr>
              <a:t>condition</a:t>
            </a:r>
            <a:r>
              <a:rPr dirty="0" smtClean="0" sz="900" spc="-60">
                <a:solidFill>
                  <a:srgbClr val="595264"/>
                </a:solidFill>
                <a:latin typeface="Arial"/>
                <a:cs typeface="Arial"/>
              </a:rPr>
              <a:t> </a:t>
            </a:r>
            <a:r>
              <a:rPr dirty="0" smtClean="0" sz="900" spc="45">
                <a:solidFill>
                  <a:srgbClr val="696272"/>
                </a:solidFill>
                <a:latin typeface="Arial"/>
                <a:cs typeface="Arial"/>
              </a:rPr>
              <a:t>of</a:t>
            </a:r>
            <a:r>
              <a:rPr dirty="0" smtClean="0" sz="900" spc="-90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0">
                <a:solidFill>
                  <a:srgbClr val="595264"/>
                </a:solidFill>
                <a:latin typeface="Arial"/>
                <a:cs typeface="Arial"/>
              </a:rPr>
              <a:t>engine</a:t>
            </a:r>
            <a:r>
              <a:rPr dirty="0" smtClean="0" sz="900" spc="-25">
                <a:solidFill>
                  <a:srgbClr val="595264"/>
                </a:solidFill>
                <a:latin typeface="Arial"/>
                <a:cs typeface="Arial"/>
              </a:rPr>
              <a:t> </a:t>
            </a:r>
            <a:r>
              <a:rPr dirty="0" smtClean="0" sz="900" spc="25">
                <a:solidFill>
                  <a:srgbClr val="696272"/>
                </a:solidFill>
                <a:latin typeface="Arial"/>
                <a:cs typeface="Arial"/>
              </a:rPr>
              <a:t>o</a:t>
            </a:r>
            <a:r>
              <a:rPr dirty="0" smtClean="0" sz="900" spc="35">
                <a:solidFill>
                  <a:srgbClr val="64414B"/>
                </a:solidFill>
                <a:latin typeface="Arial"/>
                <a:cs typeface="Arial"/>
              </a:rPr>
              <a:t>i</a:t>
            </a:r>
            <a:r>
              <a:rPr dirty="0" smtClean="0" sz="900" spc="5">
                <a:solidFill>
                  <a:srgbClr val="595264"/>
                </a:solidFill>
                <a:latin typeface="Arial"/>
                <a:cs typeface="Arial"/>
              </a:rPr>
              <a:t>l.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12841" y="2747713"/>
            <a:ext cx="1661880" cy="185895"/>
          </a:xfrm>
          <a:custGeom>
            <a:avLst/>
            <a:gdLst/>
            <a:ahLst/>
            <a:cxnLst/>
            <a:rect l="l" t="t" r="r" b="b"/>
            <a:pathLst>
              <a:path w="1661880" h="185895">
                <a:moveTo>
                  <a:pt x="0" y="0"/>
                </a:moveTo>
                <a:lnTo>
                  <a:pt x="1661880" y="0"/>
                </a:lnTo>
                <a:lnTo>
                  <a:pt x="1661880" y="185895"/>
                </a:lnTo>
                <a:lnTo>
                  <a:pt x="0" y="185895"/>
                </a:lnTo>
                <a:lnTo>
                  <a:pt x="0" y="0"/>
                </a:lnTo>
                <a:close/>
              </a:path>
            </a:pathLst>
          </a:custGeom>
          <a:solidFill>
            <a:srgbClr val="1CAFA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303779" y="2750058"/>
            <a:ext cx="2454275" cy="12896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8415" marR="801370">
              <a:lnSpc>
                <a:spcPct val="100000"/>
              </a:lnSpc>
            </a:pPr>
            <a:r>
              <a:rPr dirty="0" smtClean="0" sz="1050" spc="60" b="1">
                <a:solidFill>
                  <a:srgbClr val="F4F9F6"/>
                </a:solidFill>
                <a:latin typeface="Arial"/>
                <a:cs typeface="Arial"/>
              </a:rPr>
              <a:t>Rave</a:t>
            </a:r>
            <a:r>
              <a:rPr dirty="0" smtClean="0" sz="1050" spc="-80" b="1">
                <a:solidFill>
                  <a:srgbClr val="F4F9F6"/>
                </a:solidFill>
                <a:latin typeface="Arial"/>
                <a:cs typeface="Arial"/>
              </a:rPr>
              <a:t> </a:t>
            </a:r>
            <a:r>
              <a:rPr dirty="0" smtClean="0" sz="1050" spc="30" b="1">
                <a:solidFill>
                  <a:srgbClr val="F4F9F6"/>
                </a:solidFill>
                <a:latin typeface="Arial"/>
                <a:cs typeface="Arial"/>
              </a:rPr>
              <a:t>Enougti</a:t>
            </a:r>
            <a:r>
              <a:rPr dirty="0" smtClean="0" sz="1050" spc="-100" b="1">
                <a:solidFill>
                  <a:srgbClr val="F4F9F6"/>
                </a:solidFill>
                <a:latin typeface="Arial"/>
                <a:cs typeface="Arial"/>
              </a:rPr>
              <a:t> </a:t>
            </a:r>
            <a:r>
              <a:rPr dirty="0" smtClean="0" sz="1050" spc="70" b="1">
                <a:solidFill>
                  <a:srgbClr val="F4F9F6"/>
                </a:solidFill>
                <a:latin typeface="Arial"/>
                <a:cs typeface="Arial"/>
              </a:rPr>
              <a:t>Money</a:t>
            </a:r>
            <a:r>
              <a:rPr dirty="0" smtClean="0" sz="1050" spc="-130" b="1">
                <a:solidFill>
                  <a:srgbClr val="F4F9F6"/>
                </a:solidFill>
                <a:latin typeface="Arial"/>
                <a:cs typeface="Arial"/>
              </a:rPr>
              <a:t> </a:t>
            </a:r>
            <a:r>
              <a:rPr dirty="0" smtClean="0" sz="1050" spc="-10" b="1">
                <a:solidFill>
                  <a:srgbClr val="F4F9F6"/>
                </a:solidFill>
                <a:latin typeface="Arial"/>
                <a:cs typeface="Arial"/>
              </a:rPr>
              <a:t>To: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50"/>
              </a:spcBef>
            </a:pPr>
            <a:endParaRPr sz="1000"/>
          </a:p>
          <a:p>
            <a:pPr algn="just" marL="170815" marR="1045210" indent="-152400">
              <a:lnSpc>
                <a:spcPct val="100000"/>
              </a:lnSpc>
              <a:buClr>
                <a:srgbClr val="3D2D38"/>
              </a:buClr>
              <a:buFont typeface="Arial"/>
              <a:buChar char="•"/>
              <a:tabLst>
                <a:tab pos="170815" algn="l"/>
              </a:tabLst>
            </a:pPr>
            <a:r>
              <a:rPr dirty="0" smtClean="0" sz="900" spc="-50">
                <a:solidFill>
                  <a:srgbClr val="696272"/>
                </a:solidFill>
                <a:latin typeface="Arial"/>
                <a:cs typeface="Arial"/>
              </a:rPr>
              <a:t>F</a:t>
            </a:r>
            <a:r>
              <a:rPr dirty="0" smtClean="0" sz="900" spc="-40">
                <a:solidFill>
                  <a:srgbClr val="696272"/>
                </a:solidFill>
                <a:latin typeface="Arial"/>
                <a:cs typeface="Arial"/>
              </a:rPr>
              <a:t>i</a:t>
            </a:r>
            <a:r>
              <a:rPr dirty="0" smtClean="0" sz="900" spc="35">
                <a:solidFill>
                  <a:srgbClr val="332F70"/>
                </a:solidFill>
                <a:latin typeface="Arial"/>
                <a:cs typeface="Arial"/>
              </a:rPr>
              <a:t>ll</a:t>
            </a:r>
            <a:r>
              <a:rPr dirty="0" smtClean="0" sz="900" spc="-150">
                <a:solidFill>
                  <a:srgbClr val="332F70"/>
                </a:solidFill>
                <a:latin typeface="Arial"/>
                <a:cs typeface="Arial"/>
              </a:rPr>
              <a:t> </a:t>
            </a:r>
            <a:r>
              <a:rPr dirty="0" smtClean="0" sz="900" spc="5">
                <a:solidFill>
                  <a:srgbClr val="696272"/>
                </a:solidFill>
                <a:latin typeface="Arial"/>
                <a:cs typeface="Arial"/>
              </a:rPr>
              <a:t>your</a:t>
            </a:r>
            <a:r>
              <a:rPr dirty="0" smtClean="0" sz="900" spc="-20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45">
                <a:solidFill>
                  <a:srgbClr val="696272"/>
                </a:solidFill>
                <a:latin typeface="Arial"/>
                <a:cs typeface="Arial"/>
              </a:rPr>
              <a:t>gas</a:t>
            </a:r>
            <a:r>
              <a:rPr dirty="0" smtClean="0" sz="900" spc="-3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0">
                <a:solidFill>
                  <a:srgbClr val="696272"/>
                </a:solidFill>
                <a:latin typeface="Arial"/>
                <a:cs typeface="Arial"/>
              </a:rPr>
              <a:t>tank</a:t>
            </a:r>
            <a:r>
              <a:rPr dirty="0" smtClean="0" sz="900" spc="-100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80">
                <a:solidFill>
                  <a:srgbClr val="595264"/>
                </a:solidFill>
                <a:latin typeface="Arial"/>
                <a:cs typeface="Arial"/>
              </a:rPr>
              <a:t>4</a:t>
            </a:r>
            <a:r>
              <a:rPr dirty="0" smtClean="0" sz="900" spc="-114">
                <a:solidFill>
                  <a:srgbClr val="595264"/>
                </a:solidFill>
                <a:latin typeface="Arial"/>
                <a:cs typeface="Arial"/>
              </a:rPr>
              <a:t> </a:t>
            </a:r>
            <a:r>
              <a:rPr dirty="0" smtClean="0" sz="900" spc="-15">
                <a:solidFill>
                  <a:srgbClr val="696272"/>
                </a:solidFill>
                <a:latin typeface="Arial"/>
                <a:cs typeface="Arial"/>
              </a:rPr>
              <a:t>times.</a:t>
            </a:r>
            <a:endParaRPr sz="900">
              <a:latin typeface="Arial"/>
              <a:cs typeface="Arial"/>
            </a:endParaRPr>
          </a:p>
          <a:p>
            <a:pPr marL="170815">
              <a:lnSpc>
                <a:spcPts val="1055"/>
              </a:lnSpc>
            </a:pPr>
            <a:r>
              <a:rPr dirty="0" smtClean="0" sz="900" spc="-65">
                <a:solidFill>
                  <a:srgbClr val="696272"/>
                </a:solidFill>
                <a:latin typeface="Arial"/>
                <a:cs typeface="Arial"/>
              </a:rPr>
              <a:t>Pay</a:t>
            </a:r>
            <a:r>
              <a:rPr dirty="0" smtClean="0" sz="900" spc="-9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30">
                <a:solidFill>
                  <a:srgbClr val="494159"/>
                </a:solidFill>
                <a:latin typeface="Arial"/>
                <a:cs typeface="Arial"/>
              </a:rPr>
              <a:t>f</a:t>
            </a:r>
            <a:r>
              <a:rPr dirty="0" smtClean="0" sz="900" spc="5">
                <a:solidFill>
                  <a:srgbClr val="696272"/>
                </a:solidFill>
                <a:latin typeface="Arial"/>
                <a:cs typeface="Arial"/>
              </a:rPr>
              <a:t>or</a:t>
            </a:r>
            <a:r>
              <a:rPr dirty="0" smtClean="0" sz="900" spc="-60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0">
                <a:solidFill>
                  <a:srgbClr val="696272"/>
                </a:solidFill>
                <a:latin typeface="Arial"/>
                <a:cs typeface="Arial"/>
              </a:rPr>
              <a:t>3</a:t>
            </a:r>
            <a:r>
              <a:rPr dirty="0" smtClean="0" sz="900" spc="-80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10">
                <a:solidFill>
                  <a:srgbClr val="696272"/>
                </a:solidFill>
                <a:latin typeface="Arial"/>
                <a:cs typeface="Arial"/>
              </a:rPr>
              <a:t>nights</a:t>
            </a:r>
            <a:r>
              <a:rPr dirty="0" smtClean="0" sz="900" spc="-110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10">
                <a:solidFill>
                  <a:srgbClr val="696272"/>
                </a:solidFill>
                <a:latin typeface="Arial"/>
                <a:cs typeface="Arial"/>
              </a:rPr>
              <a:t>at</a:t>
            </a:r>
            <a:r>
              <a:rPr dirty="0" smtClean="0" sz="900" spc="-3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65">
                <a:solidFill>
                  <a:srgbClr val="696272"/>
                </a:solidFill>
                <a:latin typeface="Arial"/>
                <a:cs typeface="Arial"/>
              </a:rPr>
              <a:t>a</a:t>
            </a:r>
            <a:r>
              <a:rPr dirty="0" smtClean="0" sz="900" spc="30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5">
                <a:solidFill>
                  <a:srgbClr val="595264"/>
                </a:solidFill>
                <a:latin typeface="Arial"/>
                <a:cs typeface="Arial"/>
              </a:rPr>
              <a:t>hotel</a:t>
            </a:r>
            <a:r>
              <a:rPr dirty="0" smtClean="0" sz="900" spc="-100">
                <a:solidFill>
                  <a:srgbClr val="595264"/>
                </a:solidFill>
                <a:latin typeface="Arial"/>
                <a:cs typeface="Arial"/>
              </a:rPr>
              <a:t> </a:t>
            </a:r>
            <a:r>
              <a:rPr dirty="0" smtClean="0" sz="900" spc="-20">
                <a:solidFill>
                  <a:srgbClr val="827C8A"/>
                </a:solidFill>
                <a:latin typeface="Arial"/>
                <a:cs typeface="Arial"/>
              </a:rPr>
              <a:t>{</a:t>
            </a:r>
            <a:r>
              <a:rPr dirty="0" smtClean="0" sz="900" spc="-25">
                <a:solidFill>
                  <a:srgbClr val="696272"/>
                </a:solidFill>
                <a:latin typeface="Arial"/>
                <a:cs typeface="Arial"/>
              </a:rPr>
              <a:t>$8o-$12</a:t>
            </a:r>
            <a:r>
              <a:rPr dirty="0" smtClean="0" sz="900" spc="-40">
                <a:solidFill>
                  <a:srgbClr val="696272"/>
                </a:solidFill>
                <a:latin typeface="Arial"/>
                <a:cs typeface="Arial"/>
              </a:rPr>
              <a:t>0</a:t>
            </a:r>
            <a:r>
              <a:rPr dirty="0" smtClean="0" sz="900" spc="130">
                <a:solidFill>
                  <a:srgbClr val="827C8A"/>
                </a:solidFill>
                <a:latin typeface="Arial"/>
                <a:cs typeface="Arial"/>
              </a:rPr>
              <a:t>/</a:t>
            </a:r>
            <a:r>
              <a:rPr dirty="0" smtClean="0" sz="900" spc="30">
                <a:solidFill>
                  <a:srgbClr val="696272"/>
                </a:solidFill>
                <a:latin typeface="Arial"/>
                <a:cs typeface="Arial"/>
              </a:rPr>
              <a:t>ni</a:t>
            </a:r>
            <a:r>
              <a:rPr dirty="0" smtClean="0" sz="900" spc="30">
                <a:solidFill>
                  <a:srgbClr val="696272"/>
                </a:solidFill>
                <a:latin typeface="Arial"/>
                <a:cs typeface="Arial"/>
              </a:rPr>
              <a:t>g</a:t>
            </a:r>
            <a:r>
              <a:rPr dirty="0" smtClean="0" sz="900" spc="-70">
                <a:solidFill>
                  <a:srgbClr val="494159"/>
                </a:solidFill>
                <a:latin typeface="Arial"/>
                <a:cs typeface="Arial"/>
              </a:rPr>
              <a:t>h</a:t>
            </a:r>
            <a:r>
              <a:rPr dirty="0" smtClean="0" sz="900" spc="80">
                <a:solidFill>
                  <a:srgbClr val="696272"/>
                </a:solidFill>
                <a:latin typeface="Arial"/>
                <a:cs typeface="Arial"/>
              </a:rPr>
              <a:t>t</a:t>
            </a:r>
            <a:r>
              <a:rPr dirty="0" smtClean="0" sz="900" spc="5">
                <a:solidFill>
                  <a:srgbClr val="827C8A"/>
                </a:solidFill>
                <a:latin typeface="Arial"/>
                <a:cs typeface="Arial"/>
              </a:rPr>
              <a:t>)</a:t>
            </a:r>
            <a:r>
              <a:rPr dirty="0" smtClean="0" sz="900" spc="0">
                <a:solidFill>
                  <a:srgbClr val="827C8A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70815">
              <a:lnSpc>
                <a:spcPct val="100000"/>
              </a:lnSpc>
              <a:spcBef>
                <a:spcPts val="70"/>
              </a:spcBef>
            </a:pPr>
            <a:r>
              <a:rPr dirty="0" smtClean="0" sz="900" spc="-45">
                <a:solidFill>
                  <a:srgbClr val="595264"/>
                </a:solidFill>
                <a:latin typeface="Arial"/>
                <a:cs typeface="Arial"/>
              </a:rPr>
              <a:t>Eat</a:t>
            </a:r>
            <a:r>
              <a:rPr dirty="0" smtClean="0" sz="900" spc="-100">
                <a:solidFill>
                  <a:srgbClr val="595264"/>
                </a:solidFill>
                <a:latin typeface="Arial"/>
                <a:cs typeface="Arial"/>
              </a:rPr>
              <a:t> </a:t>
            </a:r>
            <a:r>
              <a:rPr dirty="0" smtClean="0" sz="900" spc="0">
                <a:solidFill>
                  <a:srgbClr val="696272"/>
                </a:solidFill>
                <a:latin typeface="Arial"/>
                <a:cs typeface="Arial"/>
              </a:rPr>
              <a:t>3</a:t>
            </a:r>
            <a:r>
              <a:rPr dirty="0" smtClean="0" sz="900" spc="-3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20">
                <a:solidFill>
                  <a:srgbClr val="595264"/>
                </a:solidFill>
                <a:latin typeface="Arial"/>
                <a:cs typeface="Arial"/>
              </a:rPr>
              <a:t>meals</a:t>
            </a:r>
            <a:r>
              <a:rPr dirty="0" smtClean="0" sz="900" spc="-110">
                <a:solidFill>
                  <a:srgbClr val="595264"/>
                </a:solidFill>
                <a:latin typeface="Arial"/>
                <a:cs typeface="Arial"/>
              </a:rPr>
              <a:t> </a:t>
            </a:r>
            <a:r>
              <a:rPr dirty="0" smtClean="0" sz="900" spc="-10">
                <a:solidFill>
                  <a:srgbClr val="595264"/>
                </a:solidFill>
                <a:latin typeface="Arial"/>
                <a:cs typeface="Arial"/>
              </a:rPr>
              <a:t>a</a:t>
            </a:r>
            <a:r>
              <a:rPr dirty="0" smtClean="0" sz="900" spc="-70">
                <a:solidFill>
                  <a:srgbClr val="595264"/>
                </a:solidFill>
                <a:latin typeface="Arial"/>
                <a:cs typeface="Arial"/>
              </a:rPr>
              <a:t> </a:t>
            </a:r>
            <a:r>
              <a:rPr dirty="0" smtClean="0" sz="900" spc="-15">
                <a:solidFill>
                  <a:srgbClr val="595264"/>
                </a:solidFill>
                <a:latin typeface="Arial"/>
                <a:cs typeface="Arial"/>
              </a:rPr>
              <a:t>day</a:t>
            </a:r>
            <a:r>
              <a:rPr dirty="0" smtClean="0" sz="900" spc="-75">
                <a:solidFill>
                  <a:srgbClr val="595264"/>
                </a:solidFill>
                <a:latin typeface="Arial"/>
                <a:cs typeface="Arial"/>
              </a:rPr>
              <a:t> </a:t>
            </a:r>
            <a:r>
              <a:rPr dirty="0" smtClean="0" sz="900" spc="15">
                <a:solidFill>
                  <a:srgbClr val="696272"/>
                </a:solidFill>
                <a:latin typeface="Arial"/>
                <a:cs typeface="Arial"/>
              </a:rPr>
              <a:t>at</a:t>
            </a:r>
            <a:r>
              <a:rPr dirty="0" smtClean="0" sz="900" spc="-8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65">
                <a:solidFill>
                  <a:srgbClr val="595264"/>
                </a:solidFill>
                <a:latin typeface="Arial"/>
                <a:cs typeface="Arial"/>
              </a:rPr>
              <a:t>a</a:t>
            </a:r>
            <a:r>
              <a:rPr dirty="0" smtClean="0" sz="900" spc="30">
                <a:solidFill>
                  <a:srgbClr val="595264"/>
                </a:solidFill>
                <a:latin typeface="Arial"/>
                <a:cs typeface="Arial"/>
              </a:rPr>
              <a:t> </a:t>
            </a:r>
            <a:r>
              <a:rPr dirty="0" smtClean="0" sz="900" spc="-20">
                <a:solidFill>
                  <a:srgbClr val="595264"/>
                </a:solidFill>
                <a:latin typeface="Arial"/>
                <a:cs typeface="Arial"/>
              </a:rPr>
              <a:t>restaurant</a:t>
            </a:r>
            <a:r>
              <a:rPr dirty="0" smtClean="0" sz="900" spc="-55">
                <a:solidFill>
                  <a:srgbClr val="595264"/>
                </a:solidFill>
                <a:latin typeface="Arial"/>
                <a:cs typeface="Arial"/>
              </a:rPr>
              <a:t> </a:t>
            </a:r>
            <a:r>
              <a:rPr dirty="0" smtClean="0" sz="900" spc="-5">
                <a:solidFill>
                  <a:srgbClr val="696272"/>
                </a:solidFill>
                <a:latin typeface="Arial"/>
                <a:cs typeface="Arial"/>
              </a:rPr>
              <a:t>f</a:t>
            </a:r>
            <a:r>
              <a:rPr dirty="0" smtClean="0" sz="900" spc="55">
                <a:solidFill>
                  <a:srgbClr val="696272"/>
                </a:solidFill>
                <a:latin typeface="Arial"/>
                <a:cs typeface="Arial"/>
              </a:rPr>
              <a:t>o</a:t>
            </a:r>
            <a:r>
              <a:rPr dirty="0" smtClean="0" sz="900" spc="30">
                <a:solidFill>
                  <a:srgbClr val="494159"/>
                </a:solidFill>
                <a:latin typeface="Arial"/>
                <a:cs typeface="Arial"/>
              </a:rPr>
              <a:t>r</a:t>
            </a:r>
            <a:r>
              <a:rPr dirty="0" smtClean="0" sz="900" spc="-105">
                <a:solidFill>
                  <a:srgbClr val="494159"/>
                </a:solidFill>
                <a:latin typeface="Arial"/>
                <a:cs typeface="Arial"/>
              </a:rPr>
              <a:t> </a:t>
            </a:r>
            <a:r>
              <a:rPr dirty="0" smtClean="0" sz="900" spc="0">
                <a:solidFill>
                  <a:srgbClr val="696272"/>
                </a:solidFill>
                <a:latin typeface="Arial"/>
                <a:cs typeface="Arial"/>
              </a:rPr>
              <a:t>3</a:t>
            </a:r>
            <a:r>
              <a:rPr dirty="0" smtClean="0" sz="900" spc="-80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40">
                <a:solidFill>
                  <a:srgbClr val="696272"/>
                </a:solidFill>
                <a:latin typeface="Arial"/>
                <a:cs typeface="Arial"/>
              </a:rPr>
              <a:t>days.</a:t>
            </a:r>
            <a:endParaRPr sz="90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52"/>
              </a:spcBef>
            </a:pPr>
            <a:endParaRPr sz="1100"/>
          </a:p>
          <a:p>
            <a:pPr algn="just" marL="12700" marR="12700">
              <a:lnSpc>
                <a:spcPct val="102200"/>
              </a:lnSpc>
            </a:pPr>
            <a:r>
              <a:rPr dirty="0" smtClean="0" sz="900" spc="-25" i="1">
                <a:solidFill>
                  <a:srgbClr val="696272"/>
                </a:solidFill>
                <a:latin typeface="Arial"/>
                <a:cs typeface="Arial"/>
              </a:rPr>
              <a:t>Sample</a:t>
            </a:r>
            <a:r>
              <a:rPr dirty="0" smtClean="0" sz="900" spc="-45" i="1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45" i="1">
                <a:solidFill>
                  <a:srgbClr val="595264"/>
                </a:solidFill>
                <a:latin typeface="Arial"/>
                <a:cs typeface="Arial"/>
              </a:rPr>
              <a:t>Cost:</a:t>
            </a:r>
            <a:r>
              <a:rPr dirty="0" smtClean="0" sz="900" spc="-45" i="1">
                <a:solidFill>
                  <a:srgbClr val="595264"/>
                </a:solidFill>
                <a:latin typeface="Arial"/>
                <a:cs typeface="Arial"/>
              </a:rPr>
              <a:t> </a:t>
            </a:r>
            <a:r>
              <a:rPr dirty="0" smtClean="0" sz="900" spc="-110" i="1">
                <a:solidFill>
                  <a:srgbClr val="595264"/>
                </a:solidFill>
                <a:latin typeface="Arial"/>
                <a:cs typeface="Arial"/>
              </a:rPr>
              <a:t> </a:t>
            </a:r>
            <a:r>
              <a:rPr dirty="0" smtClean="0" sz="900" spc="-50">
                <a:solidFill>
                  <a:srgbClr val="696272"/>
                </a:solidFill>
                <a:latin typeface="Arial"/>
                <a:cs typeface="Arial"/>
              </a:rPr>
              <a:t>A</a:t>
            </a:r>
            <a:r>
              <a:rPr dirty="0" smtClean="0" sz="900" spc="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15">
                <a:solidFill>
                  <a:srgbClr val="696272"/>
                </a:solidFill>
                <a:latin typeface="Arial"/>
                <a:cs typeface="Arial"/>
              </a:rPr>
              <a:t>New</a:t>
            </a:r>
            <a:r>
              <a:rPr dirty="0" smtClean="0" sz="900" spc="-9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30">
                <a:solidFill>
                  <a:srgbClr val="696272"/>
                </a:solidFill>
                <a:latin typeface="Arial"/>
                <a:cs typeface="Arial"/>
              </a:rPr>
              <a:t>O</a:t>
            </a:r>
            <a:r>
              <a:rPr dirty="0" smtClean="0" sz="900" spc="20">
                <a:solidFill>
                  <a:srgbClr val="696272"/>
                </a:solidFill>
                <a:latin typeface="Arial"/>
                <a:cs typeface="Arial"/>
              </a:rPr>
              <a:t>r</a:t>
            </a:r>
            <a:r>
              <a:rPr dirty="0" smtClean="0" sz="900" spc="-10">
                <a:solidFill>
                  <a:srgbClr val="804948"/>
                </a:solidFill>
                <a:latin typeface="Arial"/>
                <a:cs typeface="Arial"/>
              </a:rPr>
              <a:t>l</a:t>
            </a:r>
            <a:r>
              <a:rPr dirty="0" smtClean="0" sz="900" spc="-25">
                <a:solidFill>
                  <a:srgbClr val="696272"/>
                </a:solidFill>
                <a:latin typeface="Arial"/>
                <a:cs typeface="Arial"/>
              </a:rPr>
              <a:t>eans</a:t>
            </a:r>
            <a:r>
              <a:rPr dirty="0" smtClean="0" sz="900" spc="-140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0">
                <a:solidFill>
                  <a:srgbClr val="696272"/>
                </a:solidFill>
                <a:latin typeface="Arial"/>
                <a:cs typeface="Arial"/>
              </a:rPr>
              <a:t>fa</a:t>
            </a:r>
            <a:r>
              <a:rPr dirty="0" smtClean="0" sz="900" spc="55">
                <a:solidFill>
                  <a:srgbClr val="696272"/>
                </a:solidFill>
                <a:latin typeface="Arial"/>
                <a:cs typeface="Arial"/>
              </a:rPr>
              <a:t>m</a:t>
            </a:r>
            <a:r>
              <a:rPr dirty="0" smtClean="0" sz="900" spc="-15">
                <a:solidFill>
                  <a:srgbClr val="494159"/>
                </a:solidFill>
                <a:latin typeface="Arial"/>
                <a:cs typeface="Arial"/>
              </a:rPr>
              <a:t>i</a:t>
            </a:r>
            <a:r>
              <a:rPr dirty="0" smtClean="0" sz="900" spc="40">
                <a:solidFill>
                  <a:srgbClr val="696272"/>
                </a:solidFill>
                <a:latin typeface="Arial"/>
                <a:cs typeface="Arial"/>
              </a:rPr>
              <a:t>ly</a:t>
            </a:r>
            <a:r>
              <a:rPr dirty="0" smtClean="0" sz="900" spc="-12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5">
                <a:solidFill>
                  <a:srgbClr val="696272"/>
                </a:solidFill>
                <a:latin typeface="Arial"/>
                <a:cs typeface="Arial"/>
              </a:rPr>
              <a:t>of</a:t>
            </a:r>
            <a:r>
              <a:rPr dirty="0" smtClean="0" sz="900" spc="-40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5">
                <a:solidFill>
                  <a:srgbClr val="696272"/>
                </a:solidFill>
                <a:latin typeface="Arial"/>
                <a:cs typeface="Arial"/>
              </a:rPr>
              <a:t>four</a:t>
            </a:r>
            <a:r>
              <a:rPr dirty="0" smtClean="0" sz="900" spc="70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30">
                <a:solidFill>
                  <a:srgbClr val="696272"/>
                </a:solidFill>
                <a:latin typeface="Arial"/>
                <a:cs typeface="Arial"/>
              </a:rPr>
              <a:t>evac­</a:t>
            </a:r>
            <a:r>
              <a:rPr dirty="0" smtClean="0" sz="900" spc="-1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25">
                <a:solidFill>
                  <a:srgbClr val="696272"/>
                </a:solidFill>
                <a:latin typeface="Arial"/>
                <a:cs typeface="Arial"/>
              </a:rPr>
              <a:t>uates</a:t>
            </a:r>
            <a:r>
              <a:rPr dirty="0" smtClean="0" sz="900" spc="-110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45">
                <a:solidFill>
                  <a:srgbClr val="696272"/>
                </a:solidFill>
                <a:latin typeface="Arial"/>
                <a:cs typeface="Arial"/>
              </a:rPr>
              <a:t>to</a:t>
            </a:r>
            <a:r>
              <a:rPr dirty="0" smtClean="0" sz="900" spc="-100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10">
                <a:solidFill>
                  <a:srgbClr val="696272"/>
                </a:solidFill>
                <a:latin typeface="Arial"/>
                <a:cs typeface="Arial"/>
              </a:rPr>
              <a:t>a</a:t>
            </a:r>
            <a:r>
              <a:rPr dirty="0" smtClean="0" sz="900" spc="-2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25">
                <a:solidFill>
                  <a:srgbClr val="696272"/>
                </a:solidFill>
                <a:latin typeface="Arial"/>
                <a:cs typeface="Arial"/>
              </a:rPr>
              <a:t>Shreveport</a:t>
            </a:r>
            <a:r>
              <a:rPr dirty="0" smtClean="0" sz="900" spc="8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5">
                <a:solidFill>
                  <a:srgbClr val="595264"/>
                </a:solidFill>
                <a:latin typeface="Arial"/>
                <a:cs typeface="Arial"/>
              </a:rPr>
              <a:t>hotel</a:t>
            </a:r>
            <a:r>
              <a:rPr dirty="0" smtClean="0" sz="900" spc="-100">
                <a:solidFill>
                  <a:srgbClr val="595264"/>
                </a:solidFill>
                <a:latin typeface="Arial"/>
                <a:cs typeface="Arial"/>
              </a:rPr>
              <a:t> </a:t>
            </a:r>
            <a:r>
              <a:rPr dirty="0" smtClean="0" sz="900" spc="5">
                <a:solidFill>
                  <a:srgbClr val="595264"/>
                </a:solidFill>
                <a:latin typeface="Arial"/>
                <a:cs typeface="Arial"/>
              </a:rPr>
              <a:t>for</a:t>
            </a:r>
            <a:r>
              <a:rPr dirty="0" smtClean="0" sz="900" spc="10">
                <a:solidFill>
                  <a:srgbClr val="595264"/>
                </a:solidFill>
                <a:latin typeface="Arial"/>
                <a:cs typeface="Arial"/>
              </a:rPr>
              <a:t> </a:t>
            </a:r>
            <a:r>
              <a:rPr dirty="0" smtClean="0" sz="900" spc="0">
                <a:solidFill>
                  <a:srgbClr val="696272"/>
                </a:solidFill>
                <a:latin typeface="Arial"/>
                <a:cs typeface="Arial"/>
              </a:rPr>
              <a:t>3</a:t>
            </a:r>
            <a:r>
              <a:rPr dirty="0" smtClean="0" sz="900" spc="-130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15">
                <a:solidFill>
                  <a:srgbClr val="696272"/>
                </a:solidFill>
                <a:latin typeface="Arial"/>
                <a:cs typeface="Arial"/>
              </a:rPr>
              <a:t>da</a:t>
            </a:r>
            <a:r>
              <a:rPr dirty="0" smtClean="0" sz="900" spc="15">
                <a:solidFill>
                  <a:srgbClr val="696272"/>
                </a:solidFill>
                <a:latin typeface="Arial"/>
                <a:cs typeface="Arial"/>
              </a:rPr>
              <a:t>y</a:t>
            </a:r>
            <a:r>
              <a:rPr dirty="0" smtClean="0" sz="900" spc="-70">
                <a:solidFill>
                  <a:srgbClr val="827C8A"/>
                </a:solidFill>
                <a:latin typeface="Arial"/>
                <a:cs typeface="Arial"/>
              </a:rPr>
              <a:t>s</a:t>
            </a:r>
            <a:r>
              <a:rPr dirty="0" smtClean="0" sz="900" spc="140">
                <a:solidFill>
                  <a:srgbClr val="696272"/>
                </a:solidFill>
                <a:latin typeface="Arial"/>
                <a:cs typeface="Arial"/>
              </a:rPr>
              <a:t>.</a:t>
            </a:r>
            <a:r>
              <a:rPr dirty="0" smtClean="0" sz="900" spc="-16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35">
                <a:solidFill>
                  <a:srgbClr val="696272"/>
                </a:solidFill>
                <a:latin typeface="Arial"/>
                <a:cs typeface="Arial"/>
              </a:rPr>
              <a:t>The</a:t>
            </a:r>
            <a:r>
              <a:rPr dirty="0" smtClean="0" sz="900" spc="-4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20">
                <a:solidFill>
                  <a:srgbClr val="696272"/>
                </a:solidFill>
                <a:latin typeface="Arial"/>
                <a:cs typeface="Arial"/>
              </a:rPr>
              <a:t>cost</a:t>
            </a:r>
            <a:r>
              <a:rPr dirty="0" smtClean="0" sz="900" spc="20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55">
                <a:solidFill>
                  <a:srgbClr val="696272"/>
                </a:solidFill>
                <a:latin typeface="Arial"/>
                <a:cs typeface="Arial"/>
              </a:rPr>
              <a:t>is</a:t>
            </a:r>
            <a:r>
              <a:rPr dirty="0" smtClean="0" sz="900" spc="-40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10">
                <a:solidFill>
                  <a:srgbClr val="696272"/>
                </a:solidFill>
                <a:latin typeface="Arial"/>
                <a:cs typeface="Arial"/>
              </a:rPr>
              <a:t>around</a:t>
            </a:r>
            <a:r>
              <a:rPr dirty="0" smtClean="0" sz="900" spc="10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12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10">
                <a:solidFill>
                  <a:srgbClr val="696272"/>
                </a:solidFill>
                <a:latin typeface="Arial"/>
                <a:cs typeface="Arial"/>
              </a:rPr>
              <a:t>$75</a:t>
            </a:r>
            <a:r>
              <a:rPr dirty="0" smtClean="0" sz="900" spc="-55">
                <a:solidFill>
                  <a:srgbClr val="696272"/>
                </a:solidFill>
                <a:latin typeface="Arial"/>
                <a:cs typeface="Arial"/>
              </a:rPr>
              <a:t>0</a:t>
            </a:r>
            <a:r>
              <a:rPr dirty="0" smtClean="0" sz="900" spc="140">
                <a:solidFill>
                  <a:srgbClr val="827C8A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09876" y="4657597"/>
            <a:ext cx="1567815" cy="186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65">
                <a:solidFill>
                  <a:srgbClr val="494159"/>
                </a:solidFill>
                <a:latin typeface="Arial"/>
                <a:cs typeface="Arial"/>
              </a:rPr>
              <a:t>Av</a:t>
            </a:r>
            <a:r>
              <a:rPr dirty="0" smtClean="0" sz="1150" spc="35">
                <a:solidFill>
                  <a:srgbClr val="494159"/>
                </a:solidFill>
                <a:latin typeface="Arial"/>
                <a:cs typeface="Arial"/>
              </a:rPr>
              <a:t>e</a:t>
            </a:r>
            <a:r>
              <a:rPr dirty="0" smtClean="0" sz="1150" spc="-50">
                <a:solidFill>
                  <a:srgbClr val="415277"/>
                </a:solidFill>
                <a:latin typeface="Arial"/>
                <a:cs typeface="Arial"/>
              </a:rPr>
              <a:t>r</a:t>
            </a:r>
            <a:r>
              <a:rPr dirty="0" smtClean="0" sz="1150" spc="-65">
                <a:solidFill>
                  <a:srgbClr val="696272"/>
                </a:solidFill>
                <a:latin typeface="Arial"/>
                <a:cs typeface="Arial"/>
              </a:rPr>
              <a:t>a</a:t>
            </a:r>
            <a:r>
              <a:rPr dirty="0" smtClean="0" sz="1150" spc="25">
                <a:solidFill>
                  <a:srgbClr val="494159"/>
                </a:solidFill>
                <a:latin typeface="Arial"/>
                <a:cs typeface="Arial"/>
              </a:rPr>
              <a:t>g</a:t>
            </a:r>
            <a:r>
              <a:rPr dirty="0" smtClean="0" sz="1150" spc="15">
                <a:solidFill>
                  <a:srgbClr val="696272"/>
                </a:solidFill>
                <a:latin typeface="Arial"/>
                <a:cs typeface="Arial"/>
              </a:rPr>
              <a:t>e</a:t>
            </a:r>
            <a:r>
              <a:rPr dirty="0" smtClean="0" sz="1150" spc="-70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1150" spc="-155">
                <a:solidFill>
                  <a:srgbClr val="494159"/>
                </a:solidFill>
                <a:latin typeface="Arial"/>
                <a:cs typeface="Arial"/>
              </a:rPr>
              <a:t>P</a:t>
            </a:r>
            <a:r>
              <a:rPr dirty="0" smtClean="0" sz="1150" spc="-5">
                <a:solidFill>
                  <a:srgbClr val="64414B"/>
                </a:solidFill>
                <a:latin typeface="Arial"/>
                <a:cs typeface="Arial"/>
              </a:rPr>
              <a:t>r</a:t>
            </a:r>
            <a:r>
              <a:rPr dirty="0" smtClean="0" sz="1150" spc="-30">
                <a:solidFill>
                  <a:srgbClr val="595264"/>
                </a:solidFill>
                <a:latin typeface="Arial"/>
                <a:cs typeface="Arial"/>
              </a:rPr>
              <a:t>ice</a:t>
            </a:r>
            <a:r>
              <a:rPr dirty="0" smtClean="0" sz="1150" spc="-70">
                <a:solidFill>
                  <a:srgbClr val="595264"/>
                </a:solidFill>
                <a:latin typeface="Arial"/>
                <a:cs typeface="Arial"/>
              </a:rPr>
              <a:t> </a:t>
            </a:r>
            <a:r>
              <a:rPr dirty="0" smtClean="0" sz="1150" spc="30">
                <a:solidFill>
                  <a:srgbClr val="595264"/>
                </a:solidFill>
                <a:latin typeface="Arial"/>
                <a:cs typeface="Arial"/>
              </a:rPr>
              <a:t>of</a:t>
            </a:r>
            <a:r>
              <a:rPr dirty="0" smtClean="0" sz="1150" spc="-60">
                <a:solidFill>
                  <a:srgbClr val="595264"/>
                </a:solidFill>
                <a:latin typeface="Arial"/>
                <a:cs typeface="Arial"/>
              </a:rPr>
              <a:t> </a:t>
            </a:r>
            <a:r>
              <a:rPr dirty="0" smtClean="0" sz="1150" spc="-100">
                <a:solidFill>
                  <a:srgbClr val="595264"/>
                </a:solidFill>
                <a:latin typeface="Arial"/>
                <a:cs typeface="Arial"/>
              </a:rPr>
              <a:t>a</a:t>
            </a:r>
            <a:r>
              <a:rPr dirty="0" smtClean="0" sz="1150" spc="-100">
                <a:solidFill>
                  <a:srgbClr val="595264"/>
                </a:solidFill>
                <a:latin typeface="Arial"/>
                <a:cs typeface="Arial"/>
              </a:rPr>
              <a:t> </a:t>
            </a:r>
            <a:r>
              <a:rPr dirty="0" smtClean="0" sz="1150" spc="-50">
                <a:solidFill>
                  <a:srgbClr val="494159"/>
                </a:solidFill>
                <a:latin typeface="Arial"/>
                <a:cs typeface="Arial"/>
              </a:rPr>
              <a:t>Me</a:t>
            </a:r>
            <a:r>
              <a:rPr dirty="0" smtClean="0" sz="1150" spc="15">
                <a:solidFill>
                  <a:srgbClr val="494159"/>
                </a:solidFill>
                <a:latin typeface="Arial"/>
                <a:cs typeface="Arial"/>
              </a:rPr>
              <a:t>a</a:t>
            </a:r>
            <a:r>
              <a:rPr dirty="0" smtClean="0" sz="1150" spc="-20">
                <a:solidFill>
                  <a:srgbClr val="415277"/>
                </a:solidFill>
                <a:latin typeface="Arial"/>
                <a:cs typeface="Arial"/>
              </a:rPr>
              <a:t>l</a:t>
            </a:r>
            <a:r>
              <a:rPr dirty="0" smtClean="0" sz="1150" spc="200">
                <a:solidFill>
                  <a:srgbClr val="494159"/>
                </a:solidFill>
                <a:latin typeface="Arial"/>
                <a:cs typeface="Arial"/>
              </a:rPr>
              <a:t>:</a:t>
            </a:r>
            <a:endParaRPr sz="11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03779" y="4841747"/>
            <a:ext cx="915669" cy="42925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415">
              <a:lnSpc>
                <a:spcPct val="100000"/>
              </a:lnSpc>
            </a:pPr>
            <a:r>
              <a:rPr dirty="0" smtClean="0" sz="900" spc="-65">
                <a:solidFill>
                  <a:srgbClr val="696272"/>
                </a:solidFill>
                <a:latin typeface="Arial"/>
                <a:cs typeface="Arial"/>
              </a:rPr>
              <a:t>Fast</a:t>
            </a:r>
            <a:r>
              <a:rPr dirty="0" smtClean="0" sz="900" spc="-4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20">
                <a:solidFill>
                  <a:srgbClr val="696272"/>
                </a:solidFill>
                <a:latin typeface="Arial"/>
                <a:cs typeface="Arial"/>
              </a:rPr>
              <a:t>Food</a:t>
            </a:r>
            <a:endParaRPr sz="900">
              <a:latin typeface="Arial"/>
              <a:cs typeface="Arial"/>
            </a:endParaRPr>
          </a:p>
          <a:p>
            <a:pPr marL="18415" marR="12700" indent="-6350">
              <a:lnSpc>
                <a:spcPct val="102200"/>
              </a:lnSpc>
            </a:pPr>
            <a:r>
              <a:rPr dirty="0" smtClean="0" sz="900" spc="-20">
                <a:solidFill>
                  <a:srgbClr val="696272"/>
                </a:solidFill>
                <a:latin typeface="Arial"/>
                <a:cs typeface="Arial"/>
              </a:rPr>
              <a:t>Chain</a:t>
            </a:r>
            <a:r>
              <a:rPr dirty="0" smtClean="0" sz="900" spc="-1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40">
                <a:solidFill>
                  <a:srgbClr val="696272"/>
                </a:solidFill>
                <a:latin typeface="Arial"/>
                <a:cs typeface="Arial"/>
              </a:rPr>
              <a:t>Restaurants</a:t>
            </a:r>
            <a:r>
              <a:rPr dirty="0" smtClean="0" sz="900" spc="-20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30">
                <a:solidFill>
                  <a:srgbClr val="696272"/>
                </a:solidFill>
                <a:latin typeface="Arial"/>
                <a:cs typeface="Arial"/>
              </a:rPr>
              <a:t>Fine</a:t>
            </a:r>
            <a:r>
              <a:rPr dirty="0" smtClean="0" sz="900" spc="-4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30">
                <a:solidFill>
                  <a:srgbClr val="696272"/>
                </a:solidFill>
                <a:latin typeface="Arial"/>
                <a:cs typeface="Arial"/>
              </a:rPr>
              <a:t>D</a:t>
            </a:r>
            <a:r>
              <a:rPr dirty="0" smtClean="0" sz="900" spc="-15">
                <a:solidFill>
                  <a:srgbClr val="494159"/>
                </a:solidFill>
                <a:latin typeface="Arial"/>
                <a:cs typeface="Arial"/>
              </a:rPr>
              <a:t>i</a:t>
            </a:r>
            <a:r>
              <a:rPr dirty="0" smtClean="0" sz="900" spc="15">
                <a:solidFill>
                  <a:srgbClr val="696272"/>
                </a:solidFill>
                <a:latin typeface="Arial"/>
                <a:cs typeface="Arial"/>
              </a:rPr>
              <a:t>ning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85235" y="4841747"/>
            <a:ext cx="1050925" cy="4362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1060"/>
              </a:lnSpc>
              <a:tabLst>
                <a:tab pos="316865" algn="l"/>
              </a:tabLst>
            </a:pPr>
            <a:r>
              <a:rPr dirty="0" smtClean="0" sz="900" spc="-114">
                <a:solidFill>
                  <a:srgbClr val="696272"/>
                </a:solidFill>
                <a:latin typeface="Arial"/>
                <a:cs typeface="Arial"/>
              </a:rPr>
              <a:t>$</a:t>
            </a:r>
            <a:r>
              <a:rPr dirty="0" smtClean="0" sz="900" spc="-114">
                <a:solidFill>
                  <a:srgbClr val="696272"/>
                </a:solidFill>
                <a:latin typeface="Arial"/>
                <a:cs typeface="Arial"/>
              </a:rPr>
              <a:t>	</a:t>
            </a:r>
            <a:r>
              <a:rPr dirty="0" smtClean="0" sz="900" spc="-45">
                <a:solidFill>
                  <a:srgbClr val="696272"/>
                </a:solidFill>
                <a:latin typeface="Arial"/>
                <a:cs typeface="Arial"/>
              </a:rPr>
              <a:t>$5</a:t>
            </a:r>
            <a:r>
              <a:rPr dirty="0" smtClean="0" sz="900" spc="30">
                <a:solidFill>
                  <a:srgbClr val="3D2D38"/>
                </a:solidFill>
                <a:latin typeface="Arial"/>
                <a:cs typeface="Arial"/>
              </a:rPr>
              <a:t>-</a:t>
            </a:r>
            <a:r>
              <a:rPr dirty="0" smtClean="0" sz="900" spc="-70">
                <a:solidFill>
                  <a:srgbClr val="5B6E89"/>
                </a:solidFill>
                <a:latin typeface="Arial"/>
                <a:cs typeface="Arial"/>
              </a:rPr>
              <a:t>1</a:t>
            </a:r>
            <a:r>
              <a:rPr dirty="0" smtClean="0" sz="900" spc="-70">
                <a:solidFill>
                  <a:srgbClr val="595264"/>
                </a:solidFill>
                <a:latin typeface="Arial"/>
                <a:cs typeface="Arial"/>
              </a:rPr>
              <a:t>5</a:t>
            </a:r>
            <a:r>
              <a:rPr dirty="0" smtClean="0" sz="900" spc="130">
                <a:solidFill>
                  <a:srgbClr val="827C8A"/>
                </a:solidFill>
                <a:latin typeface="Arial"/>
                <a:cs typeface="Arial"/>
              </a:rPr>
              <a:t>/</a:t>
            </a:r>
            <a:r>
              <a:rPr dirty="0" smtClean="0" sz="900" spc="-10">
                <a:solidFill>
                  <a:srgbClr val="595264"/>
                </a:solidFill>
                <a:latin typeface="Arial"/>
                <a:cs typeface="Arial"/>
              </a:rPr>
              <a:t>perso</a:t>
            </a:r>
            <a:r>
              <a:rPr dirty="0" smtClean="0" sz="900" spc="60">
                <a:solidFill>
                  <a:srgbClr val="64414B"/>
                </a:solidFill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155"/>
              </a:lnSpc>
              <a:tabLst>
                <a:tab pos="316865" algn="l"/>
              </a:tabLst>
            </a:pPr>
            <a:r>
              <a:rPr dirty="0" smtClean="0" sz="900" spc="-70">
                <a:solidFill>
                  <a:srgbClr val="696272"/>
                </a:solidFill>
                <a:latin typeface="Arial"/>
                <a:cs typeface="Arial"/>
              </a:rPr>
              <a:t>$$</a:t>
            </a:r>
            <a:r>
              <a:rPr dirty="0" smtClean="0" sz="900" spc="-70">
                <a:solidFill>
                  <a:srgbClr val="696272"/>
                </a:solidFill>
                <a:latin typeface="Arial"/>
                <a:cs typeface="Arial"/>
              </a:rPr>
              <a:t>	</a:t>
            </a:r>
            <a:r>
              <a:rPr dirty="0" smtClean="0" sz="1200" spc="-195">
                <a:solidFill>
                  <a:srgbClr val="696272"/>
                </a:solidFill>
                <a:latin typeface="Times New Roman"/>
                <a:cs typeface="Times New Roman"/>
              </a:rPr>
              <a:t>S</a:t>
            </a:r>
            <a:r>
              <a:rPr dirty="0" smtClean="0" sz="900" spc="-10">
                <a:solidFill>
                  <a:srgbClr val="595264"/>
                </a:solidFill>
                <a:latin typeface="Arial"/>
                <a:cs typeface="Arial"/>
              </a:rPr>
              <a:t>1</a:t>
            </a:r>
            <a:r>
              <a:rPr dirty="0" smtClean="0" sz="900" spc="-130">
                <a:solidFill>
                  <a:srgbClr val="595264"/>
                </a:solidFill>
                <a:latin typeface="Arial"/>
                <a:cs typeface="Arial"/>
              </a:rPr>
              <a:t>5</a:t>
            </a:r>
            <a:r>
              <a:rPr dirty="0" smtClean="0" sz="900" spc="30">
                <a:solidFill>
                  <a:srgbClr val="3D2D38"/>
                </a:solidFill>
                <a:latin typeface="Arial"/>
                <a:cs typeface="Arial"/>
              </a:rPr>
              <a:t>-</a:t>
            </a:r>
            <a:r>
              <a:rPr dirty="0" smtClean="0" sz="900" spc="-25">
                <a:solidFill>
                  <a:srgbClr val="696272"/>
                </a:solidFill>
                <a:latin typeface="Arial"/>
                <a:cs typeface="Arial"/>
              </a:rPr>
              <a:t>2</a:t>
            </a:r>
            <a:r>
              <a:rPr dirty="0" smtClean="0" sz="900" spc="-65">
                <a:solidFill>
                  <a:srgbClr val="696272"/>
                </a:solidFill>
                <a:latin typeface="Arial"/>
                <a:cs typeface="Arial"/>
              </a:rPr>
              <a:t>5</a:t>
            </a:r>
            <a:r>
              <a:rPr dirty="0" smtClean="0" sz="900" spc="130">
                <a:solidFill>
                  <a:srgbClr val="827C8A"/>
                </a:solidFill>
                <a:latin typeface="Arial"/>
                <a:cs typeface="Arial"/>
              </a:rPr>
              <a:t>/</a:t>
            </a:r>
            <a:r>
              <a:rPr dirty="0" smtClean="0" sz="900" spc="-10">
                <a:solidFill>
                  <a:srgbClr val="595264"/>
                </a:solidFill>
                <a:latin typeface="Arial"/>
                <a:cs typeface="Arial"/>
              </a:rPr>
              <a:t>person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125"/>
              </a:lnSpc>
            </a:pPr>
            <a:r>
              <a:rPr dirty="0" smtClean="0" sz="1150" spc="-175">
                <a:solidFill>
                  <a:srgbClr val="696272"/>
                </a:solidFill>
                <a:latin typeface="Times New Roman"/>
                <a:cs typeface="Times New Roman"/>
              </a:rPr>
              <a:t>SSS</a:t>
            </a:r>
            <a:r>
              <a:rPr dirty="0" smtClean="0" sz="1150" spc="-175">
                <a:solidFill>
                  <a:srgbClr val="696272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135">
                <a:solidFill>
                  <a:srgbClr val="696272"/>
                </a:solidFill>
                <a:latin typeface="Times New Roman"/>
                <a:cs typeface="Times New Roman"/>
              </a:rPr>
              <a:t> </a:t>
            </a:r>
            <a:r>
              <a:rPr dirty="0" smtClean="0" sz="900" spc="-40">
                <a:solidFill>
                  <a:srgbClr val="696272"/>
                </a:solidFill>
                <a:latin typeface="Arial"/>
                <a:cs typeface="Arial"/>
              </a:rPr>
              <a:t>$2</a:t>
            </a:r>
            <a:r>
              <a:rPr dirty="0" smtClean="0" sz="900" spc="-80">
                <a:solidFill>
                  <a:srgbClr val="696272"/>
                </a:solidFill>
                <a:latin typeface="Arial"/>
                <a:cs typeface="Arial"/>
              </a:rPr>
              <a:t>5</a:t>
            </a:r>
            <a:r>
              <a:rPr dirty="0" smtClean="0" sz="900" spc="30">
                <a:solidFill>
                  <a:srgbClr val="827C8A"/>
                </a:solidFill>
                <a:latin typeface="Arial"/>
                <a:cs typeface="Arial"/>
              </a:rPr>
              <a:t>-</a:t>
            </a:r>
            <a:r>
              <a:rPr dirty="0" smtClean="0" sz="900" spc="-15">
                <a:solidFill>
                  <a:srgbClr val="595264"/>
                </a:solidFill>
                <a:latin typeface="Arial"/>
                <a:cs typeface="Arial"/>
              </a:rPr>
              <a:t>5</a:t>
            </a:r>
            <a:r>
              <a:rPr dirty="0" smtClean="0" sz="900" spc="-75">
                <a:solidFill>
                  <a:srgbClr val="595264"/>
                </a:solidFill>
                <a:latin typeface="Arial"/>
                <a:cs typeface="Arial"/>
              </a:rPr>
              <a:t>0</a:t>
            </a:r>
            <a:r>
              <a:rPr dirty="0" smtClean="0" sz="900" spc="130">
                <a:solidFill>
                  <a:srgbClr val="827C8A"/>
                </a:solidFill>
                <a:latin typeface="Arial"/>
                <a:cs typeface="Arial"/>
              </a:rPr>
              <a:t>/</a:t>
            </a:r>
            <a:r>
              <a:rPr dirty="0" smtClean="0" sz="900" spc="-10">
                <a:solidFill>
                  <a:srgbClr val="595264"/>
                </a:solidFill>
                <a:latin typeface="Arial"/>
                <a:cs typeface="Arial"/>
              </a:rPr>
              <a:t>person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15203" y="4853432"/>
            <a:ext cx="1193165" cy="7283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415">
              <a:lnSpc>
                <a:spcPct val="100000"/>
              </a:lnSpc>
            </a:pPr>
            <a:r>
              <a:rPr dirty="0" smtClean="0" sz="1000" spc="40" i="1">
                <a:solidFill>
                  <a:srgbClr val="494159"/>
                </a:solidFill>
                <a:latin typeface="Arial"/>
                <a:cs typeface="Arial"/>
              </a:rPr>
              <a:t>Tip2: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035"/>
              </a:lnSpc>
            </a:pPr>
            <a:r>
              <a:rPr dirty="0" smtClean="0" sz="900" spc="-45">
                <a:solidFill>
                  <a:srgbClr val="696272"/>
                </a:solidFill>
                <a:latin typeface="Arial"/>
                <a:cs typeface="Arial"/>
              </a:rPr>
              <a:t>Stay</a:t>
            </a:r>
            <a:r>
              <a:rPr dirty="0" smtClean="0" sz="900" spc="-6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70">
                <a:solidFill>
                  <a:srgbClr val="696272"/>
                </a:solidFill>
                <a:latin typeface="Arial"/>
                <a:cs typeface="Arial"/>
              </a:rPr>
              <a:t>a</a:t>
            </a:r>
            <a:r>
              <a:rPr dirty="0" smtClean="0" sz="900" spc="110">
                <a:solidFill>
                  <a:srgbClr val="494159"/>
                </a:solidFill>
                <a:latin typeface="Arial"/>
                <a:cs typeface="Arial"/>
              </a:rPr>
              <a:t>t</a:t>
            </a:r>
            <a:r>
              <a:rPr dirty="0" smtClean="0" sz="900" spc="-40">
                <a:solidFill>
                  <a:srgbClr val="494159"/>
                </a:solidFill>
                <a:latin typeface="Arial"/>
                <a:cs typeface="Arial"/>
              </a:rPr>
              <a:t> </a:t>
            </a:r>
            <a:r>
              <a:rPr dirty="0" smtClean="0" sz="900" spc="20">
                <a:solidFill>
                  <a:srgbClr val="696272"/>
                </a:solidFill>
                <a:latin typeface="Arial"/>
                <a:cs typeface="Arial"/>
              </a:rPr>
              <a:t>h</a:t>
            </a:r>
            <a:r>
              <a:rPr dirty="0" smtClean="0" sz="900" spc="-65">
                <a:solidFill>
                  <a:srgbClr val="696272"/>
                </a:solidFill>
                <a:latin typeface="Arial"/>
                <a:cs typeface="Arial"/>
              </a:rPr>
              <a:t>o</a:t>
            </a:r>
            <a:r>
              <a:rPr dirty="0" smtClean="0" sz="900" spc="80">
                <a:solidFill>
                  <a:srgbClr val="494159"/>
                </a:solidFill>
                <a:latin typeface="Arial"/>
                <a:cs typeface="Arial"/>
              </a:rPr>
              <a:t>t</a:t>
            </a:r>
            <a:r>
              <a:rPr dirty="0" smtClean="0" sz="900" spc="-20">
                <a:solidFill>
                  <a:srgbClr val="696272"/>
                </a:solidFill>
                <a:latin typeface="Arial"/>
                <a:cs typeface="Arial"/>
              </a:rPr>
              <a:t>els</a:t>
            </a:r>
            <a:r>
              <a:rPr dirty="0" smtClean="0" sz="900" spc="-60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35">
                <a:solidFill>
                  <a:srgbClr val="696272"/>
                </a:solidFill>
                <a:latin typeface="Arial"/>
                <a:cs typeface="Arial"/>
              </a:rPr>
              <a:t>w</a:t>
            </a:r>
            <a:r>
              <a:rPr dirty="0" smtClean="0" sz="900" spc="-85">
                <a:solidFill>
                  <a:srgbClr val="415277"/>
                </a:solidFill>
                <a:latin typeface="Arial"/>
                <a:cs typeface="Arial"/>
              </a:rPr>
              <a:t>i</a:t>
            </a:r>
            <a:r>
              <a:rPr dirty="0" smtClean="0" sz="900" spc="130">
                <a:solidFill>
                  <a:srgbClr val="595264"/>
                </a:solidFill>
                <a:latin typeface="Arial"/>
                <a:cs typeface="Arial"/>
              </a:rPr>
              <a:t>t</a:t>
            </a:r>
            <a:r>
              <a:rPr dirty="0" smtClean="0" sz="900" spc="60">
                <a:solidFill>
                  <a:srgbClr val="64414B"/>
                </a:solidFill>
                <a:latin typeface="Arial"/>
                <a:cs typeface="Arial"/>
              </a:rPr>
              <a:t>h</a:t>
            </a:r>
            <a:endParaRPr sz="9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70"/>
              </a:spcBef>
            </a:pPr>
            <a:r>
              <a:rPr dirty="0" smtClean="0" sz="900" spc="-20">
                <a:solidFill>
                  <a:srgbClr val="696272"/>
                </a:solidFill>
                <a:latin typeface="Arial"/>
                <a:cs typeface="Arial"/>
              </a:rPr>
              <a:t>microwaves</a:t>
            </a:r>
            <a:r>
              <a:rPr dirty="0" smtClean="0" sz="900" spc="-1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5">
                <a:solidFill>
                  <a:srgbClr val="696272"/>
                </a:solidFill>
                <a:latin typeface="Arial"/>
                <a:cs typeface="Arial"/>
              </a:rPr>
              <a:t>and</a:t>
            </a:r>
            <a:endParaRPr sz="9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25"/>
              </a:spcBef>
            </a:pPr>
            <a:r>
              <a:rPr dirty="0" smtClean="0" sz="900" spc="-15">
                <a:solidFill>
                  <a:srgbClr val="696272"/>
                </a:solidFill>
                <a:latin typeface="Arial"/>
                <a:cs typeface="Arial"/>
              </a:rPr>
              <a:t>ref</a:t>
            </a:r>
            <a:r>
              <a:rPr dirty="0" smtClean="0" sz="900" spc="-120">
                <a:solidFill>
                  <a:srgbClr val="696272"/>
                </a:solidFill>
                <a:latin typeface="Arial"/>
                <a:cs typeface="Arial"/>
              </a:rPr>
              <a:t>r</a:t>
            </a:r>
            <a:r>
              <a:rPr dirty="0" smtClean="0" sz="900" spc="-60">
                <a:solidFill>
                  <a:srgbClr val="827C8A"/>
                </a:solidFill>
                <a:latin typeface="Arial"/>
                <a:cs typeface="Arial"/>
              </a:rPr>
              <a:t>i</a:t>
            </a:r>
            <a:r>
              <a:rPr dirty="0" smtClean="0" sz="900" spc="-20">
                <a:solidFill>
                  <a:srgbClr val="696272"/>
                </a:solidFill>
                <a:latin typeface="Arial"/>
                <a:cs typeface="Arial"/>
              </a:rPr>
              <a:t>gerators</a:t>
            </a:r>
            <a:r>
              <a:rPr dirty="0" smtClean="0" sz="900" spc="-20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50">
                <a:solidFill>
                  <a:srgbClr val="696272"/>
                </a:solidFill>
                <a:latin typeface="Arial"/>
                <a:cs typeface="Arial"/>
              </a:rPr>
              <a:t>so</a:t>
            </a:r>
            <a:r>
              <a:rPr dirty="0" smtClean="0" sz="900" spc="-50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5">
                <a:solidFill>
                  <a:srgbClr val="696272"/>
                </a:solidFill>
                <a:latin typeface="Arial"/>
                <a:cs typeface="Arial"/>
              </a:rPr>
              <a:t>you</a:t>
            </a:r>
            <a:r>
              <a:rPr dirty="0" smtClean="0" sz="900" spc="-5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0">
                <a:solidFill>
                  <a:srgbClr val="696272"/>
                </a:solidFill>
                <a:latin typeface="Arial"/>
                <a:cs typeface="Arial"/>
              </a:rPr>
              <a:t>can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mtClean="0" sz="900" spc="-5">
                <a:solidFill>
                  <a:srgbClr val="595264"/>
                </a:solidFill>
                <a:latin typeface="Arial"/>
                <a:cs typeface="Arial"/>
              </a:rPr>
              <a:t>cook</a:t>
            </a:r>
            <a:r>
              <a:rPr dirty="0" smtClean="0" sz="900" spc="-70">
                <a:solidFill>
                  <a:srgbClr val="595264"/>
                </a:solidFill>
                <a:latin typeface="Arial"/>
                <a:cs typeface="Arial"/>
              </a:rPr>
              <a:t> </a:t>
            </a:r>
            <a:r>
              <a:rPr dirty="0" smtClean="0" sz="900" spc="-5">
                <a:solidFill>
                  <a:srgbClr val="696272"/>
                </a:solidFill>
                <a:latin typeface="Arial"/>
                <a:cs typeface="Arial"/>
              </a:rPr>
              <a:t>y</a:t>
            </a:r>
            <a:r>
              <a:rPr dirty="0" smtClean="0" sz="900" spc="55">
                <a:solidFill>
                  <a:srgbClr val="696272"/>
                </a:solidFill>
                <a:latin typeface="Arial"/>
                <a:cs typeface="Arial"/>
              </a:rPr>
              <a:t>o</a:t>
            </a:r>
            <a:r>
              <a:rPr dirty="0" smtClean="0" sz="900" spc="0">
                <a:solidFill>
                  <a:srgbClr val="494159"/>
                </a:solidFill>
                <a:latin typeface="Arial"/>
                <a:cs typeface="Arial"/>
              </a:rPr>
              <a:t>ur</a:t>
            </a:r>
            <a:r>
              <a:rPr dirty="0" smtClean="0" sz="900" spc="-95">
                <a:solidFill>
                  <a:srgbClr val="494159"/>
                </a:solidFill>
                <a:latin typeface="Arial"/>
                <a:cs typeface="Arial"/>
              </a:rPr>
              <a:t> </a:t>
            </a:r>
            <a:r>
              <a:rPr dirty="0" smtClean="0" sz="900" spc="30">
                <a:solidFill>
                  <a:srgbClr val="696272"/>
                </a:solidFill>
                <a:latin typeface="Arial"/>
                <a:cs typeface="Arial"/>
              </a:rPr>
              <a:t>own</a:t>
            </a:r>
            <a:r>
              <a:rPr dirty="0" smtClean="0" sz="900" spc="-80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10">
                <a:solidFill>
                  <a:srgbClr val="595264"/>
                </a:solidFill>
                <a:latin typeface="Arial"/>
                <a:cs typeface="Arial"/>
              </a:rPr>
              <a:t>meal</a:t>
            </a:r>
            <a:r>
              <a:rPr dirty="0" smtClean="0" sz="900" spc="-15">
                <a:solidFill>
                  <a:srgbClr val="595264"/>
                </a:solidFill>
                <a:latin typeface="Arial"/>
                <a:cs typeface="Arial"/>
              </a:rPr>
              <a:t>s</a:t>
            </a:r>
            <a:r>
              <a:rPr dirty="0" smtClean="0" sz="900" spc="140">
                <a:solidFill>
                  <a:srgbClr val="827C8A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22067" y="5376926"/>
            <a:ext cx="1337310" cy="6134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-95">
                <a:solidFill>
                  <a:srgbClr val="494159"/>
                </a:solidFill>
                <a:latin typeface="Arial"/>
                <a:cs typeface="Arial"/>
              </a:rPr>
              <a:t>Ways</a:t>
            </a:r>
            <a:r>
              <a:rPr dirty="0" smtClean="0" sz="1150" spc="-20">
                <a:solidFill>
                  <a:srgbClr val="494159"/>
                </a:solidFill>
                <a:latin typeface="Arial"/>
                <a:cs typeface="Arial"/>
              </a:rPr>
              <a:t> </a:t>
            </a:r>
            <a:r>
              <a:rPr dirty="0" smtClean="0" sz="1150" spc="40">
                <a:solidFill>
                  <a:srgbClr val="494159"/>
                </a:solidFill>
                <a:latin typeface="Arial"/>
                <a:cs typeface="Arial"/>
              </a:rPr>
              <a:t>to</a:t>
            </a:r>
            <a:r>
              <a:rPr dirty="0" smtClean="0" sz="1150" spc="-30">
                <a:solidFill>
                  <a:srgbClr val="494159"/>
                </a:solidFill>
                <a:latin typeface="Arial"/>
                <a:cs typeface="Arial"/>
              </a:rPr>
              <a:t> </a:t>
            </a:r>
            <a:r>
              <a:rPr dirty="0" smtClean="0" sz="1150" spc="-75">
                <a:solidFill>
                  <a:srgbClr val="595264"/>
                </a:solidFill>
                <a:latin typeface="Arial"/>
                <a:cs typeface="Arial"/>
              </a:rPr>
              <a:t>Save:</a:t>
            </a:r>
            <a:endParaRPr sz="1150">
              <a:latin typeface="Arial"/>
              <a:cs typeface="Arial"/>
            </a:endParaRPr>
          </a:p>
          <a:p>
            <a:pPr marL="170815">
              <a:lnSpc>
                <a:spcPct val="100000"/>
              </a:lnSpc>
              <a:spcBef>
                <a:spcPts val="20"/>
              </a:spcBef>
            </a:pPr>
            <a:r>
              <a:rPr dirty="0" smtClean="0" sz="900" spc="-15">
                <a:solidFill>
                  <a:srgbClr val="696272"/>
                </a:solidFill>
                <a:latin typeface="Arial"/>
                <a:cs typeface="Arial"/>
              </a:rPr>
              <a:t>Bring</a:t>
            </a:r>
            <a:r>
              <a:rPr dirty="0" smtClean="0" sz="900" spc="-5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10">
                <a:solidFill>
                  <a:srgbClr val="595264"/>
                </a:solidFill>
                <a:latin typeface="Arial"/>
                <a:cs typeface="Arial"/>
              </a:rPr>
              <a:t>food</a:t>
            </a:r>
            <a:r>
              <a:rPr dirty="0" smtClean="0" sz="900" spc="-105">
                <a:solidFill>
                  <a:srgbClr val="595264"/>
                </a:solidFill>
                <a:latin typeface="Arial"/>
                <a:cs typeface="Arial"/>
              </a:rPr>
              <a:t> </a:t>
            </a:r>
            <a:r>
              <a:rPr dirty="0" smtClean="0" sz="900" spc="5">
                <a:solidFill>
                  <a:srgbClr val="595264"/>
                </a:solidFill>
                <a:latin typeface="Arial"/>
                <a:cs typeface="Arial"/>
              </a:rPr>
              <a:t>from</a:t>
            </a:r>
            <a:r>
              <a:rPr dirty="0" smtClean="0" sz="900" spc="55">
                <a:solidFill>
                  <a:srgbClr val="595264"/>
                </a:solidFill>
                <a:latin typeface="Arial"/>
                <a:cs typeface="Arial"/>
              </a:rPr>
              <a:t> </a:t>
            </a:r>
            <a:r>
              <a:rPr dirty="0" smtClean="0" sz="900" spc="5">
                <a:solidFill>
                  <a:srgbClr val="595264"/>
                </a:solidFill>
                <a:latin typeface="Arial"/>
                <a:cs typeface="Arial"/>
              </a:rPr>
              <a:t>hom</a:t>
            </a:r>
            <a:r>
              <a:rPr dirty="0" smtClean="0" sz="900" spc="-15">
                <a:solidFill>
                  <a:srgbClr val="595264"/>
                </a:solidFill>
                <a:latin typeface="Arial"/>
                <a:cs typeface="Arial"/>
              </a:rPr>
              <a:t>e</a:t>
            </a:r>
            <a:r>
              <a:rPr dirty="0" smtClean="0" sz="900" spc="140">
                <a:solidFill>
                  <a:srgbClr val="827C8A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70815" indent="-158750">
              <a:lnSpc>
                <a:spcPct val="100000"/>
              </a:lnSpc>
              <a:spcBef>
                <a:spcPts val="120"/>
              </a:spcBef>
              <a:buClr>
                <a:srgbClr val="494159"/>
              </a:buClr>
              <a:buFont typeface="Arial"/>
              <a:buChar char="•"/>
              <a:tabLst>
                <a:tab pos="170815" algn="l"/>
              </a:tabLst>
            </a:pPr>
            <a:r>
              <a:rPr dirty="0" smtClean="0" sz="900" spc="-35">
                <a:solidFill>
                  <a:srgbClr val="696272"/>
                </a:solidFill>
                <a:latin typeface="Arial"/>
                <a:cs typeface="Arial"/>
              </a:rPr>
              <a:t>Shop</a:t>
            </a:r>
            <a:r>
              <a:rPr dirty="0" smtClean="0" sz="900" spc="-40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10">
                <a:solidFill>
                  <a:srgbClr val="696272"/>
                </a:solidFill>
                <a:latin typeface="Arial"/>
                <a:cs typeface="Arial"/>
              </a:rPr>
              <a:t>at</a:t>
            </a:r>
            <a:r>
              <a:rPr dirty="0" smtClean="0" sz="900" spc="-3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10">
                <a:solidFill>
                  <a:srgbClr val="696272"/>
                </a:solidFill>
                <a:latin typeface="Arial"/>
                <a:cs typeface="Arial"/>
              </a:rPr>
              <a:t>grocery</a:t>
            </a:r>
            <a:r>
              <a:rPr dirty="0" smtClean="0" sz="900" spc="-2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30">
                <a:solidFill>
                  <a:srgbClr val="696272"/>
                </a:solidFill>
                <a:latin typeface="Arial"/>
                <a:cs typeface="Arial"/>
              </a:rPr>
              <a:t>store</a:t>
            </a:r>
            <a:r>
              <a:rPr dirty="0" smtClean="0" sz="900" spc="10">
                <a:solidFill>
                  <a:srgbClr val="696272"/>
                </a:solidFill>
                <a:latin typeface="Arial"/>
                <a:cs typeface="Arial"/>
              </a:rPr>
              <a:t>s</a:t>
            </a:r>
            <a:r>
              <a:rPr dirty="0" smtClean="0" sz="900" spc="140">
                <a:solidFill>
                  <a:srgbClr val="827C8A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algn="ctr" marL="126364">
              <a:lnSpc>
                <a:spcPts val="1055"/>
              </a:lnSpc>
            </a:pPr>
            <a:r>
              <a:rPr dirty="0" smtClean="0" sz="900" spc="-25">
                <a:solidFill>
                  <a:srgbClr val="696272"/>
                </a:solidFill>
                <a:latin typeface="Arial"/>
                <a:cs typeface="Arial"/>
              </a:rPr>
              <a:t>Cook</a:t>
            </a:r>
            <a:r>
              <a:rPr dirty="0" smtClean="0" sz="900" spc="-60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5">
                <a:solidFill>
                  <a:srgbClr val="696272"/>
                </a:solidFill>
                <a:latin typeface="Arial"/>
                <a:cs typeface="Arial"/>
              </a:rPr>
              <a:t>your</a:t>
            </a:r>
            <a:r>
              <a:rPr dirty="0" smtClean="0" sz="900" spc="-70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30">
                <a:solidFill>
                  <a:srgbClr val="696272"/>
                </a:solidFill>
                <a:latin typeface="Arial"/>
                <a:cs typeface="Arial"/>
              </a:rPr>
              <a:t>own</a:t>
            </a:r>
            <a:r>
              <a:rPr dirty="0" smtClean="0" sz="900" spc="-35">
                <a:solidFill>
                  <a:srgbClr val="696272"/>
                </a:solidFill>
                <a:latin typeface="Arial"/>
                <a:cs typeface="Arial"/>
              </a:rPr>
              <a:t> </a:t>
            </a:r>
            <a:r>
              <a:rPr dirty="0" smtClean="0" sz="900" spc="-20">
                <a:solidFill>
                  <a:srgbClr val="696272"/>
                </a:solidFill>
                <a:latin typeface="Arial"/>
                <a:cs typeface="Arial"/>
              </a:rPr>
              <a:t>meal</a:t>
            </a:r>
            <a:r>
              <a:rPr dirty="0" smtClean="0" sz="900" spc="-70">
                <a:solidFill>
                  <a:srgbClr val="696272"/>
                </a:solidFill>
                <a:latin typeface="Arial"/>
                <a:cs typeface="Arial"/>
              </a:rPr>
              <a:t>s</a:t>
            </a:r>
            <a:r>
              <a:rPr dirty="0" smtClean="0" sz="900" spc="275">
                <a:solidFill>
                  <a:srgbClr val="827C8A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0176" y="731519"/>
            <a:ext cx="341375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084576" y="329184"/>
            <a:ext cx="2901696" cy="438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620767" y="1377696"/>
            <a:ext cx="646176" cy="121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949696" y="1097280"/>
            <a:ext cx="890016" cy="4023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170176" y="3645408"/>
            <a:ext cx="341375" cy="7680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108960" y="3645408"/>
            <a:ext cx="3730751" cy="719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170176" y="5279135"/>
            <a:ext cx="170687" cy="12557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169408" y="6400800"/>
            <a:ext cx="1670304" cy="1341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889760" y="79247"/>
            <a:ext cx="5218175" cy="0"/>
          </a:xfrm>
          <a:custGeom>
            <a:avLst/>
            <a:gdLst/>
            <a:ahLst/>
            <a:cxnLst/>
            <a:rect l="l" t="t" r="r" b="b"/>
            <a:pathLst>
              <a:path w="5218175" h="0">
                <a:moveTo>
                  <a:pt x="0" y="0"/>
                </a:moveTo>
                <a:lnTo>
                  <a:pt x="5218175" y="0"/>
                </a:lnTo>
              </a:path>
            </a:pathLst>
          </a:custGeom>
          <a:ln w="36576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898904" y="60960"/>
            <a:ext cx="0" cy="6723888"/>
          </a:xfrm>
          <a:custGeom>
            <a:avLst/>
            <a:gdLst/>
            <a:ahLst/>
            <a:cxnLst/>
            <a:rect l="l" t="t" r="r" b="b"/>
            <a:pathLst>
              <a:path w="0" h="6723888">
                <a:moveTo>
                  <a:pt x="0" y="6723888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967984" y="746759"/>
            <a:ext cx="780288" cy="0"/>
          </a:xfrm>
          <a:custGeom>
            <a:avLst/>
            <a:gdLst/>
            <a:ahLst/>
            <a:cxnLst/>
            <a:rect l="l" t="t" r="r" b="b"/>
            <a:pathLst>
              <a:path w="780288" h="0">
                <a:moveTo>
                  <a:pt x="0" y="0"/>
                </a:moveTo>
                <a:lnTo>
                  <a:pt x="780288" y="0"/>
                </a:lnTo>
              </a:path>
            </a:pathLst>
          </a:custGeom>
          <a:ln w="30480">
            <a:solidFill>
              <a:srgbClr val="4BC8E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6760464" y="4364735"/>
            <a:ext cx="0" cy="2036064"/>
          </a:xfrm>
          <a:custGeom>
            <a:avLst/>
            <a:gdLst/>
            <a:ahLst/>
            <a:cxnLst/>
            <a:rect l="l" t="t" r="r" b="b"/>
            <a:pathLst>
              <a:path w="0" h="2036064">
                <a:moveTo>
                  <a:pt x="0" y="2036064"/>
                </a:moveTo>
                <a:lnTo>
                  <a:pt x="0" y="0"/>
                </a:lnTo>
              </a:path>
            </a:pathLst>
          </a:custGeom>
          <a:ln w="36576">
            <a:solidFill>
              <a:srgbClr val="93C84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114031" y="60960"/>
            <a:ext cx="0" cy="6723888"/>
          </a:xfrm>
          <a:custGeom>
            <a:avLst/>
            <a:gdLst/>
            <a:ahLst/>
            <a:cxnLst/>
            <a:rect l="l" t="t" r="r" b="b"/>
            <a:pathLst>
              <a:path w="0" h="6723888">
                <a:moveTo>
                  <a:pt x="0" y="6723888"/>
                </a:moveTo>
                <a:lnTo>
                  <a:pt x="0" y="0"/>
                </a:lnTo>
              </a:path>
            </a:pathLst>
          </a:custGeom>
          <a:ln w="36576">
            <a:solidFill>
              <a:srgbClr val="383B4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218944" y="786383"/>
            <a:ext cx="0" cy="2663952"/>
          </a:xfrm>
          <a:custGeom>
            <a:avLst/>
            <a:gdLst/>
            <a:ahLst/>
            <a:cxnLst/>
            <a:rect l="l" t="t" r="r" b="b"/>
            <a:pathLst>
              <a:path w="0" h="2663952">
                <a:moveTo>
                  <a:pt x="0" y="2663952"/>
                </a:moveTo>
                <a:lnTo>
                  <a:pt x="0" y="0"/>
                </a:lnTo>
              </a:path>
            </a:pathLst>
          </a:custGeom>
          <a:ln w="42672">
            <a:solidFill>
              <a:srgbClr val="48C8E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889760" y="6775704"/>
            <a:ext cx="5218175" cy="0"/>
          </a:xfrm>
          <a:custGeom>
            <a:avLst/>
            <a:gdLst/>
            <a:ahLst/>
            <a:cxnLst/>
            <a:rect l="l" t="t" r="r" b="b"/>
            <a:pathLst>
              <a:path w="5218175" h="0">
                <a:moveTo>
                  <a:pt x="0" y="0"/>
                </a:moveTo>
                <a:lnTo>
                  <a:pt x="5218175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270760" y="2505455"/>
            <a:ext cx="0" cy="548640"/>
          </a:xfrm>
          <a:custGeom>
            <a:avLst/>
            <a:gdLst/>
            <a:ahLst/>
            <a:cxnLst/>
            <a:rect l="l" t="t" r="r" b="b"/>
            <a:pathLst>
              <a:path w="0" h="548640">
                <a:moveTo>
                  <a:pt x="0" y="548640"/>
                </a:moveTo>
                <a:lnTo>
                  <a:pt x="0" y="0"/>
                </a:lnTo>
              </a:path>
            </a:pathLst>
          </a:custGeom>
          <a:ln w="30480">
            <a:solidFill>
              <a:srgbClr val="48C8E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218944" y="3706367"/>
            <a:ext cx="0" cy="2724912"/>
          </a:xfrm>
          <a:custGeom>
            <a:avLst/>
            <a:gdLst/>
            <a:ahLst/>
            <a:cxnLst/>
            <a:rect l="l" t="t" r="r" b="b"/>
            <a:pathLst>
              <a:path w="0" h="2724912">
                <a:moveTo>
                  <a:pt x="0" y="2724912"/>
                </a:moveTo>
                <a:lnTo>
                  <a:pt x="0" y="0"/>
                </a:lnTo>
              </a:path>
            </a:pathLst>
          </a:custGeom>
          <a:ln w="42672">
            <a:solidFill>
              <a:srgbClr val="97CC4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4657344" y="6486144"/>
            <a:ext cx="2090927" cy="0"/>
          </a:xfrm>
          <a:custGeom>
            <a:avLst/>
            <a:gdLst/>
            <a:ahLst/>
            <a:cxnLst/>
            <a:rect l="l" t="t" r="r" b="b"/>
            <a:pathLst>
              <a:path w="2090927" h="0">
                <a:moveTo>
                  <a:pt x="0" y="0"/>
                </a:moveTo>
                <a:lnTo>
                  <a:pt x="2090927" y="0"/>
                </a:lnTo>
              </a:path>
            </a:pathLst>
          </a:custGeom>
          <a:ln w="48768">
            <a:solidFill>
              <a:srgbClr val="A0CC5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2225039" y="6489191"/>
            <a:ext cx="2145792" cy="0"/>
          </a:xfrm>
          <a:custGeom>
            <a:avLst/>
            <a:gdLst/>
            <a:ahLst/>
            <a:cxnLst/>
            <a:rect l="l" t="t" r="r" b="b"/>
            <a:pathLst>
              <a:path w="2145792" h="0">
                <a:moveTo>
                  <a:pt x="0" y="0"/>
                </a:moveTo>
                <a:lnTo>
                  <a:pt x="2145792" y="0"/>
                </a:lnTo>
              </a:path>
            </a:pathLst>
          </a:custGeom>
          <a:ln w="42672">
            <a:solidFill>
              <a:srgbClr val="A0CC5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322320" y="1505711"/>
            <a:ext cx="0" cy="1944624"/>
          </a:xfrm>
          <a:custGeom>
            <a:avLst/>
            <a:gdLst/>
            <a:ahLst/>
            <a:cxnLst/>
            <a:rect l="l" t="t" r="r" b="b"/>
            <a:pathLst>
              <a:path w="0" h="1944624">
                <a:moveTo>
                  <a:pt x="0" y="1944624"/>
                </a:moveTo>
                <a:lnTo>
                  <a:pt x="0" y="0"/>
                </a:lnTo>
              </a:path>
            </a:pathLst>
          </a:custGeom>
          <a:ln w="48768">
            <a:solidFill>
              <a:srgbClr val="48C8E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934967" y="1505711"/>
            <a:ext cx="0" cy="1944624"/>
          </a:xfrm>
          <a:custGeom>
            <a:avLst/>
            <a:gdLst/>
            <a:ahLst/>
            <a:cxnLst/>
            <a:rect l="l" t="t" r="r" b="b"/>
            <a:pathLst>
              <a:path w="0" h="1944624">
                <a:moveTo>
                  <a:pt x="0" y="1944624"/>
                </a:moveTo>
                <a:lnTo>
                  <a:pt x="0" y="0"/>
                </a:lnTo>
              </a:path>
            </a:pathLst>
          </a:custGeom>
          <a:ln w="42672">
            <a:solidFill>
              <a:srgbClr val="3FC8E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666488" y="1505711"/>
            <a:ext cx="0" cy="1944624"/>
          </a:xfrm>
          <a:custGeom>
            <a:avLst/>
            <a:gdLst/>
            <a:ahLst/>
            <a:cxnLst/>
            <a:rect l="l" t="t" r="r" b="b"/>
            <a:pathLst>
              <a:path w="0" h="1944624">
                <a:moveTo>
                  <a:pt x="0" y="1944624"/>
                </a:moveTo>
                <a:lnTo>
                  <a:pt x="0" y="0"/>
                </a:lnTo>
              </a:path>
            </a:pathLst>
          </a:custGeom>
          <a:ln w="42672">
            <a:solidFill>
              <a:srgbClr val="4FCCE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224271" y="1505711"/>
            <a:ext cx="0" cy="1944624"/>
          </a:xfrm>
          <a:custGeom>
            <a:avLst/>
            <a:gdLst/>
            <a:ahLst/>
            <a:cxnLst/>
            <a:rect l="l" t="t" r="r" b="b"/>
            <a:pathLst>
              <a:path w="0" h="1944624">
                <a:moveTo>
                  <a:pt x="0" y="1944624"/>
                </a:moveTo>
                <a:lnTo>
                  <a:pt x="0" y="0"/>
                </a:lnTo>
              </a:path>
            </a:pathLst>
          </a:custGeom>
          <a:ln w="36576">
            <a:solidFill>
              <a:srgbClr val="3FC8E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5998464" y="1505711"/>
            <a:ext cx="0" cy="1944624"/>
          </a:xfrm>
          <a:custGeom>
            <a:avLst/>
            <a:gdLst/>
            <a:ahLst/>
            <a:cxnLst/>
            <a:rect l="l" t="t" r="r" b="b"/>
            <a:pathLst>
              <a:path w="0" h="1944624">
                <a:moveTo>
                  <a:pt x="0" y="1944624"/>
                </a:moveTo>
                <a:lnTo>
                  <a:pt x="0" y="0"/>
                </a:lnTo>
              </a:path>
            </a:pathLst>
          </a:custGeom>
          <a:ln w="36576">
            <a:solidFill>
              <a:srgbClr val="3FC8E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3322320" y="4376928"/>
            <a:ext cx="0" cy="1938527"/>
          </a:xfrm>
          <a:custGeom>
            <a:avLst/>
            <a:gdLst/>
            <a:ahLst/>
            <a:cxnLst/>
            <a:rect l="l" t="t" r="r" b="b"/>
            <a:pathLst>
              <a:path w="0" h="1938527">
                <a:moveTo>
                  <a:pt x="0" y="1938527"/>
                </a:moveTo>
                <a:lnTo>
                  <a:pt x="0" y="0"/>
                </a:lnTo>
              </a:path>
            </a:pathLst>
          </a:custGeom>
          <a:ln w="48768">
            <a:solidFill>
              <a:srgbClr val="97CC4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3931920" y="4376928"/>
            <a:ext cx="0" cy="1938527"/>
          </a:xfrm>
          <a:custGeom>
            <a:avLst/>
            <a:gdLst/>
            <a:ahLst/>
            <a:cxnLst/>
            <a:rect l="l" t="t" r="r" b="b"/>
            <a:pathLst>
              <a:path w="0" h="1938527">
                <a:moveTo>
                  <a:pt x="0" y="1938527"/>
                </a:moveTo>
                <a:lnTo>
                  <a:pt x="0" y="0"/>
                </a:lnTo>
              </a:path>
            </a:pathLst>
          </a:custGeom>
          <a:ln w="36576">
            <a:solidFill>
              <a:srgbClr val="93C84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4666488" y="4376928"/>
            <a:ext cx="0" cy="1938527"/>
          </a:xfrm>
          <a:custGeom>
            <a:avLst/>
            <a:gdLst/>
            <a:ahLst/>
            <a:cxnLst/>
            <a:rect l="l" t="t" r="r" b="b"/>
            <a:pathLst>
              <a:path w="0" h="1938527">
                <a:moveTo>
                  <a:pt x="0" y="1938527"/>
                </a:moveTo>
                <a:lnTo>
                  <a:pt x="0" y="0"/>
                </a:lnTo>
              </a:path>
            </a:pathLst>
          </a:custGeom>
          <a:ln w="42672">
            <a:solidFill>
              <a:srgbClr val="9CCC5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224271" y="4376928"/>
            <a:ext cx="0" cy="1938527"/>
          </a:xfrm>
          <a:custGeom>
            <a:avLst/>
            <a:gdLst/>
            <a:ahLst/>
            <a:cxnLst/>
            <a:rect l="l" t="t" r="r" b="b"/>
            <a:pathLst>
              <a:path w="0" h="1938527">
                <a:moveTo>
                  <a:pt x="0" y="1938527"/>
                </a:moveTo>
                <a:lnTo>
                  <a:pt x="0" y="0"/>
                </a:lnTo>
              </a:path>
            </a:pathLst>
          </a:custGeom>
          <a:ln w="36576">
            <a:solidFill>
              <a:srgbClr val="93C84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5998464" y="4376928"/>
            <a:ext cx="0" cy="1938527"/>
          </a:xfrm>
          <a:custGeom>
            <a:avLst/>
            <a:gdLst/>
            <a:ahLst/>
            <a:cxnLst/>
            <a:rect l="l" t="t" r="r" b="b"/>
            <a:pathLst>
              <a:path w="0" h="1938527">
                <a:moveTo>
                  <a:pt x="0" y="1938527"/>
                </a:moveTo>
                <a:lnTo>
                  <a:pt x="0" y="0"/>
                </a:lnTo>
              </a:path>
            </a:pathLst>
          </a:custGeom>
          <a:ln w="36576">
            <a:solidFill>
              <a:srgbClr val="93C84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346451" y="816355"/>
            <a:ext cx="2478405" cy="6019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300" spc="50" b="1">
                <a:solidFill>
                  <a:srgbClr val="262626"/>
                </a:solidFill>
                <a:latin typeface="Arial"/>
                <a:cs typeface="Arial"/>
              </a:rPr>
              <a:t>Driving</a:t>
            </a:r>
            <a:r>
              <a:rPr dirty="0" smtClean="0" sz="1300" spc="-105" b="1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mtClean="0" sz="1300" spc="65" b="1">
                <a:solidFill>
                  <a:srgbClr val="262626"/>
                </a:solidFill>
                <a:latin typeface="Arial"/>
                <a:cs typeface="Arial"/>
              </a:rPr>
              <a:t>from</a:t>
            </a:r>
            <a:r>
              <a:rPr dirty="0" smtClean="0" sz="1300" spc="10" b="1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mtClean="0" sz="1300" spc="40" b="1">
                <a:solidFill>
                  <a:srgbClr val="262626"/>
                </a:solidFill>
                <a:latin typeface="Arial"/>
                <a:cs typeface="Arial"/>
              </a:rPr>
              <a:t>New</a:t>
            </a:r>
            <a:r>
              <a:rPr dirty="0" smtClean="0" sz="1300" spc="-75" b="1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mtClean="0" sz="1300" spc="25" b="1">
                <a:solidFill>
                  <a:srgbClr val="262626"/>
                </a:solidFill>
                <a:latin typeface="Arial"/>
                <a:cs typeface="Arial"/>
              </a:rPr>
              <a:t>Orlean</a:t>
            </a:r>
            <a:r>
              <a:rPr dirty="0" smtClean="0" sz="1300" spc="-15" b="1">
                <a:solidFill>
                  <a:srgbClr val="262626"/>
                </a:solidFill>
                <a:latin typeface="Arial"/>
                <a:cs typeface="Arial"/>
              </a:rPr>
              <a:t>s</a:t>
            </a:r>
            <a:r>
              <a:rPr dirty="0" smtClean="0" sz="1300" spc="405" b="1">
                <a:solidFill>
                  <a:srgbClr val="283B48"/>
                </a:solidFill>
                <a:latin typeface="Arial"/>
                <a:cs typeface="Arial"/>
              </a:rPr>
              <a:t>,</a:t>
            </a:r>
            <a:r>
              <a:rPr dirty="0" smtClean="0" sz="1300" spc="-30" b="1">
                <a:solidFill>
                  <a:srgbClr val="262626"/>
                </a:solidFill>
                <a:latin typeface="Arial"/>
                <a:cs typeface="Arial"/>
              </a:rPr>
              <a:t>LA</a:t>
            </a:r>
            <a:endParaRPr sz="13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47"/>
              </a:spcBef>
            </a:pPr>
            <a:endParaRPr sz="1000"/>
          </a:p>
          <a:p>
            <a:pPr marL="360045">
              <a:lnSpc>
                <a:spcPct val="100000"/>
              </a:lnSpc>
            </a:pPr>
            <a:r>
              <a:rPr dirty="0" smtClean="0" sz="900">
                <a:solidFill>
                  <a:srgbClr val="6B6272"/>
                </a:solidFill>
                <a:latin typeface="Arial"/>
                <a:cs typeface="Arial"/>
              </a:rPr>
              <a:t>City</a:t>
            </a:r>
            <a:endParaRPr sz="900">
              <a:latin typeface="Arial"/>
              <a:cs typeface="Arial"/>
            </a:endParaRPr>
          </a:p>
          <a:p>
            <a:pPr algn="r" marR="403225">
              <a:lnSpc>
                <a:spcPts val="960"/>
              </a:lnSpc>
            </a:pPr>
            <a:r>
              <a:rPr dirty="0" smtClean="0" sz="900" spc="-10">
                <a:solidFill>
                  <a:srgbClr val="6B6272"/>
                </a:solidFill>
                <a:latin typeface="Arial"/>
                <a:cs typeface="Arial"/>
              </a:rPr>
              <a:t>Time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94452" y="1110996"/>
            <a:ext cx="429895" cy="2889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900" spc="-30">
                <a:solidFill>
                  <a:srgbClr val="565069"/>
                </a:solidFill>
                <a:latin typeface="Arial"/>
                <a:cs typeface="Arial"/>
              </a:rPr>
              <a:t>Average</a:t>
            </a:r>
            <a:endParaRPr sz="900">
              <a:latin typeface="Arial"/>
              <a:cs typeface="Arial"/>
            </a:endParaRPr>
          </a:p>
          <a:p>
            <a:pPr algn="ctr" marL="71120">
              <a:lnSpc>
                <a:spcPct val="100000"/>
              </a:lnSpc>
              <a:spcBef>
                <a:spcPts val="20"/>
              </a:spcBef>
            </a:pPr>
            <a:r>
              <a:rPr dirty="0" smtClean="0" sz="900" spc="-20">
                <a:solidFill>
                  <a:srgbClr val="6B6272"/>
                </a:solidFill>
                <a:latin typeface="Arial"/>
                <a:cs typeface="Arial"/>
              </a:rPr>
              <a:t>Price*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58644" y="3482085"/>
            <a:ext cx="4041775" cy="746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16205">
              <a:lnSpc>
                <a:spcPct val="100000"/>
              </a:lnSpc>
            </a:pPr>
            <a:r>
              <a:rPr dirty="0" smtClean="0" sz="950" spc="-140">
                <a:solidFill>
                  <a:srgbClr val="857E8E"/>
                </a:solidFill>
                <a:latin typeface="Times New Roman"/>
                <a:cs typeface="Times New Roman"/>
              </a:rPr>
              <a:t>*</a:t>
            </a:r>
            <a:r>
              <a:rPr dirty="0" smtClean="0" sz="950" spc="-90">
                <a:solidFill>
                  <a:srgbClr val="6B6272"/>
                </a:solidFill>
                <a:latin typeface="Times New Roman"/>
                <a:cs typeface="Times New Roman"/>
              </a:rPr>
              <a:t>Round</a:t>
            </a:r>
            <a:r>
              <a:rPr dirty="0" smtClean="0" sz="950" spc="-15">
                <a:solidFill>
                  <a:srgbClr val="6B6272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30">
                <a:solidFill>
                  <a:srgbClr val="565069"/>
                </a:solidFill>
                <a:latin typeface="Times New Roman"/>
                <a:cs typeface="Times New Roman"/>
              </a:rPr>
              <a:t>t</a:t>
            </a:r>
            <a:r>
              <a:rPr dirty="0" smtClean="0" sz="950" spc="-30">
                <a:solidFill>
                  <a:srgbClr val="565069"/>
                </a:solidFill>
                <a:latin typeface="Times New Roman"/>
                <a:cs typeface="Times New Roman"/>
              </a:rPr>
              <a:t>r</a:t>
            </a:r>
            <a:r>
              <a:rPr dirty="0" smtClean="0" sz="950" spc="-30">
                <a:solidFill>
                  <a:srgbClr val="6D7E91"/>
                </a:solidFill>
                <a:latin typeface="Times New Roman"/>
                <a:cs typeface="Times New Roman"/>
              </a:rPr>
              <a:t>i</a:t>
            </a:r>
            <a:r>
              <a:rPr dirty="0" smtClean="0" sz="950" spc="-25">
                <a:solidFill>
                  <a:srgbClr val="6B6272"/>
                </a:solidFill>
                <a:latin typeface="Times New Roman"/>
                <a:cs typeface="Times New Roman"/>
              </a:rPr>
              <a:t>p</a:t>
            </a:r>
            <a:r>
              <a:rPr dirty="0" smtClean="0" sz="950" spc="-65">
                <a:solidFill>
                  <a:srgbClr val="6B6272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55">
                <a:solidFill>
                  <a:srgbClr val="6B6272"/>
                </a:solidFill>
                <a:latin typeface="Times New Roman"/>
                <a:cs typeface="Times New Roman"/>
              </a:rPr>
              <a:t>based</a:t>
            </a:r>
            <a:r>
              <a:rPr dirty="0" smtClean="0" sz="950" spc="-5">
                <a:solidFill>
                  <a:srgbClr val="6B6272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35">
                <a:solidFill>
                  <a:srgbClr val="6B6272"/>
                </a:solidFill>
                <a:latin typeface="Times New Roman"/>
                <a:cs typeface="Times New Roman"/>
              </a:rPr>
              <a:t>on</a:t>
            </a:r>
            <a:r>
              <a:rPr dirty="0" smtClean="0" sz="950" spc="-65">
                <a:solidFill>
                  <a:srgbClr val="6B6272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20">
                <a:solidFill>
                  <a:srgbClr val="6B6272"/>
                </a:solidFill>
                <a:latin typeface="Times New Roman"/>
                <a:cs typeface="Times New Roman"/>
              </a:rPr>
              <a:t>a</a:t>
            </a:r>
            <a:r>
              <a:rPr dirty="0" smtClean="0" sz="950" spc="-70">
                <a:solidFill>
                  <a:srgbClr val="6B6272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30">
                <a:solidFill>
                  <a:srgbClr val="6B6272"/>
                </a:solidFill>
                <a:latin typeface="Times New Roman"/>
                <a:cs typeface="Times New Roman"/>
              </a:rPr>
              <a:t>gas</a:t>
            </a:r>
            <a:r>
              <a:rPr dirty="0" smtClean="0" sz="950" spc="-85">
                <a:solidFill>
                  <a:srgbClr val="6B6272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70">
                <a:solidFill>
                  <a:srgbClr val="6B6272"/>
                </a:solidFill>
                <a:latin typeface="Times New Roman"/>
                <a:cs typeface="Times New Roman"/>
              </a:rPr>
              <a:t>price</a:t>
            </a:r>
            <a:r>
              <a:rPr dirty="0" smtClean="0" sz="950" spc="-40">
                <a:solidFill>
                  <a:srgbClr val="6B6272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50">
                <a:solidFill>
                  <a:srgbClr val="6B6272"/>
                </a:solidFill>
                <a:latin typeface="Times New Roman"/>
                <a:cs typeface="Times New Roman"/>
              </a:rPr>
              <a:t>of</a:t>
            </a:r>
            <a:r>
              <a:rPr dirty="0" smtClean="0" sz="950" spc="-25">
                <a:solidFill>
                  <a:srgbClr val="6B6272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40">
                <a:solidFill>
                  <a:srgbClr val="6B6272"/>
                </a:solidFill>
                <a:latin typeface="Times New Roman"/>
                <a:cs typeface="Times New Roman"/>
              </a:rPr>
              <a:t>$</a:t>
            </a:r>
            <a:r>
              <a:rPr dirty="0" smtClean="0" sz="950" spc="-165">
                <a:solidFill>
                  <a:srgbClr val="6B6272"/>
                </a:solidFill>
                <a:latin typeface="Times New Roman"/>
                <a:cs typeface="Times New Roman"/>
              </a:rPr>
              <a:t>3</a:t>
            </a:r>
            <a:r>
              <a:rPr dirty="0" smtClean="0" sz="950" spc="-70">
                <a:solidFill>
                  <a:srgbClr val="857E8E"/>
                </a:solidFill>
                <a:latin typeface="Times New Roman"/>
                <a:cs typeface="Times New Roman"/>
              </a:rPr>
              <a:t>.</a:t>
            </a:r>
            <a:r>
              <a:rPr dirty="0" smtClean="0" sz="950" spc="-40">
                <a:solidFill>
                  <a:srgbClr val="6B6272"/>
                </a:solidFill>
                <a:latin typeface="Times New Roman"/>
                <a:cs typeface="Times New Roman"/>
              </a:rPr>
              <a:t>50</a:t>
            </a:r>
            <a:r>
              <a:rPr dirty="0" smtClean="0" sz="950" spc="-105">
                <a:solidFill>
                  <a:srgbClr val="6B6272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50">
                <a:solidFill>
                  <a:srgbClr val="6B6272"/>
                </a:solidFill>
                <a:latin typeface="Times New Roman"/>
                <a:cs typeface="Times New Roman"/>
              </a:rPr>
              <a:t>p</a:t>
            </a:r>
            <a:r>
              <a:rPr dirty="0" smtClean="0" sz="950" spc="0">
                <a:solidFill>
                  <a:srgbClr val="6B6272"/>
                </a:solidFill>
                <a:latin typeface="Times New Roman"/>
                <a:cs typeface="Times New Roman"/>
              </a:rPr>
              <a:t>e</a:t>
            </a:r>
            <a:r>
              <a:rPr dirty="0" smtClean="0" sz="950" spc="-35">
                <a:solidFill>
                  <a:srgbClr val="6D7E91"/>
                </a:solidFill>
                <a:latin typeface="Times New Roman"/>
                <a:cs typeface="Times New Roman"/>
              </a:rPr>
              <a:t>r</a:t>
            </a:r>
            <a:r>
              <a:rPr dirty="0" smtClean="0" sz="950" spc="-90">
                <a:solidFill>
                  <a:srgbClr val="6D7E91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60">
                <a:solidFill>
                  <a:srgbClr val="6B6272"/>
                </a:solidFill>
                <a:latin typeface="Times New Roman"/>
                <a:cs typeface="Times New Roman"/>
              </a:rPr>
              <a:t>gallon</a:t>
            </a:r>
            <a:r>
              <a:rPr dirty="0" smtClean="0" sz="950" spc="-25">
                <a:solidFill>
                  <a:srgbClr val="6B6272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30">
                <a:solidFill>
                  <a:srgbClr val="6B6272"/>
                </a:solidFill>
                <a:latin typeface="Times New Roman"/>
                <a:cs typeface="Times New Roman"/>
              </a:rPr>
              <a:t>f</a:t>
            </a:r>
            <a:r>
              <a:rPr dirty="0" smtClean="0" sz="950" spc="-95">
                <a:solidFill>
                  <a:srgbClr val="6B6272"/>
                </a:solidFill>
                <a:latin typeface="Times New Roman"/>
                <a:cs typeface="Times New Roman"/>
              </a:rPr>
              <a:t>o</a:t>
            </a:r>
            <a:r>
              <a:rPr dirty="0" smtClean="0" sz="950" spc="-85">
                <a:solidFill>
                  <a:srgbClr val="5D6793"/>
                </a:solidFill>
                <a:latin typeface="Times New Roman"/>
                <a:cs typeface="Times New Roman"/>
              </a:rPr>
              <a:t>r</a:t>
            </a:r>
            <a:r>
              <a:rPr dirty="0" smtClean="0" sz="950" spc="-90">
                <a:solidFill>
                  <a:srgbClr val="5D6793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20">
                <a:solidFill>
                  <a:srgbClr val="6B6272"/>
                </a:solidFill>
                <a:latin typeface="Times New Roman"/>
                <a:cs typeface="Times New Roman"/>
              </a:rPr>
              <a:t>a</a:t>
            </a:r>
            <a:r>
              <a:rPr dirty="0" smtClean="0" sz="950" spc="-25">
                <a:solidFill>
                  <a:srgbClr val="6B6272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70">
                <a:solidFill>
                  <a:srgbClr val="6B6272"/>
                </a:solidFill>
                <a:latin typeface="Times New Roman"/>
                <a:cs typeface="Times New Roman"/>
              </a:rPr>
              <a:t>car</a:t>
            </a:r>
            <a:r>
              <a:rPr dirty="0" smtClean="0" sz="950" spc="-50">
                <a:solidFill>
                  <a:srgbClr val="6B6272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30">
                <a:solidFill>
                  <a:srgbClr val="6B6272"/>
                </a:solidFill>
                <a:latin typeface="Times New Roman"/>
                <a:cs typeface="Times New Roman"/>
              </a:rPr>
              <a:t>that</a:t>
            </a:r>
            <a:r>
              <a:rPr dirty="0" smtClean="0" sz="950" spc="-75">
                <a:solidFill>
                  <a:srgbClr val="6B6272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55">
                <a:solidFill>
                  <a:srgbClr val="6B6272"/>
                </a:solidFill>
                <a:latin typeface="Times New Roman"/>
                <a:cs typeface="Times New Roman"/>
              </a:rPr>
              <a:t>travels</a:t>
            </a:r>
            <a:r>
              <a:rPr dirty="0" smtClean="0" sz="950" spc="10">
                <a:solidFill>
                  <a:srgbClr val="6B6272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95">
                <a:solidFill>
                  <a:srgbClr val="674456"/>
                </a:solidFill>
                <a:latin typeface="Times New Roman"/>
                <a:cs typeface="Times New Roman"/>
              </a:rPr>
              <a:t>1</a:t>
            </a:r>
            <a:r>
              <a:rPr dirty="0" smtClean="0" sz="950" spc="10">
                <a:solidFill>
                  <a:srgbClr val="6B6272"/>
                </a:solidFill>
                <a:latin typeface="Times New Roman"/>
                <a:cs typeface="Times New Roman"/>
              </a:rPr>
              <a:t>5</a:t>
            </a:r>
            <a:r>
              <a:rPr dirty="0" smtClean="0" sz="950" spc="-155">
                <a:solidFill>
                  <a:srgbClr val="6B6272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75">
                <a:solidFill>
                  <a:srgbClr val="6B6272"/>
                </a:solidFill>
                <a:latin typeface="Times New Roman"/>
                <a:cs typeface="Times New Roman"/>
              </a:rPr>
              <a:t>m</a:t>
            </a:r>
            <a:r>
              <a:rPr dirty="0" smtClean="0" sz="950" spc="-80">
                <a:solidFill>
                  <a:srgbClr val="674456"/>
                </a:solidFill>
                <a:latin typeface="Times New Roman"/>
                <a:cs typeface="Times New Roman"/>
              </a:rPr>
              <a:t>i</a:t>
            </a:r>
            <a:r>
              <a:rPr dirty="0" smtClean="0" sz="950" spc="-80">
                <a:solidFill>
                  <a:srgbClr val="69264F"/>
                </a:solidFill>
                <a:latin typeface="Times New Roman"/>
                <a:cs typeface="Times New Roman"/>
              </a:rPr>
              <a:t>l</a:t>
            </a:r>
            <a:r>
              <a:rPr dirty="0" smtClean="0" sz="950" spc="-40">
                <a:solidFill>
                  <a:srgbClr val="6B6272"/>
                </a:solidFill>
                <a:latin typeface="Times New Roman"/>
                <a:cs typeface="Times New Roman"/>
              </a:rPr>
              <a:t>es</a:t>
            </a:r>
            <a:r>
              <a:rPr dirty="0" smtClean="0" sz="950" spc="-45">
                <a:solidFill>
                  <a:srgbClr val="6B6272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55">
                <a:solidFill>
                  <a:srgbClr val="6B6272"/>
                </a:solidFill>
                <a:latin typeface="Times New Roman"/>
                <a:cs typeface="Times New Roman"/>
              </a:rPr>
              <a:t>per</a:t>
            </a:r>
            <a:r>
              <a:rPr dirty="0" smtClean="0" sz="950" spc="-60">
                <a:solidFill>
                  <a:srgbClr val="6B6272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45">
                <a:solidFill>
                  <a:srgbClr val="6B6272"/>
                </a:solidFill>
                <a:latin typeface="Times New Roman"/>
                <a:cs typeface="Times New Roman"/>
              </a:rPr>
              <a:t>g</a:t>
            </a:r>
            <a:r>
              <a:rPr dirty="0" smtClean="0" sz="950" spc="-5">
                <a:solidFill>
                  <a:srgbClr val="6B6272"/>
                </a:solidFill>
                <a:latin typeface="Times New Roman"/>
                <a:cs typeface="Times New Roman"/>
              </a:rPr>
              <a:t>a</a:t>
            </a:r>
            <a:r>
              <a:rPr dirty="0" smtClean="0" sz="950" spc="-80">
                <a:solidFill>
                  <a:srgbClr val="69264F"/>
                </a:solidFill>
                <a:latin typeface="Times New Roman"/>
                <a:cs typeface="Times New Roman"/>
              </a:rPr>
              <a:t>l</a:t>
            </a:r>
            <a:r>
              <a:rPr dirty="0" smtClean="0" sz="950" spc="-125">
                <a:solidFill>
                  <a:srgbClr val="6D7E91"/>
                </a:solidFill>
                <a:latin typeface="Times New Roman"/>
                <a:cs typeface="Times New Roman"/>
              </a:rPr>
              <a:t>l</a:t>
            </a:r>
            <a:r>
              <a:rPr dirty="0" smtClean="0" sz="950" spc="-35">
                <a:solidFill>
                  <a:srgbClr val="6B6272"/>
                </a:solidFill>
                <a:latin typeface="Times New Roman"/>
                <a:cs typeface="Times New Roman"/>
              </a:rPr>
              <a:t>o</a:t>
            </a:r>
            <a:r>
              <a:rPr dirty="0" smtClean="0" sz="950" spc="-10">
                <a:solidFill>
                  <a:srgbClr val="6B6272"/>
                </a:solidFill>
                <a:latin typeface="Times New Roman"/>
                <a:cs typeface="Times New Roman"/>
              </a:rPr>
              <a:t>n</a:t>
            </a:r>
            <a:r>
              <a:rPr dirty="0" smtClean="0" sz="950" spc="90">
                <a:solidFill>
                  <a:srgbClr val="6D7E91"/>
                </a:solidFill>
                <a:latin typeface="Times New Roman"/>
                <a:cs typeface="Times New Roman"/>
              </a:rPr>
              <a:t>.</a:t>
            </a:r>
            <a:endParaRPr sz="95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16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dirty="0" smtClean="0" sz="1300" spc="50" b="1">
                <a:solidFill>
                  <a:srgbClr val="262626"/>
                </a:solidFill>
                <a:latin typeface="Arial"/>
                <a:cs typeface="Arial"/>
              </a:rPr>
              <a:t>Driving</a:t>
            </a:r>
            <a:r>
              <a:rPr dirty="0" smtClean="0" sz="1300" spc="-105" b="1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mtClean="0" sz="1300" spc="65" b="1">
                <a:solidFill>
                  <a:srgbClr val="262626"/>
                </a:solidFill>
                <a:latin typeface="Arial"/>
                <a:cs typeface="Arial"/>
              </a:rPr>
              <a:t>from</a:t>
            </a:r>
            <a:r>
              <a:rPr dirty="0" smtClean="0" sz="1300" spc="10" b="1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mtClean="0" sz="1300" spc="35" b="1">
                <a:solidFill>
                  <a:srgbClr val="262626"/>
                </a:solidFill>
                <a:latin typeface="Arial"/>
                <a:cs typeface="Arial"/>
              </a:rPr>
              <a:t>Lafayette,</a:t>
            </a:r>
            <a:r>
              <a:rPr dirty="0" smtClean="0" sz="1300" spc="-40" b="1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mtClean="0" sz="1300" spc="-30" b="1">
                <a:solidFill>
                  <a:srgbClr val="262626"/>
                </a:solidFill>
                <a:latin typeface="Arial"/>
                <a:cs typeface="Arial"/>
              </a:rPr>
              <a:t>LA</a:t>
            </a:r>
            <a:endParaRPr sz="13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40"/>
              </a:spcBef>
            </a:pPr>
            <a:endParaRPr sz="1200"/>
          </a:p>
          <a:p>
            <a:pPr marL="347980">
              <a:lnSpc>
                <a:spcPct val="100000"/>
              </a:lnSpc>
            </a:pPr>
            <a:r>
              <a:rPr dirty="0" smtClean="0" sz="900">
                <a:solidFill>
                  <a:srgbClr val="6B6272"/>
                </a:solidFill>
                <a:latin typeface="Arial"/>
                <a:cs typeface="Arial"/>
              </a:rPr>
              <a:t>City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2197607" y="4507321"/>
          <a:ext cx="4581144" cy="2295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3376"/>
                <a:gridCol w="609600"/>
                <a:gridCol w="734567"/>
                <a:gridCol w="557784"/>
                <a:gridCol w="774192"/>
                <a:gridCol w="761999"/>
              </a:tblGrid>
              <a:tr h="227330"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Alexandria,</a:t>
                      </a:r>
                      <a:r>
                        <a:rPr dirty="0" smtClean="0" sz="900" spc="-1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LA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97CC4B"/>
                      </a:solidFill>
                      <a:prstDash val="solid"/>
                    </a:lnL>
                    <a:lnR w="48768">
                      <a:solidFill>
                        <a:srgbClr val="97CC4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dirty="0" smtClean="0" sz="900" spc="-145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mtClean="0" sz="900" spc="-365">
                          <a:solidFill>
                            <a:srgbClr val="857E8E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mtClean="0" sz="900" spc="-2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8768">
                      <a:solidFill>
                        <a:srgbClr val="97CC4B"/>
                      </a:solidFill>
                      <a:prstDash val="solid"/>
                    </a:lnL>
                    <a:lnR w="36576">
                      <a:solidFill>
                        <a:srgbClr val="93C8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dirty="0" smtClean="0" sz="900" spc="-9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93C844"/>
                      </a:solidFill>
                      <a:prstDash val="solid"/>
                    </a:lnL>
                    <a:lnR w="42672">
                      <a:solidFill>
                        <a:srgbClr val="9CCC5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90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9CCC54"/>
                      </a:solidFill>
                      <a:prstDash val="solid"/>
                    </a:lnL>
                    <a:lnR w="36576">
                      <a:solidFill>
                        <a:srgbClr val="93C8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2984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$40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93C844"/>
                      </a:solidFill>
                      <a:prstDash val="solid"/>
                    </a:lnL>
                    <a:lnR w="36576">
                      <a:solidFill>
                        <a:srgbClr val="93C8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2984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$80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93C844"/>
                      </a:solidFill>
                      <a:prstDash val="solid"/>
                    </a:lnL>
                    <a:lnR w="36576">
                      <a:solidFill>
                        <a:srgbClr val="93C844"/>
                      </a:solidFill>
                      <a:prstDash val="solid"/>
                    </a:lnR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marL="31369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Austi</a:t>
                      </a:r>
                      <a:r>
                        <a:rPr dirty="0" smtClean="0" sz="900" spc="-5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900" spc="-240">
                          <a:solidFill>
                            <a:srgbClr val="857E8E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TX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97CC4B"/>
                      </a:solidFill>
                      <a:prstDash val="solid"/>
                    </a:lnL>
                    <a:lnR w="48768">
                      <a:solidFill>
                        <a:srgbClr val="97CC4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dirty="0" smtClean="0" sz="900" spc="-9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8768">
                      <a:solidFill>
                        <a:srgbClr val="97CC4B"/>
                      </a:solidFill>
                      <a:prstDash val="solid"/>
                    </a:lnL>
                    <a:lnR w="36576">
                      <a:solidFill>
                        <a:srgbClr val="93C8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dirty="0" smtClean="0" sz="900" spc="-6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93C844"/>
                      </a:solidFill>
                      <a:prstDash val="solid"/>
                    </a:lnL>
                    <a:lnR w="42672">
                      <a:solidFill>
                        <a:srgbClr val="9CCC5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375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9CCC54"/>
                      </a:solidFill>
                      <a:prstDash val="solid"/>
                    </a:lnL>
                    <a:lnR w="36576">
                      <a:solidFill>
                        <a:srgbClr val="93C8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1778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175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93C844"/>
                      </a:solidFill>
                      <a:prstDash val="solid"/>
                    </a:lnL>
                    <a:lnR w="36576">
                      <a:solidFill>
                        <a:srgbClr val="93C8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2984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350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93C844"/>
                      </a:solidFill>
                      <a:prstDash val="solid"/>
                    </a:lnL>
                    <a:lnR w="36576">
                      <a:solidFill>
                        <a:srgbClr val="93C844"/>
                      </a:solidFill>
                      <a:prstDash val="solid"/>
                    </a:lnR>
                  </a:tcPr>
                </a:tc>
              </a:tr>
              <a:tr h="195072"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Baton</a:t>
                      </a:r>
                      <a:r>
                        <a:rPr dirty="0" smtClean="0" sz="900" spc="-85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Rouge,</a:t>
                      </a:r>
                      <a:r>
                        <a:rPr dirty="0" smtClean="0" sz="900" spc="-6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LA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97CC4B"/>
                      </a:solidFill>
                      <a:prstDash val="solid"/>
                    </a:lnL>
                    <a:lnR w="48768">
                      <a:solidFill>
                        <a:srgbClr val="97CC4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dirty="0" smtClean="0" sz="900" spc="75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mtClean="0" sz="900" spc="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8768">
                      <a:solidFill>
                        <a:srgbClr val="97CC4B"/>
                      </a:solidFill>
                      <a:prstDash val="solid"/>
                    </a:lnL>
                    <a:lnR w="36576">
                      <a:solidFill>
                        <a:srgbClr val="93C8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mtClean="0" sz="900" spc="-65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93C844"/>
                      </a:solidFill>
                      <a:prstDash val="solid"/>
                    </a:lnL>
                    <a:lnR w="42672">
                      <a:solidFill>
                        <a:srgbClr val="9CCC5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9CCC54"/>
                      </a:solidFill>
                      <a:prstDash val="solid"/>
                    </a:lnL>
                    <a:lnR w="36576">
                      <a:solidFill>
                        <a:srgbClr val="93C8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2857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93C844"/>
                      </a:solidFill>
                      <a:prstDash val="solid"/>
                    </a:lnL>
                    <a:lnR w="36576">
                      <a:solidFill>
                        <a:srgbClr val="93C8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2984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55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93C844"/>
                      </a:solidFill>
                      <a:prstDash val="solid"/>
                    </a:lnL>
                    <a:lnR w="36576">
                      <a:solidFill>
                        <a:srgbClr val="93C844"/>
                      </a:solidFill>
                      <a:prstDash val="solid"/>
                    </a:lnR>
                  </a:tcPr>
                </a:tc>
              </a:tr>
              <a:tr h="195071"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Dallas,</a:t>
                      </a:r>
                      <a:r>
                        <a:rPr dirty="0" smtClean="0" sz="900" spc="-14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TX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97CC4B"/>
                      </a:solidFill>
                      <a:prstDash val="solid"/>
                    </a:lnL>
                    <a:lnR w="48768">
                      <a:solidFill>
                        <a:srgbClr val="97CC4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dirty="0" smtClean="0" sz="900" spc="-9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mtClean="0" sz="900" spc="-365">
                          <a:solidFill>
                            <a:srgbClr val="857E8E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mtClean="0" sz="900" spc="-2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8768">
                      <a:solidFill>
                        <a:srgbClr val="97CC4B"/>
                      </a:solidFill>
                      <a:prstDash val="solid"/>
                    </a:lnL>
                    <a:lnR w="36576">
                      <a:solidFill>
                        <a:srgbClr val="93C8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22</a:t>
                      </a:r>
                      <a:r>
                        <a:rPr dirty="0" smtClean="0" sz="900" spc="-1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93C844"/>
                      </a:solidFill>
                      <a:prstDash val="solid"/>
                    </a:lnL>
                    <a:lnR w="42672">
                      <a:solidFill>
                        <a:srgbClr val="9CCC5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390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9CCC54"/>
                      </a:solidFill>
                      <a:prstDash val="solid"/>
                    </a:lnL>
                    <a:lnR w="36576">
                      <a:solidFill>
                        <a:srgbClr val="93C8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170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93C844"/>
                      </a:solidFill>
                      <a:prstDash val="solid"/>
                    </a:lnL>
                    <a:lnR w="36576">
                      <a:solidFill>
                        <a:srgbClr val="93C8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3746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365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93C844"/>
                      </a:solidFill>
                      <a:prstDash val="solid"/>
                    </a:lnL>
                    <a:lnR w="36576">
                      <a:solidFill>
                        <a:srgbClr val="93C844"/>
                      </a:solidFill>
                      <a:prstDash val="solid"/>
                    </a:lnR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Housto</a:t>
                      </a:r>
                      <a:r>
                        <a:rPr dirty="0" smtClean="0" sz="900" spc="-9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900" spc="-165">
                          <a:solidFill>
                            <a:srgbClr val="857E8E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TX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97CC4B"/>
                      </a:solidFill>
                      <a:prstDash val="solid"/>
                    </a:lnL>
                    <a:lnR w="48768">
                      <a:solidFill>
                        <a:srgbClr val="97CC4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3.5</a:t>
                      </a:r>
                      <a:r>
                        <a:rPr dirty="0" smtClean="0" sz="900" spc="-1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8768">
                      <a:solidFill>
                        <a:srgbClr val="97CC4B"/>
                      </a:solidFill>
                      <a:prstDash val="solid"/>
                    </a:lnL>
                    <a:lnR w="36576">
                      <a:solidFill>
                        <a:srgbClr val="93C8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dirty="0" smtClean="0" sz="900" spc="-13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93C844"/>
                      </a:solidFill>
                      <a:prstDash val="solid"/>
                    </a:lnL>
                    <a:lnR w="42672">
                      <a:solidFill>
                        <a:srgbClr val="9CCC5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215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9CCC54"/>
                      </a:solidFill>
                      <a:prstDash val="solid"/>
                    </a:lnL>
                    <a:lnR w="36576">
                      <a:solidFill>
                        <a:srgbClr val="93C8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93C844"/>
                      </a:solidFill>
                      <a:prstDash val="solid"/>
                    </a:lnL>
                    <a:lnR w="36576">
                      <a:solidFill>
                        <a:srgbClr val="93C8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3175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200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93C844"/>
                      </a:solidFill>
                      <a:prstDash val="solid"/>
                    </a:lnL>
                    <a:lnR w="36576">
                      <a:solidFill>
                        <a:srgbClr val="93C844"/>
                      </a:solidFill>
                      <a:prstDash val="solid"/>
                    </a:lnR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Jackson,</a:t>
                      </a:r>
                      <a:r>
                        <a:rPr dirty="0" smtClean="0" sz="900" spc="-5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MS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97CC4B"/>
                      </a:solidFill>
                      <a:prstDash val="solid"/>
                    </a:lnL>
                    <a:lnR w="48768">
                      <a:solidFill>
                        <a:srgbClr val="97CC4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dirty="0" smtClean="0" sz="900" spc="-95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mtClean="0" sz="900" spc="-365">
                          <a:solidFill>
                            <a:srgbClr val="857E8E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mtClean="0" sz="900" spc="-2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8768">
                      <a:solidFill>
                        <a:srgbClr val="97CC4B"/>
                      </a:solidFill>
                      <a:prstDash val="solid"/>
                    </a:lnL>
                    <a:lnR w="36576">
                      <a:solidFill>
                        <a:srgbClr val="93C8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dirty="0" smtClean="0" sz="900" spc="-13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93C844"/>
                      </a:solidFill>
                      <a:prstDash val="solid"/>
                    </a:lnL>
                    <a:lnR w="42672">
                      <a:solidFill>
                        <a:srgbClr val="9CCC5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230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9CCC54"/>
                      </a:solidFill>
                      <a:prstDash val="solid"/>
                    </a:lnL>
                    <a:lnR w="36576">
                      <a:solidFill>
                        <a:srgbClr val="93C8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110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93C844"/>
                      </a:solidFill>
                      <a:prstDash val="solid"/>
                    </a:lnL>
                    <a:lnR w="36576">
                      <a:solidFill>
                        <a:srgbClr val="93C8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3937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215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93C844"/>
                      </a:solidFill>
                      <a:prstDash val="solid"/>
                    </a:lnL>
                    <a:lnR w="36576">
                      <a:solidFill>
                        <a:srgbClr val="93C844"/>
                      </a:solidFill>
                      <a:prstDash val="solid"/>
                    </a:lnR>
                  </a:tcPr>
                </a:tc>
              </a:tr>
              <a:tr h="195072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Lake</a:t>
                      </a:r>
                      <a:r>
                        <a:rPr dirty="0" smtClean="0" sz="900" spc="-12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dirty="0" smtClean="0" sz="900" spc="45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900" spc="5">
                          <a:solidFill>
                            <a:srgbClr val="674456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dirty="0" smtClean="0" sz="900" spc="-65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900" spc="-65">
                          <a:solidFill>
                            <a:srgbClr val="857E8E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mtClean="0" sz="900" spc="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LA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97CC4B"/>
                      </a:solidFill>
                      <a:prstDash val="solid"/>
                    </a:lnL>
                    <a:lnR w="48768">
                      <a:solidFill>
                        <a:srgbClr val="97CC4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dirty="0" smtClean="0" sz="900" spc="-145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mtClean="0" sz="900" spc="-365">
                          <a:solidFill>
                            <a:srgbClr val="857E8E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mtClean="0" sz="900" spc="-2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8768">
                      <a:solidFill>
                        <a:srgbClr val="97CC4B"/>
                      </a:solidFill>
                      <a:prstDash val="solid"/>
                    </a:lnL>
                    <a:lnR w="36576">
                      <a:solidFill>
                        <a:srgbClr val="93C8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dirty="0" smtClean="0" sz="900" spc="-95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mtClean="0" sz="900" spc="-365">
                          <a:solidFill>
                            <a:srgbClr val="857E8E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mtClean="0" sz="900" spc="-2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93C844"/>
                      </a:solidFill>
                      <a:prstDash val="solid"/>
                    </a:lnL>
                    <a:lnR w="42672">
                      <a:solidFill>
                        <a:srgbClr val="9CCC5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4127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75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9CCC54"/>
                      </a:solidFill>
                      <a:prstDash val="solid"/>
                    </a:lnL>
                    <a:lnR w="36576">
                      <a:solidFill>
                        <a:srgbClr val="93C8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2984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35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93C844"/>
                      </a:solidFill>
                      <a:prstDash val="solid"/>
                    </a:lnL>
                    <a:lnR w="36576">
                      <a:solidFill>
                        <a:srgbClr val="93C8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2730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70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93C844"/>
                      </a:solidFill>
                      <a:prstDash val="solid"/>
                    </a:lnL>
                    <a:lnR w="36576">
                      <a:solidFill>
                        <a:srgbClr val="93C844"/>
                      </a:solidFill>
                      <a:prstDash val="solid"/>
                    </a:lnR>
                  </a:tcPr>
                </a:tc>
              </a:tr>
              <a:tr h="181051"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San</a:t>
                      </a:r>
                      <a:r>
                        <a:rPr dirty="0" smtClean="0" sz="900" spc="-3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Antoni</a:t>
                      </a:r>
                      <a:r>
                        <a:rPr dirty="0" smtClean="0" sz="900" spc="35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900" spc="-165">
                          <a:solidFill>
                            <a:srgbClr val="857E8E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mtClean="0" sz="900" spc="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TX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97CC4B"/>
                      </a:solidFill>
                      <a:prstDash val="solid"/>
                    </a:lnL>
                    <a:lnR w="48768">
                      <a:solidFill>
                        <a:srgbClr val="97CC4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dirty="0" smtClean="0" sz="900" spc="-9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8768">
                      <a:solidFill>
                        <a:srgbClr val="97CC4B"/>
                      </a:solidFill>
                      <a:prstDash val="solid"/>
                    </a:lnL>
                    <a:lnR w="36576">
                      <a:solidFill>
                        <a:srgbClr val="93C8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21</a:t>
                      </a:r>
                      <a:r>
                        <a:rPr dirty="0" smtClean="0" sz="900" spc="3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93C844"/>
                      </a:solidFill>
                      <a:prstDash val="solid"/>
                    </a:lnL>
                    <a:lnR w="42672">
                      <a:solidFill>
                        <a:srgbClr val="9CCC5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410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9CCC54"/>
                      </a:solidFill>
                      <a:prstDash val="solid"/>
                    </a:lnL>
                    <a:lnR w="36576">
                      <a:solidFill>
                        <a:srgbClr val="93C8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190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93C844"/>
                      </a:solidFill>
                      <a:prstDash val="solid"/>
                    </a:lnL>
                    <a:lnR w="36576">
                      <a:solidFill>
                        <a:srgbClr val="93C8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3746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385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93C844"/>
                      </a:solidFill>
                      <a:prstDash val="solid"/>
                    </a:lnL>
                    <a:lnR w="36576">
                      <a:solidFill>
                        <a:srgbClr val="93C844"/>
                      </a:solidFill>
                      <a:prstDash val="solid"/>
                    </a:lnR>
                  </a:tcPr>
                </a:tc>
              </a:tr>
              <a:tr h="695665"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Shrevepor</a:t>
                      </a:r>
                      <a:r>
                        <a:rPr dirty="0" smtClean="0" sz="900" spc="45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900" spc="-65">
                          <a:solidFill>
                            <a:srgbClr val="857E8E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mtClean="0" sz="900" spc="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LA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mtClean="0" sz="900" spc="-25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</a:pPr>
                      <a:r>
                        <a:rPr dirty="0" smtClean="0" sz="900" spc="-65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mtClean="0" sz="1300" spc="0">
                          <a:solidFill>
                            <a:srgbClr val="6B6272"/>
                          </a:solidFill>
                          <a:latin typeface="Times New Roman"/>
                          <a:cs typeface="Times New Roman"/>
                        </a:rPr>
                        <a:t>o.s</a:t>
                      </a:r>
                      <a:r>
                        <a:rPr dirty="0" smtClean="0" sz="1300" spc="-75">
                          <a:solidFill>
                            <a:srgbClr val="6B627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900" spc="-20">
                          <a:solidFill>
                            <a:srgbClr val="67445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ours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426720">
                        <a:lnSpc>
                          <a:spcPts val="2910"/>
                        </a:lnSpc>
                      </a:pPr>
                      <a:r>
                        <a:rPr dirty="0" smtClean="0" sz="2650" b="1">
                          <a:solidFill>
                            <a:srgbClr val="262626"/>
                          </a:solidFill>
                          <a:latin typeface="Arial"/>
                          <a:cs typeface="Arial"/>
                        </a:rPr>
                        <a:t>CD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210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175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200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828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2376423" y="1593433"/>
          <a:ext cx="4125146" cy="18140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5896"/>
                <a:gridCol w="612647"/>
                <a:gridCol w="731520"/>
                <a:gridCol w="557784"/>
                <a:gridCol w="774191"/>
                <a:gridCol w="503106"/>
              </a:tblGrid>
              <a:tr h="224282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Alexandria,</a:t>
                      </a:r>
                      <a:r>
                        <a:rPr dirty="0" smtClean="0" sz="900" spc="-1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LA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48768">
                      <a:solidFill>
                        <a:srgbClr val="48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3.5</a:t>
                      </a:r>
                      <a:r>
                        <a:rPr dirty="0" smtClean="0" sz="900" spc="-6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8768">
                      <a:solidFill>
                        <a:srgbClr val="48C8EF"/>
                      </a:solidFill>
                      <a:prstDash val="solid"/>
                    </a:lnL>
                    <a:lnR w="42672">
                      <a:solidFill>
                        <a:srgbClr val="3F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dirty="0" smtClean="0" sz="900" spc="-8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3FC8EF"/>
                      </a:solidFill>
                      <a:prstDash val="solid"/>
                    </a:lnL>
                    <a:lnR w="42672">
                      <a:solidFill>
                        <a:srgbClr val="4FCC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220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4FCCEF"/>
                      </a:solidFill>
                      <a:prstDash val="solid"/>
                    </a:lnL>
                    <a:lnR w="36576">
                      <a:solidFill>
                        <a:srgbClr val="3F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$105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3FC8EF"/>
                      </a:solidFill>
                      <a:prstDash val="solid"/>
                    </a:lnL>
                    <a:lnR w="36576">
                      <a:solidFill>
                        <a:srgbClr val="3F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$205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3FC8EF"/>
                      </a:solidFill>
                      <a:prstDash val="solid"/>
                    </a:lnL>
                  </a:tcPr>
                </a:tc>
              </a:tr>
              <a:tr h="195072"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Atlant</a:t>
                      </a:r>
                      <a:r>
                        <a:rPr dirty="0" smtClean="0" sz="900" spc="6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900" spc="-114">
                          <a:solidFill>
                            <a:srgbClr val="857E8E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GA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48768">
                      <a:solidFill>
                        <a:srgbClr val="48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7.5</a:t>
                      </a:r>
                      <a:r>
                        <a:rPr dirty="0" smtClean="0" sz="900" spc="-6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8768">
                      <a:solidFill>
                        <a:srgbClr val="48C8EF"/>
                      </a:solidFill>
                      <a:prstDash val="solid"/>
                    </a:lnL>
                    <a:lnR w="42672">
                      <a:solidFill>
                        <a:srgbClr val="3F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dirty="0" smtClean="0" sz="900" spc="-7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3FC8EF"/>
                      </a:solidFill>
                      <a:prstDash val="solid"/>
                    </a:lnL>
                    <a:lnR w="42672">
                      <a:solidFill>
                        <a:srgbClr val="4FCC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480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4FCCEF"/>
                      </a:solidFill>
                      <a:prstDash val="solid"/>
                    </a:lnL>
                    <a:lnR w="36576">
                      <a:solidFill>
                        <a:srgbClr val="3F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220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3FC8EF"/>
                      </a:solidFill>
                      <a:prstDash val="solid"/>
                    </a:lnL>
                    <a:lnR w="36576">
                      <a:solidFill>
                        <a:srgbClr val="3F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440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3FC8EF"/>
                      </a:solidFill>
                      <a:prstDash val="solid"/>
                    </a:ln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Baton</a:t>
                      </a:r>
                      <a:r>
                        <a:rPr dirty="0" smtClean="0" sz="900" spc="-85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Rouge,</a:t>
                      </a:r>
                      <a:r>
                        <a:rPr dirty="0" smtClean="0" sz="900" spc="-6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LA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48768">
                      <a:solidFill>
                        <a:srgbClr val="48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1.5</a:t>
                      </a:r>
                      <a:r>
                        <a:rPr dirty="0" smtClean="0" sz="900" spc="-12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8768">
                      <a:solidFill>
                        <a:srgbClr val="48C8EF"/>
                      </a:solidFill>
                      <a:prstDash val="solid"/>
                    </a:lnL>
                    <a:lnR w="42672">
                      <a:solidFill>
                        <a:srgbClr val="3F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dirty="0" smtClean="0" sz="900" spc="-4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3FC8EF"/>
                      </a:solidFill>
                      <a:prstDash val="solid"/>
                    </a:lnL>
                    <a:lnR w="42672">
                      <a:solidFill>
                        <a:srgbClr val="4FCC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2857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80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4FCCEF"/>
                      </a:solidFill>
                      <a:prstDash val="solid"/>
                    </a:lnL>
                    <a:lnR w="36576">
                      <a:solidFill>
                        <a:srgbClr val="3F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3FC8EF"/>
                      </a:solidFill>
                      <a:prstDash val="solid"/>
                    </a:lnL>
                    <a:lnR w="36576">
                      <a:solidFill>
                        <a:srgbClr val="3F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75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3FC8EF"/>
                      </a:solidFill>
                      <a:prstDash val="solid"/>
                    </a:lnL>
                  </a:tcPr>
                </a:tc>
              </a:tr>
              <a:tr h="195072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Birmingha</a:t>
                      </a:r>
                      <a:r>
                        <a:rPr dirty="0" smtClean="0" sz="900" spc="-5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900" spc="-65">
                          <a:solidFill>
                            <a:srgbClr val="857E8E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mtClean="0" sz="900" spc="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AL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48768">
                      <a:solidFill>
                        <a:srgbClr val="48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mtClean="0" sz="900" spc="-2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8768">
                      <a:solidFill>
                        <a:srgbClr val="48C8EF"/>
                      </a:solidFill>
                      <a:prstDash val="solid"/>
                    </a:lnL>
                    <a:lnR w="42672">
                      <a:solidFill>
                        <a:srgbClr val="3F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dirty="0" smtClean="0" sz="900" spc="-6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3FC8EF"/>
                      </a:solidFill>
                      <a:prstDash val="solid"/>
                    </a:lnL>
                    <a:lnR w="42672">
                      <a:solidFill>
                        <a:srgbClr val="4FCC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340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4FCCEF"/>
                      </a:solidFill>
                      <a:prstDash val="solid"/>
                    </a:lnL>
                    <a:lnR w="36576">
                      <a:solidFill>
                        <a:srgbClr val="3F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160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3FC8EF"/>
                      </a:solidFill>
                      <a:prstDash val="solid"/>
                    </a:lnL>
                    <a:lnR w="36576">
                      <a:solidFill>
                        <a:srgbClr val="3F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320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3FC8EF"/>
                      </a:solidFill>
                      <a:prstDash val="solid"/>
                    </a:lnL>
                  </a:tcPr>
                </a:tc>
              </a:tr>
              <a:tr h="195072"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Dallas,</a:t>
                      </a:r>
                      <a:r>
                        <a:rPr dirty="0" smtClean="0" sz="900" spc="-14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TX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48768">
                      <a:solidFill>
                        <a:srgbClr val="48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8.5</a:t>
                      </a:r>
                      <a:r>
                        <a:rPr dirty="0" smtClean="0" sz="900" spc="-6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8768">
                      <a:solidFill>
                        <a:srgbClr val="48C8EF"/>
                      </a:solidFill>
                      <a:prstDash val="solid"/>
                    </a:lnL>
                    <a:lnR w="42672">
                      <a:solidFill>
                        <a:srgbClr val="3F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34</a:t>
                      </a:r>
                      <a:r>
                        <a:rPr dirty="0" smtClean="0" sz="900" spc="-7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3FC8EF"/>
                      </a:solidFill>
                      <a:prstDash val="solid"/>
                    </a:lnL>
                    <a:lnR w="42672">
                      <a:solidFill>
                        <a:srgbClr val="4FCC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520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4FCCEF"/>
                      </a:solidFill>
                      <a:prstDash val="solid"/>
                    </a:lnL>
                    <a:lnR w="36576">
                      <a:solidFill>
                        <a:srgbClr val="3F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245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3FC8EF"/>
                      </a:solidFill>
                      <a:prstDash val="solid"/>
                    </a:lnL>
                    <a:lnR w="36576">
                      <a:solidFill>
                        <a:srgbClr val="3F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485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3FC8EF"/>
                      </a:solidFill>
                      <a:prstDash val="solid"/>
                    </a:lnL>
                  </a:tcPr>
                </a:tc>
              </a:tr>
              <a:tr h="188975"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Housto</a:t>
                      </a:r>
                      <a:r>
                        <a:rPr dirty="0" smtClean="0" sz="900" spc="-9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900" spc="-114">
                          <a:solidFill>
                            <a:srgbClr val="857E8E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TX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48768">
                      <a:solidFill>
                        <a:srgbClr val="48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5.5</a:t>
                      </a:r>
                      <a:r>
                        <a:rPr dirty="0" smtClean="0" sz="900" spc="-6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8768">
                      <a:solidFill>
                        <a:srgbClr val="48C8EF"/>
                      </a:solidFill>
                      <a:prstDash val="solid"/>
                    </a:lnL>
                    <a:lnR w="42672">
                      <a:solidFill>
                        <a:srgbClr val="3F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22</a:t>
                      </a:r>
                      <a:r>
                        <a:rPr dirty="0" smtClean="0" sz="900" spc="-1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3FC8EF"/>
                      </a:solidFill>
                      <a:prstDash val="solid"/>
                    </a:lnL>
                    <a:lnR w="42672">
                      <a:solidFill>
                        <a:srgbClr val="4FCC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350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4FCCEF"/>
                      </a:solidFill>
                      <a:prstDash val="solid"/>
                    </a:lnL>
                    <a:lnR w="36576">
                      <a:solidFill>
                        <a:srgbClr val="3F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165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3FC8EF"/>
                      </a:solidFill>
                      <a:prstDash val="solid"/>
                    </a:lnL>
                    <a:lnR w="36576">
                      <a:solidFill>
                        <a:srgbClr val="3F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325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3FC8EF"/>
                      </a:solidFill>
                      <a:prstDash val="solid"/>
                    </a:lnL>
                  </a:tcPr>
                </a:tc>
              </a:tr>
              <a:tr h="195071"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Jackso</a:t>
                      </a:r>
                      <a:r>
                        <a:rPr dirty="0" smtClean="0" sz="900" spc="-155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-85">
                          <a:solidFill>
                            <a:srgbClr val="674456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900" spc="-65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mtClean="0" sz="900" spc="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MS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48768">
                      <a:solidFill>
                        <a:srgbClr val="48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mtClean="0" sz="900" spc="-25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8768">
                      <a:solidFill>
                        <a:srgbClr val="48C8EF"/>
                      </a:solidFill>
                      <a:prstDash val="solid"/>
                    </a:lnL>
                    <a:lnR w="42672">
                      <a:solidFill>
                        <a:srgbClr val="3F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dirty="0" smtClean="0" sz="900" spc="-6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3FC8EF"/>
                      </a:solidFill>
                      <a:prstDash val="solid"/>
                    </a:lnL>
                    <a:lnR w="42672">
                      <a:solidFill>
                        <a:srgbClr val="4FCC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190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4FCCEF"/>
                      </a:solidFill>
                      <a:prstDash val="solid"/>
                    </a:lnL>
                    <a:lnR w="36576">
                      <a:solidFill>
                        <a:srgbClr val="3F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3FC8EF"/>
                      </a:solidFill>
                      <a:prstDash val="solid"/>
                    </a:lnL>
                    <a:lnR w="36576">
                      <a:solidFill>
                        <a:srgbClr val="3F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190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3FC8EF"/>
                      </a:solidFill>
                      <a:prstDash val="solid"/>
                    </a:lnL>
                  </a:tcPr>
                </a:tc>
              </a:tr>
              <a:tr h="195072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Memphi</a:t>
                      </a:r>
                      <a:r>
                        <a:rPr dirty="0" smtClean="0" sz="900" spc="20">
                          <a:solidFill>
                            <a:srgbClr val="565069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900" spc="-40">
                          <a:solidFill>
                            <a:srgbClr val="857E8E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TN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48768">
                      <a:solidFill>
                        <a:srgbClr val="48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dirty="0" smtClean="0" sz="900" spc="-9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8768">
                      <a:solidFill>
                        <a:srgbClr val="48C8EF"/>
                      </a:solidFill>
                      <a:prstDash val="solid"/>
                    </a:lnL>
                    <a:lnR w="42672">
                      <a:solidFill>
                        <a:srgbClr val="3F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dirty="0" smtClean="0" sz="900" spc="-6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3FC8EF"/>
                      </a:solidFill>
                      <a:prstDash val="solid"/>
                    </a:lnL>
                    <a:lnR w="42672">
                      <a:solidFill>
                        <a:srgbClr val="4FCC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400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4FCCEF"/>
                      </a:solidFill>
                      <a:prstDash val="solid"/>
                    </a:lnL>
                    <a:lnR w="36576">
                      <a:solidFill>
                        <a:srgbClr val="3F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185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3FC8EF"/>
                      </a:solidFill>
                      <a:prstDash val="solid"/>
                    </a:lnL>
                    <a:lnR w="36576">
                      <a:solidFill>
                        <a:srgbClr val="3F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370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3FC8EF"/>
                      </a:solidFill>
                      <a:prstDash val="solid"/>
                    </a:lnL>
                  </a:tcPr>
                </a:tc>
              </a:tr>
              <a:tr h="227330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Shrevepor</a:t>
                      </a:r>
                      <a:r>
                        <a:rPr dirty="0" smtClean="0" sz="900" spc="5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900" spc="-65">
                          <a:solidFill>
                            <a:srgbClr val="857E8E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LA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48768">
                      <a:solidFill>
                        <a:srgbClr val="48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5.5</a:t>
                      </a:r>
                      <a:r>
                        <a:rPr dirty="0" smtClean="0" sz="900" spc="-6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8768">
                      <a:solidFill>
                        <a:srgbClr val="48C8EF"/>
                      </a:solidFill>
                      <a:prstDash val="solid"/>
                    </a:lnL>
                    <a:lnR w="42672">
                      <a:solidFill>
                        <a:srgbClr val="3F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dirty="0" smtClean="0" sz="900" spc="-6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900" spc="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3FC8EF"/>
                      </a:solidFill>
                      <a:prstDash val="solid"/>
                    </a:lnL>
                    <a:lnR w="42672">
                      <a:solidFill>
                        <a:srgbClr val="4FCC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340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4FCCEF"/>
                      </a:solidFill>
                      <a:prstDash val="solid"/>
                    </a:lnL>
                    <a:lnR w="36576">
                      <a:solidFill>
                        <a:srgbClr val="3F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160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3FC8EF"/>
                      </a:solidFill>
                      <a:prstDash val="solid"/>
                    </a:lnL>
                    <a:lnR w="36576">
                      <a:solidFill>
                        <a:srgbClr val="3FC8E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</a:pPr>
                      <a:r>
                        <a:rPr dirty="0" smtClean="0" sz="900">
                          <a:solidFill>
                            <a:srgbClr val="6B6272"/>
                          </a:solidFill>
                          <a:latin typeface="Arial"/>
                          <a:cs typeface="Arial"/>
                        </a:rPr>
                        <a:t>320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6576">
                      <a:solidFill>
                        <a:srgbClr val="3FC8EF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3744" y="694944"/>
            <a:ext cx="792480" cy="755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632703" y="694944"/>
            <a:ext cx="780288" cy="816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889760" y="118871"/>
            <a:ext cx="5138928" cy="0"/>
          </a:xfrm>
          <a:custGeom>
            <a:avLst/>
            <a:gdLst/>
            <a:ahLst/>
            <a:cxnLst/>
            <a:rect l="l" t="t" r="r" b="b"/>
            <a:pathLst>
              <a:path w="5138928" h="0">
                <a:moveTo>
                  <a:pt x="0" y="0"/>
                </a:moveTo>
                <a:lnTo>
                  <a:pt x="5138928" y="0"/>
                </a:lnTo>
              </a:path>
            </a:pathLst>
          </a:custGeom>
          <a:ln w="30480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889760" y="6720840"/>
            <a:ext cx="5138928" cy="0"/>
          </a:xfrm>
          <a:custGeom>
            <a:avLst/>
            <a:gdLst/>
            <a:ahLst/>
            <a:cxnLst/>
            <a:rect l="l" t="t" r="r" b="b"/>
            <a:pathLst>
              <a:path w="5138928" h="0">
                <a:moveTo>
                  <a:pt x="0" y="0"/>
                </a:moveTo>
                <a:lnTo>
                  <a:pt x="513892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905000" y="103631"/>
            <a:ext cx="0" cy="6626352"/>
          </a:xfrm>
          <a:custGeom>
            <a:avLst/>
            <a:gdLst/>
            <a:ahLst/>
            <a:cxnLst/>
            <a:rect l="l" t="t" r="r" b="b"/>
            <a:pathLst>
              <a:path w="0" h="6626352">
                <a:moveTo>
                  <a:pt x="0" y="6626352"/>
                </a:moveTo>
                <a:lnTo>
                  <a:pt x="0" y="0"/>
                </a:lnTo>
              </a:path>
            </a:pathLst>
          </a:custGeom>
          <a:ln w="30480">
            <a:solidFill>
              <a:srgbClr val="1F1F1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297935" y="728472"/>
            <a:ext cx="2353055" cy="0"/>
          </a:xfrm>
          <a:custGeom>
            <a:avLst/>
            <a:gdLst/>
            <a:ahLst/>
            <a:cxnLst/>
            <a:rect l="l" t="t" r="r" b="b"/>
            <a:pathLst>
              <a:path w="2353055" h="0">
                <a:moveTo>
                  <a:pt x="0" y="0"/>
                </a:moveTo>
                <a:lnTo>
                  <a:pt x="2353055" y="0"/>
                </a:lnTo>
              </a:path>
            </a:pathLst>
          </a:custGeom>
          <a:ln w="6096">
            <a:solidFill>
              <a:srgbClr val="080C0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297935" y="1115567"/>
            <a:ext cx="426719" cy="0"/>
          </a:xfrm>
          <a:custGeom>
            <a:avLst/>
            <a:gdLst/>
            <a:ahLst/>
            <a:cxnLst/>
            <a:rect l="l" t="t" r="r" b="b"/>
            <a:pathLst>
              <a:path w="426719" h="0">
                <a:moveTo>
                  <a:pt x="0" y="0"/>
                </a:moveTo>
                <a:lnTo>
                  <a:pt x="426719" y="0"/>
                </a:lnTo>
              </a:path>
            </a:pathLst>
          </a:custGeom>
          <a:ln w="12192">
            <a:solidFill>
              <a:srgbClr val="384B5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126735" y="1115567"/>
            <a:ext cx="524255" cy="0"/>
          </a:xfrm>
          <a:custGeom>
            <a:avLst/>
            <a:gdLst/>
            <a:ahLst/>
            <a:cxnLst/>
            <a:rect l="l" t="t" r="r" b="b"/>
            <a:pathLst>
              <a:path w="524255" h="0">
                <a:moveTo>
                  <a:pt x="0" y="0"/>
                </a:moveTo>
                <a:lnTo>
                  <a:pt x="524255" y="0"/>
                </a:lnTo>
              </a:path>
            </a:pathLst>
          </a:custGeom>
          <a:ln w="12192">
            <a:solidFill>
              <a:srgbClr val="384B5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535935" y="2246376"/>
            <a:ext cx="3749040" cy="0"/>
          </a:xfrm>
          <a:custGeom>
            <a:avLst/>
            <a:gdLst/>
            <a:ahLst/>
            <a:cxnLst/>
            <a:rect l="l" t="t" r="r" b="b"/>
            <a:pathLst>
              <a:path w="3749040" h="0">
                <a:moveTo>
                  <a:pt x="0" y="0"/>
                </a:moveTo>
                <a:lnTo>
                  <a:pt x="3749040" y="0"/>
                </a:lnTo>
              </a:path>
            </a:pathLst>
          </a:custGeom>
          <a:ln w="6096">
            <a:solidFill>
              <a:srgbClr val="443F4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535935" y="2557272"/>
            <a:ext cx="3749040" cy="0"/>
          </a:xfrm>
          <a:custGeom>
            <a:avLst/>
            <a:gdLst/>
            <a:ahLst/>
            <a:cxnLst/>
            <a:rect l="l" t="t" r="r" b="b"/>
            <a:pathLst>
              <a:path w="3749040" h="0">
                <a:moveTo>
                  <a:pt x="0" y="0"/>
                </a:moveTo>
                <a:lnTo>
                  <a:pt x="3749040" y="0"/>
                </a:lnTo>
              </a:path>
            </a:pathLst>
          </a:custGeom>
          <a:ln w="6096">
            <a:solidFill>
              <a:srgbClr val="28232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031735" y="280415"/>
            <a:ext cx="0" cy="3962399"/>
          </a:xfrm>
          <a:custGeom>
            <a:avLst/>
            <a:gdLst/>
            <a:ahLst/>
            <a:cxnLst/>
            <a:rect l="l" t="t" r="r" b="b"/>
            <a:pathLst>
              <a:path w="0" h="3962399">
                <a:moveTo>
                  <a:pt x="0" y="3962399"/>
                </a:moveTo>
                <a:lnTo>
                  <a:pt x="0" y="0"/>
                </a:lnTo>
              </a:path>
            </a:pathLst>
          </a:custGeom>
          <a:ln w="42672">
            <a:solidFill>
              <a:srgbClr val="3B3F4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596132" y="422909"/>
            <a:ext cx="2759710" cy="12636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750" spc="-45">
                <a:solidFill>
                  <a:srgbClr val="413D3D"/>
                </a:solidFill>
                <a:latin typeface="Arial"/>
                <a:cs typeface="Arial"/>
              </a:rPr>
              <a:t>PREPARING</a:t>
            </a:r>
            <a:r>
              <a:rPr dirty="0" smtClean="0" sz="750" spc="-45">
                <a:solidFill>
                  <a:srgbClr val="413D3D"/>
                </a:solidFill>
                <a:latin typeface="Arial"/>
                <a:cs typeface="Arial"/>
              </a:rPr>
              <a:t> </a:t>
            </a:r>
            <a:r>
              <a:rPr dirty="0" smtClean="0" sz="750" spc="-85">
                <a:solidFill>
                  <a:srgbClr val="282423"/>
                </a:solidFill>
                <a:latin typeface="Arial"/>
                <a:cs typeface="Arial"/>
              </a:rPr>
              <a:t>F</a:t>
            </a:r>
            <a:r>
              <a:rPr dirty="0" smtClean="0" sz="750" spc="-60">
                <a:solidFill>
                  <a:srgbClr val="413D3D"/>
                </a:solidFill>
                <a:latin typeface="Arial"/>
                <a:cs typeface="Arial"/>
              </a:rPr>
              <a:t>OR</a:t>
            </a:r>
            <a:r>
              <a:rPr dirty="0" smtClean="0" sz="750" spc="-35">
                <a:solidFill>
                  <a:srgbClr val="413D3D"/>
                </a:solidFill>
                <a:latin typeface="Arial"/>
                <a:cs typeface="Arial"/>
              </a:rPr>
              <a:t> </a:t>
            </a:r>
            <a:r>
              <a:rPr dirty="0" smtClean="0" sz="750" spc="0">
                <a:solidFill>
                  <a:srgbClr val="413D3D"/>
                </a:solidFill>
                <a:latin typeface="Arial"/>
                <a:cs typeface="Arial"/>
              </a:rPr>
              <a:t>SlORMS</a:t>
            </a:r>
            <a:r>
              <a:rPr dirty="0" smtClean="0" sz="750" spc="-20">
                <a:solidFill>
                  <a:srgbClr val="413D3D"/>
                </a:solidFill>
                <a:latin typeface="Arial"/>
                <a:cs typeface="Arial"/>
              </a:rPr>
              <a:t> </a:t>
            </a:r>
            <a:r>
              <a:rPr dirty="0" smtClean="0" sz="750" spc="-50">
                <a:solidFill>
                  <a:srgbClr val="282423"/>
                </a:solidFill>
                <a:latin typeface="Arial"/>
                <a:cs typeface="Arial"/>
              </a:rPr>
              <a:t>I</a:t>
            </a:r>
            <a:r>
              <a:rPr dirty="0" smtClean="0" sz="750" spc="55">
                <a:solidFill>
                  <a:srgbClr val="413D3D"/>
                </a:solidFill>
                <a:latin typeface="Arial"/>
                <a:cs typeface="Arial"/>
              </a:rPr>
              <a:t>N</a:t>
            </a:r>
            <a:r>
              <a:rPr dirty="0" smtClean="0" sz="750" spc="-90">
                <a:solidFill>
                  <a:srgbClr val="413D3D"/>
                </a:solidFill>
                <a:latin typeface="Arial"/>
                <a:cs typeface="Arial"/>
              </a:rPr>
              <a:t> </a:t>
            </a:r>
            <a:r>
              <a:rPr dirty="0" smtClean="0" sz="750" spc="-50">
                <a:solidFill>
                  <a:srgbClr val="413D3D"/>
                </a:solidFill>
                <a:latin typeface="Arial"/>
                <a:cs typeface="Arial"/>
              </a:rPr>
              <a:t>LOUISIANA</a:t>
            </a:r>
            <a:r>
              <a:rPr dirty="0" smtClean="0" sz="750" spc="30">
                <a:solidFill>
                  <a:srgbClr val="413D3D"/>
                </a:solidFill>
                <a:latin typeface="Arial"/>
                <a:cs typeface="Arial"/>
              </a:rPr>
              <a:t> </a:t>
            </a:r>
            <a:r>
              <a:rPr dirty="0" smtClean="0" sz="700" spc="-20" b="1">
                <a:solidFill>
                  <a:srgbClr val="282423"/>
                </a:solidFill>
                <a:latin typeface="Arial"/>
                <a:cs typeface="Arial"/>
              </a:rPr>
              <a:t>FACILITATO</a:t>
            </a:r>
            <a:r>
              <a:rPr dirty="0" smtClean="0" sz="700" spc="10" b="1">
                <a:solidFill>
                  <a:srgbClr val="282423"/>
                </a:solidFill>
                <a:latin typeface="Arial"/>
                <a:cs typeface="Arial"/>
              </a:rPr>
              <a:t>R</a:t>
            </a:r>
            <a:r>
              <a:rPr dirty="0" smtClean="0" sz="700" spc="114" b="1">
                <a:solidFill>
                  <a:srgbClr val="413D3D"/>
                </a:solidFill>
                <a:latin typeface="Arial"/>
                <a:cs typeface="Arial"/>
              </a:rPr>
              <a:t>'$</a:t>
            </a:r>
            <a:r>
              <a:rPr dirty="0" smtClean="0" sz="700" spc="-85" b="1">
                <a:solidFill>
                  <a:srgbClr val="413D3D"/>
                </a:solidFill>
                <a:latin typeface="Arial"/>
                <a:cs typeface="Arial"/>
              </a:rPr>
              <a:t> </a:t>
            </a:r>
            <a:r>
              <a:rPr dirty="0" smtClean="0" sz="700" spc="30" b="1">
                <a:solidFill>
                  <a:srgbClr val="282423"/>
                </a:solidFill>
                <a:latin typeface="Arial"/>
                <a:cs typeface="Arial"/>
              </a:rPr>
              <a:t>GWDE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21372" y="952565"/>
            <a:ext cx="838382" cy="256712"/>
          </a:xfrm>
          <a:custGeom>
            <a:avLst/>
            <a:gdLst/>
            <a:ahLst/>
            <a:cxnLst/>
            <a:rect l="l" t="t" r="r" b="b"/>
            <a:pathLst>
              <a:path w="838382" h="256712">
                <a:moveTo>
                  <a:pt x="0" y="0"/>
                </a:moveTo>
                <a:lnTo>
                  <a:pt x="838382" y="0"/>
                </a:lnTo>
                <a:lnTo>
                  <a:pt x="838382" y="256712"/>
                </a:lnTo>
                <a:lnTo>
                  <a:pt x="0" y="256712"/>
                </a:lnTo>
                <a:lnTo>
                  <a:pt x="0" y="0"/>
                </a:lnTo>
                <a:close/>
              </a:path>
            </a:pathLst>
          </a:custGeom>
          <a:solidFill>
            <a:srgbClr val="5B449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022852" y="955802"/>
            <a:ext cx="853440" cy="2317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50" spc="5" b="1">
                <a:solidFill>
                  <a:srgbClr val="FBFBFD"/>
                </a:solidFill>
                <a:latin typeface="Arial"/>
                <a:cs typeface="Arial"/>
              </a:rPr>
              <a:t>Lesson</a:t>
            </a:r>
            <a:r>
              <a:rPr dirty="0" smtClean="0" sz="1450" spc="-105" b="1">
                <a:solidFill>
                  <a:srgbClr val="FBFBFD"/>
                </a:solidFill>
                <a:latin typeface="Arial"/>
                <a:cs typeface="Arial"/>
              </a:rPr>
              <a:t> </a:t>
            </a:r>
            <a:r>
              <a:rPr dirty="0" smtClean="0" sz="1450" spc="240" b="1">
                <a:solidFill>
                  <a:srgbClr val="FBFBFD"/>
                </a:solidFill>
                <a:latin typeface="Arial"/>
                <a:cs typeface="Arial"/>
              </a:rPr>
              <a:t>9</a:t>
            </a:r>
            <a:endParaRPr sz="14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17139" y="1602994"/>
            <a:ext cx="3751579" cy="41338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765" indent="5715">
              <a:lnSpc>
                <a:spcPct val="100000"/>
              </a:lnSpc>
            </a:pPr>
            <a:r>
              <a:rPr dirty="0" smtClean="0" sz="1250" spc="-55">
                <a:solidFill>
                  <a:srgbClr val="413D3D"/>
                </a:solidFill>
                <a:latin typeface="Arial"/>
                <a:cs typeface="Arial"/>
              </a:rPr>
              <a:t>Parish</a:t>
            </a:r>
            <a:r>
              <a:rPr dirty="0" smtClean="0" sz="1250" spc="-105">
                <a:solidFill>
                  <a:srgbClr val="413D3D"/>
                </a:solidFill>
                <a:latin typeface="Arial"/>
                <a:cs typeface="Arial"/>
              </a:rPr>
              <a:t> </a:t>
            </a:r>
            <a:r>
              <a:rPr dirty="0" smtClean="0" sz="1250" spc="-55">
                <a:solidFill>
                  <a:srgbClr val="413D3D"/>
                </a:solidFill>
                <a:latin typeface="Arial"/>
                <a:cs typeface="Arial"/>
              </a:rPr>
              <a:t>Assistance</a:t>
            </a:r>
            <a:r>
              <a:rPr dirty="0" smtClean="0" sz="1250" spc="45">
                <a:solidFill>
                  <a:srgbClr val="413D3D"/>
                </a:solidFill>
                <a:latin typeface="Arial"/>
                <a:cs typeface="Arial"/>
              </a:rPr>
              <a:t> </a:t>
            </a:r>
            <a:r>
              <a:rPr dirty="0" smtClean="0" sz="1250" spc="-5">
                <a:solidFill>
                  <a:srgbClr val="413D3D"/>
                </a:solidFill>
                <a:latin typeface="Arial"/>
                <a:cs typeface="Arial"/>
              </a:rPr>
              <a:t>for</a:t>
            </a:r>
            <a:r>
              <a:rPr dirty="0" smtClean="0" sz="1250" spc="65">
                <a:solidFill>
                  <a:srgbClr val="413D3D"/>
                </a:solidFill>
                <a:latin typeface="Arial"/>
                <a:cs typeface="Arial"/>
              </a:rPr>
              <a:t> </a:t>
            </a:r>
            <a:r>
              <a:rPr dirty="0" smtClean="0" sz="1250" spc="-35">
                <a:solidFill>
                  <a:srgbClr val="413D3D"/>
                </a:solidFill>
                <a:latin typeface="Arial"/>
                <a:cs typeface="Arial"/>
              </a:rPr>
              <a:t>Evacuatio</a:t>
            </a:r>
            <a:r>
              <a:rPr dirty="0" smtClean="0" sz="1250" spc="30">
                <a:solidFill>
                  <a:srgbClr val="413D3D"/>
                </a:solidFill>
                <a:latin typeface="Arial"/>
                <a:cs typeface="Arial"/>
              </a:rPr>
              <a:t>n</a:t>
            </a:r>
            <a:r>
              <a:rPr dirty="0" smtClean="0" sz="1250" spc="145">
                <a:solidFill>
                  <a:srgbClr val="646264"/>
                </a:solidFill>
                <a:latin typeface="Arial"/>
                <a:cs typeface="Arial"/>
              </a:rPr>
              <a:t>,</a:t>
            </a:r>
            <a:r>
              <a:rPr dirty="0" smtClean="0" sz="1250" spc="-220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1250" spc="-25">
                <a:solidFill>
                  <a:srgbClr val="413D3D"/>
                </a:solidFill>
                <a:latin typeface="Arial"/>
                <a:cs typeface="Arial"/>
              </a:rPr>
              <a:t>Know</a:t>
            </a:r>
            <a:r>
              <a:rPr dirty="0" smtClean="0" sz="1250" spc="-195">
                <a:solidFill>
                  <a:srgbClr val="413D3D"/>
                </a:solidFill>
                <a:latin typeface="Arial"/>
                <a:cs typeface="Arial"/>
              </a:rPr>
              <a:t> </a:t>
            </a:r>
            <a:r>
              <a:rPr dirty="0" smtClean="0" sz="1250" spc="-60">
                <a:solidFill>
                  <a:srgbClr val="413D3D"/>
                </a:solidFill>
                <a:latin typeface="Arial"/>
                <a:cs typeface="Arial"/>
              </a:rPr>
              <a:t>Your</a:t>
            </a:r>
            <a:r>
              <a:rPr dirty="0" smtClean="0" sz="1250" spc="100">
                <a:solidFill>
                  <a:srgbClr val="413D3D"/>
                </a:solidFill>
                <a:latin typeface="Arial"/>
                <a:cs typeface="Arial"/>
              </a:rPr>
              <a:t> </a:t>
            </a:r>
            <a:r>
              <a:rPr dirty="0" smtClean="0" sz="1250" spc="-30">
                <a:solidFill>
                  <a:srgbClr val="413D3D"/>
                </a:solidFill>
                <a:latin typeface="Arial"/>
                <a:cs typeface="Arial"/>
              </a:rPr>
              <a:t>Right</a:t>
            </a:r>
            <a:r>
              <a:rPr dirty="0" smtClean="0" sz="1250" spc="-75">
                <a:solidFill>
                  <a:srgbClr val="413D3D"/>
                </a:solidFill>
                <a:latin typeface="Arial"/>
                <a:cs typeface="Arial"/>
              </a:rPr>
              <a:t>s</a:t>
            </a:r>
            <a:r>
              <a:rPr dirty="0" smtClean="0" sz="1250" spc="270">
                <a:solidFill>
                  <a:srgbClr val="646264"/>
                </a:solidFill>
                <a:latin typeface="Arial"/>
                <a:cs typeface="Arial"/>
              </a:rPr>
              <a:t>,</a:t>
            </a:r>
            <a:endParaRPr sz="1250">
              <a:latin typeface="Arial"/>
              <a:cs typeface="Arial"/>
            </a:endParaRPr>
          </a:p>
          <a:p>
            <a:pPr marL="24765">
              <a:lnSpc>
                <a:spcPts val="1390"/>
              </a:lnSpc>
            </a:pPr>
            <a:r>
              <a:rPr dirty="0" smtClean="0" sz="1250" spc="-30">
                <a:solidFill>
                  <a:srgbClr val="545254"/>
                </a:solidFill>
                <a:latin typeface="Arial"/>
                <a:cs typeface="Arial"/>
              </a:rPr>
              <a:t>Shelter</a:t>
            </a:r>
            <a:r>
              <a:rPr dirty="0" smtClean="0" sz="1250" spc="25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1250" spc="-75">
                <a:solidFill>
                  <a:srgbClr val="413D3D"/>
                </a:solidFill>
                <a:latin typeface="Arial"/>
                <a:cs typeface="Arial"/>
              </a:rPr>
              <a:t>Basics</a:t>
            </a:r>
            <a:endParaRPr sz="1250">
              <a:latin typeface="Arial"/>
              <a:cs typeface="Arial"/>
            </a:endParaRPr>
          </a:p>
          <a:p>
            <a:pPr algn="ctr" marL="58419">
              <a:lnSpc>
                <a:spcPct val="100000"/>
              </a:lnSpc>
              <a:spcBef>
                <a:spcPts val="340"/>
              </a:spcBef>
            </a:pPr>
            <a:r>
              <a:rPr dirty="0" smtClean="0" sz="750" spc="-5">
                <a:solidFill>
                  <a:srgbClr val="646264"/>
                </a:solidFill>
                <a:latin typeface="Arial"/>
                <a:cs typeface="Arial"/>
              </a:rPr>
              <a:t>(</a:t>
            </a:r>
            <a:r>
              <a:rPr dirty="0" smtClean="0" sz="750" spc="-15">
                <a:solidFill>
                  <a:srgbClr val="646264"/>
                </a:solidFill>
                <a:latin typeface="Arial"/>
                <a:cs typeface="Arial"/>
              </a:rPr>
              <a:t>Pages</a:t>
            </a:r>
            <a:r>
              <a:rPr dirty="0" smtClean="0" sz="750" spc="-4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45">
                <a:solidFill>
                  <a:srgbClr val="646264"/>
                </a:solidFill>
                <a:latin typeface="Arial"/>
                <a:cs typeface="Arial"/>
              </a:rPr>
              <a:t>23,24</a:t>
            </a:r>
            <a:r>
              <a:rPr dirty="0" smtClean="0" sz="750" spc="-9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50">
                <a:solidFill>
                  <a:srgbClr val="646264"/>
                </a:solidFill>
                <a:latin typeface="Arial"/>
                <a:cs typeface="Arial"/>
              </a:rPr>
              <a:t>and</a:t>
            </a:r>
            <a:r>
              <a:rPr dirty="0" smtClean="0" sz="750" spc="-90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30">
                <a:solidFill>
                  <a:srgbClr val="646264"/>
                </a:solidFill>
                <a:latin typeface="Arial"/>
                <a:cs typeface="Arial"/>
              </a:rPr>
              <a:t>25</a:t>
            </a:r>
            <a:r>
              <a:rPr dirty="0" smtClean="0" sz="750" spc="-5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80">
                <a:solidFill>
                  <a:srgbClr val="646264"/>
                </a:solidFill>
                <a:latin typeface="Arial"/>
                <a:cs typeface="Arial"/>
              </a:rPr>
              <a:t>of</a:t>
            </a:r>
            <a:r>
              <a:rPr dirty="0" smtClean="0" sz="750" spc="-100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55">
                <a:solidFill>
                  <a:srgbClr val="545254"/>
                </a:solidFill>
                <a:latin typeface="Arial"/>
                <a:cs typeface="Arial"/>
              </a:rPr>
              <a:t>the</a:t>
            </a:r>
            <a:r>
              <a:rPr dirty="0" smtClean="0" sz="750" spc="-50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800" spc="-30" i="1">
                <a:solidFill>
                  <a:srgbClr val="646264"/>
                </a:solidFill>
                <a:latin typeface="Arial"/>
                <a:cs typeface="Arial"/>
              </a:rPr>
              <a:t>Preparing</a:t>
            </a:r>
            <a:r>
              <a:rPr dirty="0" smtClean="0" sz="800" spc="-30" i="1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800" spc="0" i="1">
                <a:solidFill>
                  <a:srgbClr val="646264"/>
                </a:solidFill>
                <a:latin typeface="Arial"/>
                <a:cs typeface="Arial"/>
              </a:rPr>
              <a:t>for</a:t>
            </a:r>
            <a:r>
              <a:rPr dirty="0" smtClean="0" sz="800" spc="-70" i="1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800" spc="-30" i="1">
                <a:solidFill>
                  <a:srgbClr val="646264"/>
                </a:solidFill>
                <a:latin typeface="Arial"/>
                <a:cs typeface="Arial"/>
              </a:rPr>
              <a:t>Storms</a:t>
            </a:r>
            <a:r>
              <a:rPr dirty="0" smtClean="0" sz="800" spc="-85" i="1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800" spc="40" i="1">
                <a:solidFill>
                  <a:srgbClr val="646264"/>
                </a:solidFill>
                <a:latin typeface="Arial"/>
                <a:cs typeface="Arial"/>
              </a:rPr>
              <a:t>in</a:t>
            </a:r>
            <a:r>
              <a:rPr dirty="0" smtClean="0" sz="800" spc="-120" i="1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800" spc="-20" i="1">
                <a:solidFill>
                  <a:srgbClr val="646264"/>
                </a:solidFill>
                <a:latin typeface="Arial"/>
                <a:cs typeface="Arial"/>
              </a:rPr>
              <a:t>Louisiana</a:t>
            </a:r>
            <a:r>
              <a:rPr dirty="0" smtClean="0" sz="800" spc="40" i="1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35">
                <a:solidFill>
                  <a:srgbClr val="646264"/>
                </a:solidFill>
                <a:latin typeface="Arial"/>
                <a:cs typeface="Arial"/>
              </a:rPr>
              <a:t>student</a:t>
            </a:r>
            <a:r>
              <a:rPr dirty="0" smtClean="0" sz="750" spc="-10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20">
                <a:solidFill>
                  <a:srgbClr val="545254"/>
                </a:solidFill>
                <a:latin typeface="Arial"/>
                <a:cs typeface="Arial"/>
              </a:rPr>
              <a:t>manual)</a:t>
            </a:r>
            <a:endParaRPr sz="75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41"/>
              </a:spcBef>
            </a:pPr>
            <a:endParaRPr sz="1100"/>
          </a:p>
          <a:p>
            <a:pPr marL="85725">
              <a:lnSpc>
                <a:spcPct val="100000"/>
              </a:lnSpc>
              <a:tabLst>
                <a:tab pos="2292350" algn="l"/>
              </a:tabLst>
            </a:pPr>
            <a:r>
              <a:rPr dirty="0" smtClean="0" sz="1050" spc="-190">
                <a:solidFill>
                  <a:srgbClr val="413D3D"/>
                </a:solidFill>
                <a:latin typeface="Arial"/>
                <a:cs typeface="Arial"/>
              </a:rPr>
              <a:t>R</a:t>
            </a:r>
            <a:r>
              <a:rPr dirty="0" smtClean="0" sz="1050" spc="-80">
                <a:solidFill>
                  <a:srgbClr val="646264"/>
                </a:solidFill>
                <a:latin typeface="Arial"/>
                <a:cs typeface="Arial"/>
              </a:rPr>
              <a:t>e</a:t>
            </a:r>
            <a:r>
              <a:rPr dirty="0" smtClean="0" sz="1050" spc="-90">
                <a:solidFill>
                  <a:srgbClr val="646264"/>
                </a:solidFill>
                <a:latin typeface="Arial"/>
                <a:cs typeface="Arial"/>
              </a:rPr>
              <a:t>a</a:t>
            </a:r>
            <a:r>
              <a:rPr dirty="0" smtClean="0" sz="1050" spc="10">
                <a:solidFill>
                  <a:srgbClr val="413D3D"/>
                </a:solidFill>
                <a:latin typeface="Arial"/>
                <a:cs typeface="Arial"/>
              </a:rPr>
              <a:t>ding</a:t>
            </a:r>
            <a:r>
              <a:rPr dirty="0" smtClean="0" sz="1050" spc="-80">
                <a:solidFill>
                  <a:srgbClr val="413D3D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545254"/>
                </a:solidFill>
                <a:latin typeface="Arial"/>
                <a:cs typeface="Arial"/>
              </a:rPr>
              <a:t>Comprehension</a:t>
            </a:r>
            <a:r>
              <a:rPr dirty="0" smtClean="0" sz="1050" spc="-15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646264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646264"/>
                </a:solidFill>
                <a:latin typeface="Arial"/>
                <a:cs typeface="Arial"/>
              </a:rPr>
              <a:t>t</a:t>
            </a:r>
            <a:r>
              <a:rPr dirty="0" smtClean="0" sz="1050" spc="-20">
                <a:solidFill>
                  <a:srgbClr val="413D3D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646264"/>
                </a:solidFill>
                <a:latin typeface="Arial"/>
                <a:cs typeface="Arial"/>
              </a:rPr>
              <a:t>ategy:</a:t>
            </a:r>
            <a:r>
              <a:rPr dirty="0" smtClean="0" sz="1050" spc="-30">
                <a:solidFill>
                  <a:srgbClr val="646264"/>
                </a:solidFill>
                <a:latin typeface="Arial"/>
                <a:cs typeface="Arial"/>
              </a:rPr>
              <a:t>	</a:t>
            </a:r>
            <a:r>
              <a:rPr dirty="0" smtClean="0" sz="1000" spc="40" b="1">
                <a:solidFill>
                  <a:srgbClr val="282423"/>
                </a:solidFill>
                <a:latin typeface="Arial"/>
                <a:cs typeface="Arial"/>
              </a:rPr>
              <a:t>T</a:t>
            </a:r>
            <a:r>
              <a:rPr dirty="0" smtClean="0" sz="1000" spc="15" b="1">
                <a:solidFill>
                  <a:srgbClr val="282423"/>
                </a:solidFill>
                <a:latin typeface="Arial"/>
                <a:cs typeface="Arial"/>
              </a:rPr>
              <a:t>h</a:t>
            </a:r>
            <a:r>
              <a:rPr dirty="0" smtClean="0" sz="1000" spc="30" b="1">
                <a:solidFill>
                  <a:srgbClr val="413D3D"/>
                </a:solidFill>
                <a:latin typeface="Arial"/>
                <a:cs typeface="Arial"/>
              </a:rPr>
              <a:t>i</a:t>
            </a:r>
            <a:r>
              <a:rPr dirty="0" smtClean="0" sz="1000" spc="25" b="1">
                <a:solidFill>
                  <a:srgbClr val="413D3D"/>
                </a:solidFill>
                <a:latin typeface="Arial"/>
                <a:cs typeface="Arial"/>
              </a:rPr>
              <a:t>n</a:t>
            </a:r>
            <a:r>
              <a:rPr dirty="0" smtClean="0" sz="1000" spc="40" b="1">
                <a:solidFill>
                  <a:srgbClr val="282423"/>
                </a:solidFill>
                <a:latin typeface="Arial"/>
                <a:cs typeface="Arial"/>
              </a:rPr>
              <a:t>k</a:t>
            </a:r>
            <a:r>
              <a:rPr dirty="0" smtClean="0" sz="1000" spc="-65" b="1">
                <a:solidFill>
                  <a:srgbClr val="282423"/>
                </a:solidFill>
                <a:latin typeface="Arial"/>
                <a:cs typeface="Arial"/>
              </a:rPr>
              <a:t> </a:t>
            </a:r>
            <a:r>
              <a:rPr dirty="0" smtClean="0" sz="1000" spc="0" b="1">
                <a:solidFill>
                  <a:srgbClr val="282423"/>
                </a:solidFill>
                <a:latin typeface="Arial"/>
                <a:cs typeface="Arial"/>
              </a:rPr>
              <a:t>A</a:t>
            </a:r>
            <a:r>
              <a:rPr dirty="0" smtClean="0" sz="1000" spc="-5" b="1">
                <a:solidFill>
                  <a:srgbClr val="282423"/>
                </a:solidFill>
                <a:latin typeface="Arial"/>
                <a:cs typeface="Arial"/>
              </a:rPr>
              <a:t>l</a:t>
            </a:r>
            <a:r>
              <a:rPr dirty="0" smtClean="0" sz="1000" spc="55" b="1">
                <a:solidFill>
                  <a:srgbClr val="413D3D"/>
                </a:solidFill>
                <a:latin typeface="Arial"/>
                <a:cs typeface="Arial"/>
              </a:rPr>
              <a:t>o</a:t>
            </a:r>
            <a:r>
              <a:rPr dirty="0" smtClean="0" sz="1000" spc="40" b="1">
                <a:solidFill>
                  <a:srgbClr val="282423"/>
                </a:solidFill>
                <a:latin typeface="Arial"/>
                <a:cs typeface="Arial"/>
              </a:rPr>
              <a:t>ud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24765">
              <a:lnSpc>
                <a:spcPct val="100000"/>
              </a:lnSpc>
            </a:pPr>
            <a:r>
              <a:rPr dirty="0" smtClean="0" sz="900" spc="-80">
                <a:solidFill>
                  <a:srgbClr val="282423"/>
                </a:solidFill>
                <a:latin typeface="Arial"/>
                <a:cs typeface="Arial"/>
              </a:rPr>
              <a:t>F</a:t>
            </a:r>
            <a:r>
              <a:rPr dirty="0" smtClean="0" sz="900" spc="0">
                <a:solidFill>
                  <a:srgbClr val="413D3D"/>
                </a:solidFill>
                <a:latin typeface="Arial"/>
                <a:cs typeface="Arial"/>
              </a:rPr>
              <a:t>r</a:t>
            </a:r>
            <a:r>
              <a:rPr dirty="0" smtClean="0" sz="900" spc="15">
                <a:solidFill>
                  <a:srgbClr val="413D3D"/>
                </a:solidFill>
                <a:latin typeface="Arial"/>
                <a:cs typeface="Arial"/>
              </a:rPr>
              <a:t>a</a:t>
            </a:r>
            <a:r>
              <a:rPr dirty="0" smtClean="0" sz="900" spc="15">
                <a:solidFill>
                  <a:srgbClr val="282423"/>
                </a:solidFill>
                <a:latin typeface="Arial"/>
                <a:cs typeface="Arial"/>
              </a:rPr>
              <a:t>m</a:t>
            </a:r>
            <a:r>
              <a:rPr dirty="0" smtClean="0" sz="900" spc="5">
                <a:solidFill>
                  <a:srgbClr val="413D3D"/>
                </a:solidFill>
                <a:latin typeface="Arial"/>
                <a:cs typeface="Arial"/>
              </a:rPr>
              <a:t>ew</a:t>
            </a:r>
            <a:r>
              <a:rPr dirty="0" smtClean="0" sz="900" spc="65">
                <a:solidFill>
                  <a:srgbClr val="413D3D"/>
                </a:solidFill>
                <a:latin typeface="Arial"/>
                <a:cs typeface="Arial"/>
              </a:rPr>
              <a:t>o</a:t>
            </a:r>
            <a:r>
              <a:rPr dirty="0" smtClean="0" sz="900" spc="-15">
                <a:solidFill>
                  <a:srgbClr val="282423"/>
                </a:solidFill>
                <a:latin typeface="Arial"/>
                <a:cs typeface="Arial"/>
              </a:rPr>
              <a:t>r</a:t>
            </a:r>
            <a:r>
              <a:rPr dirty="0" smtClean="0" sz="900" spc="95">
                <a:solidFill>
                  <a:srgbClr val="413D3D"/>
                </a:solidFill>
                <a:latin typeface="Arial"/>
                <a:cs typeface="Arial"/>
              </a:rPr>
              <a:t>k</a:t>
            </a:r>
            <a:endParaRPr sz="9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22"/>
              </a:spcBef>
            </a:pPr>
            <a:endParaRPr sz="500"/>
          </a:p>
          <a:p>
            <a:pPr marL="12700" marR="167640" indent="5715">
              <a:lnSpc>
                <a:spcPct val="109300"/>
              </a:lnSpc>
            </a:pPr>
            <a:r>
              <a:rPr dirty="0" smtClean="0" sz="750" spc="20">
                <a:solidFill>
                  <a:srgbClr val="646264"/>
                </a:solidFill>
                <a:latin typeface="Arial"/>
                <a:cs typeface="Arial"/>
              </a:rPr>
              <a:t>Stud</a:t>
            </a:r>
            <a:r>
              <a:rPr dirty="0" smtClean="0" sz="750" spc="40">
                <a:solidFill>
                  <a:srgbClr val="646264"/>
                </a:solidFill>
                <a:latin typeface="Arial"/>
                <a:cs typeface="Arial"/>
              </a:rPr>
              <a:t>e</a:t>
            </a:r>
            <a:r>
              <a:rPr dirty="0" smtClean="0" sz="750" spc="95">
                <a:solidFill>
                  <a:srgbClr val="413D3D"/>
                </a:solidFill>
                <a:latin typeface="Arial"/>
                <a:cs typeface="Arial"/>
              </a:rPr>
              <a:t>n</a:t>
            </a:r>
            <a:r>
              <a:rPr dirty="0" smtClean="0" sz="750" spc="-10">
                <a:solidFill>
                  <a:srgbClr val="413D3D"/>
                </a:solidFill>
                <a:latin typeface="Arial"/>
                <a:cs typeface="Arial"/>
              </a:rPr>
              <a:t>t</a:t>
            </a:r>
            <a:r>
              <a:rPr dirty="0" smtClean="0" sz="750" spc="5">
                <a:solidFill>
                  <a:srgbClr val="646264"/>
                </a:solidFill>
                <a:latin typeface="Arial"/>
                <a:cs typeface="Arial"/>
              </a:rPr>
              <a:t>s</a:t>
            </a:r>
            <a:r>
              <a:rPr dirty="0" smtClean="0" sz="750" spc="-6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25">
                <a:solidFill>
                  <a:srgbClr val="545254"/>
                </a:solidFill>
                <a:latin typeface="Arial"/>
                <a:cs typeface="Arial"/>
              </a:rPr>
              <a:t>learn</a:t>
            </a:r>
            <a:r>
              <a:rPr dirty="0" smtClean="0" sz="750" spc="-90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40">
                <a:solidFill>
                  <a:srgbClr val="545254"/>
                </a:solidFill>
                <a:latin typeface="Arial"/>
                <a:cs typeface="Arial"/>
              </a:rPr>
              <a:t>where</a:t>
            </a:r>
            <a:r>
              <a:rPr dirty="0" smtClean="0" sz="750" spc="-10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60">
                <a:solidFill>
                  <a:srgbClr val="545254"/>
                </a:solidFill>
                <a:latin typeface="Arial"/>
                <a:cs typeface="Arial"/>
              </a:rPr>
              <a:t>to</a:t>
            </a:r>
            <a:r>
              <a:rPr dirty="0" smtClean="0" sz="750" spc="-55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35">
                <a:solidFill>
                  <a:srgbClr val="413D3D"/>
                </a:solidFill>
                <a:latin typeface="Arial"/>
                <a:cs typeface="Arial"/>
              </a:rPr>
              <a:t>fi</a:t>
            </a:r>
            <a:r>
              <a:rPr dirty="0" smtClean="0" sz="750" spc="30">
                <a:solidFill>
                  <a:srgbClr val="413D3D"/>
                </a:solidFill>
                <a:latin typeface="Arial"/>
                <a:cs typeface="Arial"/>
              </a:rPr>
              <a:t>n</a:t>
            </a:r>
            <a:r>
              <a:rPr dirty="0" smtClean="0" sz="750" spc="165">
                <a:solidFill>
                  <a:srgbClr val="646264"/>
                </a:solidFill>
                <a:latin typeface="Arial"/>
                <a:cs typeface="Arial"/>
              </a:rPr>
              <a:t>d</a:t>
            </a:r>
            <a:r>
              <a:rPr dirty="0" smtClean="0" sz="750" spc="-12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25">
                <a:solidFill>
                  <a:srgbClr val="646264"/>
                </a:solidFill>
                <a:latin typeface="Arial"/>
                <a:cs typeface="Arial"/>
              </a:rPr>
              <a:t>evacuation</a:t>
            </a:r>
            <a:r>
              <a:rPr dirty="0" smtClean="0" sz="750" spc="-3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55">
                <a:solidFill>
                  <a:srgbClr val="545254"/>
                </a:solidFill>
                <a:latin typeface="Arial"/>
                <a:cs typeface="Arial"/>
              </a:rPr>
              <a:t>help</a:t>
            </a:r>
            <a:r>
              <a:rPr dirty="0" smtClean="0" sz="750" spc="-80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10">
                <a:solidFill>
                  <a:srgbClr val="646264"/>
                </a:solidFill>
                <a:latin typeface="Arial"/>
                <a:cs typeface="Arial"/>
              </a:rPr>
              <a:t>a</a:t>
            </a:r>
            <a:r>
              <a:rPr dirty="0" smtClean="0" sz="750" spc="10">
                <a:solidFill>
                  <a:srgbClr val="413D3D"/>
                </a:solidFill>
                <a:latin typeface="Arial"/>
                <a:cs typeface="Arial"/>
              </a:rPr>
              <a:t>n</a:t>
            </a:r>
            <a:r>
              <a:rPr dirty="0" smtClean="0" sz="750" spc="105">
                <a:solidFill>
                  <a:srgbClr val="646264"/>
                </a:solidFill>
                <a:latin typeface="Arial"/>
                <a:cs typeface="Arial"/>
              </a:rPr>
              <a:t>d</a:t>
            </a:r>
            <a:r>
              <a:rPr dirty="0" smtClean="0" sz="750" spc="-1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0">
                <a:solidFill>
                  <a:srgbClr val="646264"/>
                </a:solidFill>
                <a:latin typeface="Arial"/>
                <a:cs typeface="Arial"/>
              </a:rPr>
              <a:t>ba</a:t>
            </a:r>
            <a:r>
              <a:rPr dirty="0" smtClean="0" sz="750" spc="-15">
                <a:solidFill>
                  <a:srgbClr val="646264"/>
                </a:solidFill>
                <a:latin typeface="Arial"/>
                <a:cs typeface="Arial"/>
              </a:rPr>
              <a:t>s</a:t>
            </a:r>
            <a:r>
              <a:rPr dirty="0" smtClean="0" sz="750" spc="15">
                <a:solidFill>
                  <a:srgbClr val="413D3D"/>
                </a:solidFill>
                <a:latin typeface="Arial"/>
                <a:cs typeface="Arial"/>
              </a:rPr>
              <a:t>i</a:t>
            </a:r>
            <a:r>
              <a:rPr dirty="0" smtClean="0" sz="750" spc="-15">
                <a:solidFill>
                  <a:srgbClr val="646264"/>
                </a:solidFill>
                <a:latin typeface="Arial"/>
                <a:cs typeface="Arial"/>
              </a:rPr>
              <a:t>c</a:t>
            </a:r>
            <a:r>
              <a:rPr dirty="0" smtClean="0" sz="750" spc="-1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40">
                <a:solidFill>
                  <a:srgbClr val="646264"/>
                </a:solidFill>
                <a:latin typeface="Arial"/>
                <a:cs typeface="Arial"/>
              </a:rPr>
              <a:t>information</a:t>
            </a:r>
            <a:r>
              <a:rPr dirty="0" smtClean="0" sz="750" spc="-70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45">
                <a:solidFill>
                  <a:srgbClr val="646264"/>
                </a:solidFill>
                <a:latin typeface="Arial"/>
                <a:cs typeface="Arial"/>
              </a:rPr>
              <a:t>about</a:t>
            </a:r>
            <a:r>
              <a:rPr dirty="0" smtClean="0" sz="750" spc="2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-20">
                <a:solidFill>
                  <a:srgbClr val="646264"/>
                </a:solidFill>
                <a:latin typeface="Arial"/>
                <a:cs typeface="Arial"/>
              </a:rPr>
              <a:t>shelters..</a:t>
            </a:r>
            <a:r>
              <a:rPr dirty="0" smtClean="0" sz="750" spc="-10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20">
                <a:solidFill>
                  <a:srgbClr val="545254"/>
                </a:solidFill>
                <a:latin typeface="Arial"/>
                <a:cs typeface="Arial"/>
              </a:rPr>
              <a:t>The</a:t>
            </a:r>
            <a:r>
              <a:rPr dirty="0" smtClean="0" sz="750" spc="-45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40">
                <a:solidFill>
                  <a:srgbClr val="646264"/>
                </a:solidFill>
                <a:latin typeface="Arial"/>
                <a:cs typeface="Arial"/>
              </a:rPr>
              <a:t>reading</a:t>
            </a:r>
            <a:r>
              <a:rPr dirty="0" smtClean="0" sz="750" spc="-8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30">
                <a:solidFill>
                  <a:srgbClr val="646264"/>
                </a:solidFill>
                <a:latin typeface="Arial"/>
                <a:cs typeface="Arial"/>
              </a:rPr>
              <a:t>comprehension</a:t>
            </a:r>
            <a:r>
              <a:rPr dirty="0" smtClean="0" sz="750" spc="60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10">
                <a:solidFill>
                  <a:srgbClr val="545254"/>
                </a:solidFill>
                <a:latin typeface="Arial"/>
                <a:cs typeface="Arial"/>
              </a:rPr>
              <a:t>strategy</a:t>
            </a:r>
            <a:r>
              <a:rPr dirty="0" smtClean="0" sz="750" spc="15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60">
                <a:solidFill>
                  <a:srgbClr val="646264"/>
                </a:solidFill>
                <a:latin typeface="Arial"/>
                <a:cs typeface="Arial"/>
              </a:rPr>
              <a:t>of</a:t>
            </a:r>
            <a:r>
              <a:rPr dirty="0" smtClean="0" sz="750" spc="-5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75">
                <a:solidFill>
                  <a:srgbClr val="413D3D"/>
                </a:solidFill>
                <a:latin typeface="Arial"/>
                <a:cs typeface="Arial"/>
              </a:rPr>
              <a:t>t</a:t>
            </a:r>
            <a:r>
              <a:rPr dirty="0" smtClean="0" sz="750" spc="35">
                <a:solidFill>
                  <a:srgbClr val="646264"/>
                </a:solidFill>
                <a:latin typeface="Arial"/>
                <a:cs typeface="Arial"/>
              </a:rPr>
              <a:t>his</a:t>
            </a:r>
            <a:r>
              <a:rPr dirty="0" smtClean="0" sz="750" spc="-8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15">
                <a:solidFill>
                  <a:srgbClr val="413D3D"/>
                </a:solidFill>
                <a:latin typeface="Arial"/>
                <a:cs typeface="Arial"/>
              </a:rPr>
              <a:t>l</a:t>
            </a:r>
            <a:r>
              <a:rPr dirty="0" smtClean="0" sz="750" spc="10">
                <a:solidFill>
                  <a:srgbClr val="646264"/>
                </a:solidFill>
                <a:latin typeface="Arial"/>
                <a:cs typeface="Arial"/>
              </a:rPr>
              <a:t>esson</a:t>
            </a:r>
            <a:r>
              <a:rPr dirty="0" smtClean="0" sz="750" spc="-6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10">
                <a:solidFill>
                  <a:srgbClr val="545254"/>
                </a:solidFill>
                <a:latin typeface="Arial"/>
                <a:cs typeface="Arial"/>
              </a:rPr>
              <a:t>teaches</a:t>
            </a:r>
            <a:r>
              <a:rPr dirty="0" smtClean="0" sz="750" spc="-15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-45">
                <a:solidFill>
                  <a:srgbClr val="646264"/>
                </a:solidFill>
                <a:latin typeface="Arial"/>
                <a:cs typeface="Arial"/>
              </a:rPr>
              <a:t>s</a:t>
            </a:r>
            <a:r>
              <a:rPr dirty="0" smtClean="0" sz="750" spc="50">
                <a:solidFill>
                  <a:srgbClr val="413D3D"/>
                </a:solidFill>
                <a:latin typeface="Arial"/>
                <a:cs typeface="Arial"/>
              </a:rPr>
              <a:t>t</a:t>
            </a:r>
            <a:r>
              <a:rPr dirty="0" smtClean="0" sz="750" spc="75">
                <a:solidFill>
                  <a:srgbClr val="413D3D"/>
                </a:solidFill>
                <a:latin typeface="Arial"/>
                <a:cs typeface="Arial"/>
              </a:rPr>
              <a:t>u</a:t>
            </a:r>
            <a:r>
              <a:rPr dirty="0" smtClean="0" sz="750" spc="25">
                <a:solidFill>
                  <a:srgbClr val="646264"/>
                </a:solidFill>
                <a:latin typeface="Arial"/>
                <a:cs typeface="Arial"/>
              </a:rPr>
              <a:t>dents</a:t>
            </a:r>
            <a:r>
              <a:rPr dirty="0" smtClean="0" sz="750" spc="-50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60">
                <a:solidFill>
                  <a:srgbClr val="646264"/>
                </a:solidFill>
                <a:latin typeface="Arial"/>
                <a:cs typeface="Arial"/>
              </a:rPr>
              <a:t>to</a:t>
            </a:r>
            <a:r>
              <a:rPr dirty="0" smtClean="0" sz="750" spc="40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45">
                <a:solidFill>
                  <a:srgbClr val="646264"/>
                </a:solidFill>
                <a:latin typeface="Arial"/>
                <a:cs typeface="Arial"/>
              </a:rPr>
              <a:t>gen</a:t>
            </a:r>
            <a:r>
              <a:rPr dirty="0" smtClean="0" sz="750" spc="15">
                <a:solidFill>
                  <a:srgbClr val="646264"/>
                </a:solidFill>
                <a:latin typeface="Arial"/>
                <a:cs typeface="Arial"/>
              </a:rPr>
              <a:t>e</a:t>
            </a:r>
            <a:r>
              <a:rPr dirty="0" smtClean="0" sz="750" spc="35">
                <a:solidFill>
                  <a:srgbClr val="413D3D"/>
                </a:solidFill>
                <a:latin typeface="Arial"/>
                <a:cs typeface="Arial"/>
              </a:rPr>
              <a:t>rate</a:t>
            </a:r>
            <a:r>
              <a:rPr dirty="0" smtClean="0" sz="750" spc="-85">
                <a:solidFill>
                  <a:srgbClr val="413D3D"/>
                </a:solidFill>
                <a:latin typeface="Arial"/>
                <a:cs typeface="Arial"/>
              </a:rPr>
              <a:t> </a:t>
            </a:r>
            <a:r>
              <a:rPr dirty="0" smtClean="0" sz="750" spc="105">
                <a:solidFill>
                  <a:srgbClr val="646264"/>
                </a:solidFill>
                <a:latin typeface="Arial"/>
                <a:cs typeface="Arial"/>
              </a:rPr>
              <a:t>q</a:t>
            </a:r>
            <a:r>
              <a:rPr dirty="0" smtClean="0" sz="750" spc="10">
                <a:solidFill>
                  <a:srgbClr val="413D3D"/>
                </a:solidFill>
                <a:latin typeface="Arial"/>
                <a:cs typeface="Arial"/>
              </a:rPr>
              <a:t>u</a:t>
            </a:r>
            <a:r>
              <a:rPr dirty="0" smtClean="0" sz="750" spc="15">
                <a:solidFill>
                  <a:srgbClr val="646264"/>
                </a:solidFill>
                <a:latin typeface="Arial"/>
                <a:cs typeface="Arial"/>
              </a:rPr>
              <a:t>estions</a:t>
            </a:r>
            <a:r>
              <a:rPr dirty="0" smtClean="0" sz="750" spc="-40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-20">
                <a:solidFill>
                  <a:srgbClr val="646264"/>
                </a:solidFill>
                <a:latin typeface="Arial"/>
                <a:cs typeface="Arial"/>
              </a:rPr>
              <a:t>as</a:t>
            </a:r>
            <a:r>
              <a:rPr dirty="0" smtClean="0" sz="750" spc="-60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45">
                <a:solidFill>
                  <a:srgbClr val="545254"/>
                </a:solidFill>
                <a:latin typeface="Arial"/>
                <a:cs typeface="Arial"/>
              </a:rPr>
              <a:t>they</a:t>
            </a:r>
            <a:r>
              <a:rPr dirty="0" smtClean="0" sz="750" spc="-15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20">
                <a:solidFill>
                  <a:srgbClr val="646264"/>
                </a:solidFill>
                <a:latin typeface="Arial"/>
                <a:cs typeface="Arial"/>
              </a:rPr>
              <a:t>are</a:t>
            </a:r>
            <a:r>
              <a:rPr dirty="0" smtClean="0" sz="750" spc="-6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35">
                <a:solidFill>
                  <a:srgbClr val="413D3D"/>
                </a:solidFill>
                <a:latin typeface="Arial"/>
                <a:cs typeface="Arial"/>
              </a:rPr>
              <a:t>reading</a:t>
            </a:r>
            <a:r>
              <a:rPr dirty="0" smtClean="0" sz="750" spc="-80">
                <a:solidFill>
                  <a:srgbClr val="413D3D"/>
                </a:solidFill>
                <a:latin typeface="Arial"/>
                <a:cs typeface="Arial"/>
              </a:rPr>
              <a:t> </a:t>
            </a:r>
            <a:r>
              <a:rPr dirty="0" smtClean="0" sz="750" spc="75">
                <a:solidFill>
                  <a:srgbClr val="646264"/>
                </a:solidFill>
                <a:latin typeface="Arial"/>
                <a:cs typeface="Arial"/>
              </a:rPr>
              <a:t>a</a:t>
            </a:r>
            <a:r>
              <a:rPr dirty="0" smtClean="0" sz="750" spc="-8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0">
                <a:solidFill>
                  <a:srgbClr val="545254"/>
                </a:solidFill>
                <a:latin typeface="Arial"/>
                <a:cs typeface="Arial"/>
              </a:rPr>
              <a:t>passag</a:t>
            </a:r>
            <a:r>
              <a:rPr dirty="0" smtClean="0" sz="750" spc="15">
                <a:solidFill>
                  <a:srgbClr val="545254"/>
                </a:solidFill>
                <a:latin typeface="Arial"/>
                <a:cs typeface="Arial"/>
              </a:rPr>
              <a:t>e</a:t>
            </a:r>
            <a:r>
              <a:rPr dirty="0" smtClean="0" sz="750" spc="185">
                <a:solidFill>
                  <a:srgbClr val="79797C"/>
                </a:solidFill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13"/>
              </a:spcBef>
            </a:pPr>
            <a:endParaRPr sz="1000"/>
          </a:p>
          <a:p>
            <a:pPr marL="24765">
              <a:lnSpc>
                <a:spcPct val="100000"/>
              </a:lnSpc>
            </a:pPr>
            <a:r>
              <a:rPr dirty="0" smtClean="0" sz="900" spc="-70">
                <a:solidFill>
                  <a:srgbClr val="282423"/>
                </a:solidFill>
                <a:latin typeface="Arial"/>
                <a:cs typeface="Arial"/>
              </a:rPr>
              <a:t>L</a:t>
            </a:r>
            <a:r>
              <a:rPr dirty="0" smtClean="0" sz="900" spc="-20">
                <a:solidFill>
                  <a:srgbClr val="413D3D"/>
                </a:solidFill>
                <a:latin typeface="Arial"/>
                <a:cs typeface="Arial"/>
              </a:rPr>
              <a:t>e</a:t>
            </a:r>
            <a:r>
              <a:rPr dirty="0" smtClean="0" sz="900" spc="25">
                <a:solidFill>
                  <a:srgbClr val="413D3D"/>
                </a:solidFill>
                <a:latin typeface="Arial"/>
                <a:cs typeface="Arial"/>
              </a:rPr>
              <a:t>a</a:t>
            </a:r>
            <a:r>
              <a:rPr dirty="0" smtClean="0" sz="900" spc="40">
                <a:solidFill>
                  <a:srgbClr val="282423"/>
                </a:solidFill>
                <a:latin typeface="Arial"/>
                <a:cs typeface="Arial"/>
              </a:rPr>
              <a:t>rni</a:t>
            </a:r>
            <a:r>
              <a:rPr dirty="0" smtClean="0" sz="900" spc="45">
                <a:solidFill>
                  <a:srgbClr val="282423"/>
                </a:solidFill>
                <a:latin typeface="Arial"/>
                <a:cs typeface="Arial"/>
              </a:rPr>
              <a:t>n</a:t>
            </a:r>
            <a:r>
              <a:rPr dirty="0" smtClean="0" sz="900" spc="75">
                <a:solidFill>
                  <a:srgbClr val="413D3D"/>
                </a:solidFill>
                <a:latin typeface="Arial"/>
                <a:cs typeface="Arial"/>
              </a:rPr>
              <a:t>g</a:t>
            </a:r>
            <a:r>
              <a:rPr dirty="0" smtClean="0" sz="900" spc="-155">
                <a:solidFill>
                  <a:srgbClr val="413D3D"/>
                </a:solidFill>
                <a:latin typeface="Arial"/>
                <a:cs typeface="Arial"/>
              </a:rPr>
              <a:t> </a:t>
            </a:r>
            <a:r>
              <a:rPr dirty="0" smtClean="0" sz="900" spc="25">
                <a:solidFill>
                  <a:srgbClr val="413D3D"/>
                </a:solidFill>
                <a:latin typeface="Arial"/>
                <a:cs typeface="Arial"/>
              </a:rPr>
              <a:t>Objec</a:t>
            </a:r>
            <a:r>
              <a:rPr dirty="0" smtClean="0" sz="900" spc="-80">
                <a:solidFill>
                  <a:srgbClr val="413D3D"/>
                </a:solidFill>
                <a:latin typeface="Arial"/>
                <a:cs typeface="Arial"/>
              </a:rPr>
              <a:t>t</a:t>
            </a:r>
            <a:r>
              <a:rPr dirty="0" smtClean="0" sz="900" spc="-60">
                <a:solidFill>
                  <a:srgbClr val="282423"/>
                </a:solidFill>
                <a:latin typeface="Arial"/>
                <a:cs typeface="Arial"/>
              </a:rPr>
              <a:t>i</a:t>
            </a:r>
            <a:r>
              <a:rPr dirty="0" smtClean="0" sz="900" spc="-30">
                <a:solidFill>
                  <a:srgbClr val="413D3D"/>
                </a:solidFill>
                <a:latin typeface="Arial"/>
                <a:cs typeface="Arial"/>
              </a:rPr>
              <a:t>ves</a:t>
            </a:r>
            <a:endParaRPr sz="9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10"/>
              </a:spcBef>
            </a:pPr>
            <a:endParaRPr sz="500"/>
          </a:p>
          <a:p>
            <a:pPr marL="18415">
              <a:lnSpc>
                <a:spcPct val="100000"/>
              </a:lnSpc>
            </a:pPr>
            <a:r>
              <a:rPr dirty="0" smtClean="0" sz="750" spc="45">
                <a:solidFill>
                  <a:srgbClr val="413D3D"/>
                </a:solidFill>
                <a:latin typeface="Arial"/>
                <a:cs typeface="Arial"/>
              </a:rPr>
              <a:t>T</a:t>
            </a:r>
            <a:r>
              <a:rPr dirty="0" smtClean="0" sz="750" spc="-20">
                <a:solidFill>
                  <a:srgbClr val="413D3D"/>
                </a:solidFill>
                <a:latin typeface="Arial"/>
                <a:cs typeface="Arial"/>
              </a:rPr>
              <a:t>h</a:t>
            </a:r>
            <a:r>
              <a:rPr dirty="0" smtClean="0" sz="750" spc="75">
                <a:solidFill>
                  <a:srgbClr val="646264"/>
                </a:solidFill>
                <a:latin typeface="Arial"/>
                <a:cs typeface="Arial"/>
              </a:rPr>
              <a:t>e</a:t>
            </a:r>
            <a:r>
              <a:rPr dirty="0" smtClean="0" sz="750" spc="-8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20">
                <a:solidFill>
                  <a:srgbClr val="646264"/>
                </a:solidFill>
                <a:latin typeface="Arial"/>
                <a:cs typeface="Arial"/>
              </a:rPr>
              <a:t>students</a:t>
            </a:r>
            <a:r>
              <a:rPr dirty="0" smtClean="0" sz="750" spc="20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55">
                <a:solidFill>
                  <a:srgbClr val="646264"/>
                </a:solidFill>
                <a:latin typeface="Arial"/>
                <a:cs typeface="Arial"/>
              </a:rPr>
              <a:t>wil</a:t>
            </a:r>
            <a:r>
              <a:rPr dirty="0" smtClean="0" sz="750" spc="25">
                <a:solidFill>
                  <a:srgbClr val="646264"/>
                </a:solidFill>
                <a:latin typeface="Arial"/>
                <a:cs typeface="Arial"/>
              </a:rPr>
              <a:t>l</a:t>
            </a:r>
            <a:r>
              <a:rPr dirty="0" smtClean="0" sz="750" spc="40">
                <a:solidFill>
                  <a:srgbClr val="413D3D"/>
                </a:solidFill>
                <a:latin typeface="Arial"/>
                <a:cs typeface="Arial"/>
              </a:rPr>
              <a:t>-</a:t>
            </a:r>
            <a:endParaRPr sz="75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24"/>
              </a:spcBef>
            </a:pPr>
            <a:endParaRPr sz="600"/>
          </a:p>
          <a:p>
            <a:pPr marL="353695" marR="18415">
              <a:lnSpc>
                <a:spcPct val="133300"/>
              </a:lnSpc>
            </a:pPr>
            <a:r>
              <a:rPr dirty="0" smtClean="0" sz="750" spc="15">
                <a:solidFill>
                  <a:srgbClr val="545254"/>
                </a:solidFill>
                <a:latin typeface="Arial"/>
                <a:cs typeface="Arial"/>
              </a:rPr>
              <a:t>Review</a:t>
            </a:r>
            <a:r>
              <a:rPr dirty="0" smtClean="0" sz="750" spc="-80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35">
                <a:solidFill>
                  <a:srgbClr val="646264"/>
                </a:solidFill>
                <a:latin typeface="Arial"/>
                <a:cs typeface="Arial"/>
              </a:rPr>
              <a:t>their</a:t>
            </a:r>
            <a:r>
              <a:rPr dirty="0" smtClean="0" sz="750" spc="1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20">
                <a:solidFill>
                  <a:srgbClr val="646264"/>
                </a:solidFill>
                <a:latin typeface="Arial"/>
                <a:cs typeface="Arial"/>
              </a:rPr>
              <a:t>personalized</a:t>
            </a:r>
            <a:r>
              <a:rPr dirty="0" smtClean="0" sz="750" spc="-10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15">
                <a:solidFill>
                  <a:srgbClr val="413D3D"/>
                </a:solidFill>
                <a:latin typeface="Arial"/>
                <a:cs typeface="Arial"/>
              </a:rPr>
              <a:t>l</a:t>
            </a:r>
            <a:r>
              <a:rPr dirty="0" smtClean="0" sz="750" spc="20">
                <a:solidFill>
                  <a:srgbClr val="646264"/>
                </a:solidFill>
                <a:latin typeface="Arial"/>
                <a:cs typeface="Arial"/>
              </a:rPr>
              <a:t>ist</a:t>
            </a:r>
            <a:r>
              <a:rPr dirty="0" smtClean="0" sz="750" spc="-70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60">
                <a:solidFill>
                  <a:srgbClr val="646264"/>
                </a:solidFill>
                <a:latin typeface="Arial"/>
                <a:cs typeface="Arial"/>
              </a:rPr>
              <a:t>of</a:t>
            </a:r>
            <a:r>
              <a:rPr dirty="0" smtClean="0" sz="750" spc="-5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70">
                <a:solidFill>
                  <a:srgbClr val="646264"/>
                </a:solidFill>
                <a:latin typeface="Arial"/>
                <a:cs typeface="Arial"/>
              </a:rPr>
              <a:t>i</a:t>
            </a:r>
            <a:r>
              <a:rPr dirty="0" smtClean="0" sz="750" spc="95">
                <a:solidFill>
                  <a:srgbClr val="413D3D"/>
                </a:solidFill>
                <a:latin typeface="Arial"/>
                <a:cs typeface="Arial"/>
              </a:rPr>
              <a:t>m</a:t>
            </a:r>
            <a:r>
              <a:rPr dirty="0" smtClean="0" sz="750" spc="40">
                <a:solidFill>
                  <a:srgbClr val="646264"/>
                </a:solidFill>
                <a:latin typeface="Arial"/>
                <a:cs typeface="Arial"/>
              </a:rPr>
              <a:t>portant</a:t>
            </a:r>
            <a:r>
              <a:rPr dirty="0" smtClean="0" sz="750" spc="-40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30">
                <a:solidFill>
                  <a:srgbClr val="646264"/>
                </a:solidFill>
                <a:latin typeface="Arial"/>
                <a:cs typeface="Arial"/>
              </a:rPr>
              <a:t>words</a:t>
            </a:r>
            <a:r>
              <a:rPr dirty="0" smtClean="0" sz="750" spc="30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-3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50">
                <a:solidFill>
                  <a:srgbClr val="646264"/>
                </a:solidFill>
                <a:latin typeface="Arial"/>
                <a:cs typeface="Arial"/>
              </a:rPr>
              <a:t>or</a:t>
            </a:r>
            <a:r>
              <a:rPr dirty="0" smtClean="0" sz="750" spc="-2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5">
                <a:solidFill>
                  <a:srgbClr val="646264"/>
                </a:solidFill>
                <a:latin typeface="Arial"/>
                <a:cs typeface="Arial"/>
              </a:rPr>
              <a:t>phrases</a:t>
            </a:r>
            <a:r>
              <a:rPr dirty="0" smtClean="0" sz="750" spc="-50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35">
                <a:solidFill>
                  <a:srgbClr val="545254"/>
                </a:solidFill>
                <a:latin typeface="Arial"/>
                <a:cs typeface="Arial"/>
              </a:rPr>
              <a:t>for</a:t>
            </a:r>
            <a:r>
              <a:rPr dirty="0" smtClean="0" sz="750" spc="35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20">
                <a:solidFill>
                  <a:srgbClr val="646264"/>
                </a:solidFill>
                <a:latin typeface="Arial"/>
                <a:cs typeface="Arial"/>
              </a:rPr>
              <a:t>Section</a:t>
            </a:r>
            <a:r>
              <a:rPr dirty="0" smtClean="0" sz="750" spc="-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40">
                <a:solidFill>
                  <a:srgbClr val="545254"/>
                </a:solidFill>
                <a:latin typeface="Arial"/>
                <a:cs typeface="Arial"/>
              </a:rPr>
              <a:t>Il</a:t>
            </a:r>
            <a:r>
              <a:rPr dirty="0" smtClean="0" sz="750" spc="-60">
                <a:solidFill>
                  <a:srgbClr val="545254"/>
                </a:solidFill>
                <a:latin typeface="Arial"/>
                <a:cs typeface="Arial"/>
              </a:rPr>
              <a:t>l</a:t>
            </a:r>
            <a:r>
              <a:rPr dirty="0" smtClean="0" sz="750" spc="185">
                <a:solidFill>
                  <a:srgbClr val="89898A"/>
                </a:solidFill>
                <a:latin typeface="Arial"/>
                <a:cs typeface="Arial"/>
              </a:rPr>
              <a:t>.</a:t>
            </a:r>
            <a:r>
              <a:rPr dirty="0" smtClean="0" sz="750" spc="185">
                <a:solidFill>
                  <a:srgbClr val="89898A"/>
                </a:solidFill>
                <a:latin typeface="Arial"/>
                <a:cs typeface="Arial"/>
              </a:rPr>
              <a:t> </a:t>
            </a:r>
            <a:r>
              <a:rPr dirty="0" smtClean="0" sz="750" spc="-10">
                <a:solidFill>
                  <a:srgbClr val="545254"/>
                </a:solidFill>
                <a:latin typeface="Arial"/>
                <a:cs typeface="Arial"/>
              </a:rPr>
              <a:t>React</a:t>
            </a:r>
            <a:r>
              <a:rPr dirty="0" smtClean="0" sz="750" spc="-40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15">
                <a:solidFill>
                  <a:srgbClr val="646264"/>
                </a:solidFill>
                <a:latin typeface="Arial"/>
                <a:cs typeface="Arial"/>
              </a:rPr>
              <a:t>verba</a:t>
            </a:r>
            <a:r>
              <a:rPr dirty="0" smtClean="0" sz="750" spc="-114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20">
                <a:solidFill>
                  <a:srgbClr val="282423"/>
                </a:solidFill>
                <a:latin typeface="Arial"/>
                <a:cs typeface="Arial"/>
              </a:rPr>
              <a:t>l</a:t>
            </a:r>
            <a:r>
              <a:rPr dirty="0" smtClean="0" sz="750" spc="-25">
                <a:solidFill>
                  <a:srgbClr val="413D3D"/>
                </a:solidFill>
                <a:latin typeface="Arial"/>
                <a:cs typeface="Arial"/>
              </a:rPr>
              <a:t>l</a:t>
            </a:r>
            <a:r>
              <a:rPr dirty="0" smtClean="0" sz="750" spc="20">
                <a:solidFill>
                  <a:srgbClr val="646264"/>
                </a:solidFill>
                <a:latin typeface="Arial"/>
                <a:cs typeface="Arial"/>
              </a:rPr>
              <a:t>y</a:t>
            </a:r>
            <a:r>
              <a:rPr dirty="0" smtClean="0" sz="750" spc="-30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50">
                <a:solidFill>
                  <a:srgbClr val="646264"/>
                </a:solidFill>
                <a:latin typeface="Arial"/>
                <a:cs typeface="Arial"/>
              </a:rPr>
              <a:t>and</a:t>
            </a:r>
            <a:r>
              <a:rPr dirty="0" smtClean="0" sz="750" spc="-4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15">
                <a:solidFill>
                  <a:srgbClr val="646264"/>
                </a:solidFill>
                <a:latin typeface="Arial"/>
                <a:cs typeface="Arial"/>
              </a:rPr>
              <a:t>i</a:t>
            </a:r>
            <a:r>
              <a:rPr dirty="0" smtClean="0" sz="750" spc="204">
                <a:solidFill>
                  <a:srgbClr val="413D3D"/>
                </a:solidFill>
                <a:latin typeface="Arial"/>
                <a:cs typeface="Arial"/>
              </a:rPr>
              <a:t>n</a:t>
            </a:r>
            <a:r>
              <a:rPr dirty="0" smtClean="0" sz="750" spc="50">
                <a:solidFill>
                  <a:srgbClr val="646264"/>
                </a:solidFill>
                <a:latin typeface="Arial"/>
                <a:cs typeface="Arial"/>
              </a:rPr>
              <a:t>writing</a:t>
            </a:r>
            <a:r>
              <a:rPr dirty="0" smtClean="0" sz="750" spc="-30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75">
                <a:solidFill>
                  <a:srgbClr val="413D3D"/>
                </a:solidFill>
                <a:latin typeface="Arial"/>
                <a:cs typeface="Arial"/>
              </a:rPr>
              <a:t>t</a:t>
            </a:r>
            <a:r>
              <a:rPr dirty="0" smtClean="0" sz="750" spc="70">
                <a:solidFill>
                  <a:srgbClr val="646264"/>
                </a:solidFill>
                <a:latin typeface="Arial"/>
                <a:cs typeface="Arial"/>
              </a:rPr>
              <a:t>o</a:t>
            </a:r>
            <a:r>
              <a:rPr dirty="0" smtClean="0" sz="750" spc="-2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25">
                <a:solidFill>
                  <a:srgbClr val="545254"/>
                </a:solidFill>
                <a:latin typeface="Arial"/>
                <a:cs typeface="Arial"/>
              </a:rPr>
              <a:t>evacuation</a:t>
            </a:r>
            <a:r>
              <a:rPr dirty="0" smtClean="0" sz="750" spc="25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10">
                <a:solidFill>
                  <a:srgbClr val="545254"/>
                </a:solidFill>
                <a:latin typeface="Arial"/>
                <a:cs typeface="Arial"/>
              </a:rPr>
              <a:t>buses</a:t>
            </a:r>
            <a:r>
              <a:rPr dirty="0" smtClean="0" sz="750" spc="-65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50">
                <a:solidFill>
                  <a:srgbClr val="646264"/>
                </a:solidFill>
                <a:latin typeface="Arial"/>
                <a:cs typeface="Arial"/>
              </a:rPr>
              <a:t>and</a:t>
            </a:r>
            <a:r>
              <a:rPr dirty="0" smtClean="0" sz="750" spc="-90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10">
                <a:solidFill>
                  <a:srgbClr val="646264"/>
                </a:solidFill>
                <a:latin typeface="Arial"/>
                <a:cs typeface="Arial"/>
              </a:rPr>
              <a:t>shelters.</a:t>
            </a:r>
            <a:endParaRPr sz="750">
              <a:latin typeface="Arial"/>
              <a:cs typeface="Arial"/>
            </a:endParaRPr>
          </a:p>
          <a:p>
            <a:pPr algn="just" marL="353695" marR="1237615">
              <a:lnSpc>
                <a:spcPts val="1200"/>
              </a:lnSpc>
              <a:spcBef>
                <a:spcPts val="40"/>
              </a:spcBef>
            </a:pPr>
            <a:r>
              <a:rPr dirty="0" smtClean="0" sz="750" spc="10">
                <a:solidFill>
                  <a:srgbClr val="545254"/>
                </a:solidFill>
                <a:latin typeface="Arial"/>
                <a:cs typeface="Arial"/>
              </a:rPr>
              <a:t>Engage</a:t>
            </a:r>
            <a:r>
              <a:rPr dirty="0" smtClean="0" sz="750" spc="-65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50">
                <a:solidFill>
                  <a:srgbClr val="646264"/>
                </a:solidFill>
                <a:latin typeface="Arial"/>
                <a:cs typeface="Arial"/>
              </a:rPr>
              <a:t>wi</a:t>
            </a:r>
            <a:r>
              <a:rPr dirty="0" smtClean="0" sz="750" spc="105">
                <a:solidFill>
                  <a:srgbClr val="413D3D"/>
                </a:solidFill>
                <a:latin typeface="Arial"/>
                <a:cs typeface="Arial"/>
              </a:rPr>
              <a:t>th</a:t>
            </a:r>
            <a:r>
              <a:rPr dirty="0" smtClean="0" sz="750" spc="-95">
                <a:solidFill>
                  <a:srgbClr val="413D3D"/>
                </a:solidFill>
                <a:latin typeface="Arial"/>
                <a:cs typeface="Arial"/>
              </a:rPr>
              <a:t> </a:t>
            </a:r>
            <a:r>
              <a:rPr dirty="0" smtClean="0" sz="750" spc="20">
                <a:solidFill>
                  <a:srgbClr val="545254"/>
                </a:solidFill>
                <a:latin typeface="Arial"/>
                <a:cs typeface="Arial"/>
              </a:rPr>
              <a:t>a</a:t>
            </a:r>
            <a:r>
              <a:rPr dirty="0" smtClean="0" sz="750" spc="-25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0">
                <a:solidFill>
                  <a:srgbClr val="545254"/>
                </a:solidFill>
                <a:latin typeface="Arial"/>
                <a:cs typeface="Arial"/>
              </a:rPr>
              <a:t>passage</a:t>
            </a:r>
            <a:r>
              <a:rPr dirty="0" smtClean="0" sz="750" spc="-50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85">
                <a:solidFill>
                  <a:srgbClr val="545254"/>
                </a:solidFill>
                <a:latin typeface="Arial"/>
                <a:cs typeface="Arial"/>
              </a:rPr>
              <a:t>by</a:t>
            </a:r>
            <a:r>
              <a:rPr dirty="0" smtClean="0" sz="750" spc="-120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15">
                <a:solidFill>
                  <a:srgbClr val="545254"/>
                </a:solidFill>
                <a:latin typeface="Arial"/>
                <a:cs typeface="Arial"/>
              </a:rPr>
              <a:t>vocalizing</a:t>
            </a:r>
            <a:r>
              <a:rPr dirty="0" smtClean="0" sz="750" spc="45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25">
                <a:solidFill>
                  <a:srgbClr val="545254"/>
                </a:solidFill>
                <a:latin typeface="Arial"/>
                <a:cs typeface="Arial"/>
              </a:rPr>
              <a:t>question</a:t>
            </a:r>
            <a:r>
              <a:rPr dirty="0" smtClean="0" sz="750" spc="80">
                <a:solidFill>
                  <a:srgbClr val="545254"/>
                </a:solidFill>
                <a:latin typeface="Arial"/>
                <a:cs typeface="Arial"/>
              </a:rPr>
              <a:t>s</a:t>
            </a:r>
            <a:r>
              <a:rPr dirty="0" smtClean="0" sz="750" spc="185">
                <a:solidFill>
                  <a:srgbClr val="89898A"/>
                </a:solidFill>
                <a:latin typeface="Arial"/>
                <a:cs typeface="Arial"/>
              </a:rPr>
              <a:t>.</a:t>
            </a:r>
            <a:r>
              <a:rPr dirty="0" smtClean="0" sz="750" spc="185">
                <a:solidFill>
                  <a:srgbClr val="89898A"/>
                </a:solidFill>
                <a:latin typeface="Arial"/>
                <a:cs typeface="Arial"/>
              </a:rPr>
              <a:t> </a:t>
            </a:r>
            <a:r>
              <a:rPr dirty="0" smtClean="0" sz="750" spc="15">
                <a:solidFill>
                  <a:srgbClr val="545254"/>
                </a:solidFill>
                <a:latin typeface="Arial"/>
                <a:cs typeface="Arial"/>
              </a:rPr>
              <a:t>Learn</a:t>
            </a:r>
            <a:r>
              <a:rPr dirty="0" smtClean="0" sz="750" spc="-140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50">
                <a:solidFill>
                  <a:srgbClr val="646264"/>
                </a:solidFill>
                <a:latin typeface="Arial"/>
                <a:cs typeface="Arial"/>
              </a:rPr>
              <a:t>where</a:t>
            </a:r>
            <a:r>
              <a:rPr dirty="0" smtClean="0" sz="750" spc="-70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85">
                <a:solidFill>
                  <a:srgbClr val="646264"/>
                </a:solidFill>
                <a:latin typeface="Arial"/>
                <a:cs typeface="Arial"/>
              </a:rPr>
              <a:t>to</a:t>
            </a:r>
            <a:r>
              <a:rPr dirty="0" smtClean="0" sz="750" spc="-5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40">
                <a:solidFill>
                  <a:srgbClr val="545254"/>
                </a:solidFill>
                <a:latin typeface="Arial"/>
                <a:cs typeface="Arial"/>
              </a:rPr>
              <a:t>find</a:t>
            </a:r>
            <a:r>
              <a:rPr dirty="0" smtClean="0" sz="750" spc="-15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45">
                <a:solidFill>
                  <a:srgbClr val="545254"/>
                </a:solidFill>
                <a:latin typeface="Arial"/>
                <a:cs typeface="Arial"/>
              </a:rPr>
              <a:t>help</a:t>
            </a:r>
            <a:r>
              <a:rPr dirty="0" smtClean="0" sz="750" spc="-85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50">
                <a:solidFill>
                  <a:srgbClr val="545254"/>
                </a:solidFill>
                <a:latin typeface="Arial"/>
                <a:cs typeface="Arial"/>
              </a:rPr>
              <a:t>during</a:t>
            </a:r>
            <a:r>
              <a:rPr dirty="0" smtClean="0" sz="750" spc="-15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25">
                <a:solidFill>
                  <a:srgbClr val="646264"/>
                </a:solidFill>
                <a:latin typeface="Arial"/>
                <a:cs typeface="Arial"/>
              </a:rPr>
              <a:t>an</a:t>
            </a:r>
            <a:r>
              <a:rPr dirty="0" smtClean="0" sz="750" spc="-40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25">
                <a:solidFill>
                  <a:srgbClr val="646264"/>
                </a:solidFill>
                <a:latin typeface="Arial"/>
                <a:cs typeface="Arial"/>
              </a:rPr>
              <a:t>evacuatio</a:t>
            </a:r>
            <a:r>
              <a:rPr dirty="0" smtClean="0" sz="750" spc="60">
                <a:solidFill>
                  <a:srgbClr val="646264"/>
                </a:solidFill>
                <a:latin typeface="Arial"/>
                <a:cs typeface="Arial"/>
              </a:rPr>
              <a:t>n</a:t>
            </a:r>
            <a:r>
              <a:rPr dirty="0" smtClean="0" sz="750" spc="185">
                <a:solidFill>
                  <a:srgbClr val="89898A"/>
                </a:solidFill>
                <a:latin typeface="Arial"/>
                <a:cs typeface="Arial"/>
              </a:rPr>
              <a:t>.</a:t>
            </a:r>
            <a:r>
              <a:rPr dirty="0" smtClean="0" sz="750" spc="185">
                <a:solidFill>
                  <a:srgbClr val="89898A"/>
                </a:solidFill>
                <a:latin typeface="Arial"/>
                <a:cs typeface="Arial"/>
              </a:rPr>
              <a:t> </a:t>
            </a:r>
            <a:r>
              <a:rPr dirty="0" smtClean="0" sz="750" spc="15">
                <a:solidFill>
                  <a:srgbClr val="413D3D"/>
                </a:solidFill>
                <a:latin typeface="Arial"/>
                <a:cs typeface="Arial"/>
              </a:rPr>
              <a:t>Learn</a:t>
            </a:r>
            <a:r>
              <a:rPr dirty="0" smtClean="0" sz="750" spc="-95">
                <a:solidFill>
                  <a:srgbClr val="413D3D"/>
                </a:solidFill>
                <a:latin typeface="Arial"/>
                <a:cs typeface="Arial"/>
              </a:rPr>
              <a:t> </a:t>
            </a:r>
            <a:r>
              <a:rPr dirty="0" smtClean="0" sz="750" spc="35">
                <a:solidFill>
                  <a:srgbClr val="545254"/>
                </a:solidFill>
                <a:latin typeface="Arial"/>
                <a:cs typeface="Arial"/>
              </a:rPr>
              <a:t>their</a:t>
            </a:r>
            <a:r>
              <a:rPr dirty="0" smtClean="0" sz="750" spc="15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35">
                <a:solidFill>
                  <a:srgbClr val="646264"/>
                </a:solidFill>
                <a:latin typeface="Arial"/>
                <a:cs typeface="Arial"/>
              </a:rPr>
              <a:t>rights</a:t>
            </a:r>
            <a:r>
              <a:rPr dirty="0" smtClean="0" sz="750" spc="-7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60">
                <a:solidFill>
                  <a:srgbClr val="646264"/>
                </a:solidFill>
                <a:latin typeface="Arial"/>
                <a:cs typeface="Arial"/>
              </a:rPr>
              <a:t>i</a:t>
            </a:r>
            <a:r>
              <a:rPr dirty="0" smtClean="0" sz="750" spc="210">
                <a:solidFill>
                  <a:srgbClr val="646264"/>
                </a:solidFill>
                <a:latin typeface="Arial"/>
                <a:cs typeface="Arial"/>
              </a:rPr>
              <a:t>n</a:t>
            </a:r>
            <a:r>
              <a:rPr dirty="0" smtClean="0" sz="750" spc="20">
                <a:solidFill>
                  <a:srgbClr val="646264"/>
                </a:solidFill>
                <a:latin typeface="Arial"/>
                <a:cs typeface="Arial"/>
              </a:rPr>
              <a:t>a</a:t>
            </a:r>
            <a:r>
              <a:rPr dirty="0" smtClean="0" sz="750" spc="-2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-10">
                <a:solidFill>
                  <a:srgbClr val="646264"/>
                </a:solidFill>
                <a:latin typeface="Arial"/>
                <a:cs typeface="Arial"/>
              </a:rPr>
              <a:t>sh</a:t>
            </a:r>
            <a:r>
              <a:rPr dirty="0" smtClean="0" sz="750" spc="50">
                <a:solidFill>
                  <a:srgbClr val="646264"/>
                </a:solidFill>
                <a:latin typeface="Arial"/>
                <a:cs typeface="Arial"/>
              </a:rPr>
              <a:t>e</a:t>
            </a:r>
            <a:r>
              <a:rPr dirty="0" smtClean="0" sz="750" spc="75">
                <a:solidFill>
                  <a:srgbClr val="413D3D"/>
                </a:solidFill>
                <a:latin typeface="Arial"/>
                <a:cs typeface="Arial"/>
              </a:rPr>
              <a:t>l</a:t>
            </a:r>
            <a:r>
              <a:rPr dirty="0" smtClean="0" sz="750" spc="-30">
                <a:solidFill>
                  <a:srgbClr val="413D3D"/>
                </a:solidFill>
                <a:latin typeface="Arial"/>
                <a:cs typeface="Arial"/>
              </a:rPr>
              <a:t>t</a:t>
            </a:r>
            <a:r>
              <a:rPr dirty="0" smtClean="0" sz="750" spc="20">
                <a:solidFill>
                  <a:srgbClr val="646264"/>
                </a:solidFill>
                <a:latin typeface="Arial"/>
                <a:cs typeface="Arial"/>
              </a:rPr>
              <a:t>er.</a:t>
            </a:r>
            <a:endParaRPr sz="750">
              <a:latin typeface="Arial"/>
              <a:cs typeface="Arial"/>
            </a:endParaRPr>
          </a:p>
          <a:p>
            <a:pPr marL="353695">
              <a:lnSpc>
                <a:spcPct val="100000"/>
              </a:lnSpc>
              <a:spcBef>
                <a:spcPts val="160"/>
              </a:spcBef>
            </a:pPr>
            <a:r>
              <a:rPr dirty="0" smtClean="0" sz="750" spc="15">
                <a:solidFill>
                  <a:srgbClr val="545254"/>
                </a:solidFill>
                <a:latin typeface="Arial"/>
                <a:cs typeface="Arial"/>
              </a:rPr>
              <a:t>Learn</a:t>
            </a:r>
            <a:r>
              <a:rPr dirty="0" smtClean="0" sz="750" spc="-95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20">
                <a:solidFill>
                  <a:srgbClr val="545254"/>
                </a:solidFill>
                <a:latin typeface="Arial"/>
                <a:cs typeface="Arial"/>
              </a:rPr>
              <a:t>basic</a:t>
            </a:r>
            <a:r>
              <a:rPr dirty="0" smtClean="0" sz="750" spc="-50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35">
                <a:solidFill>
                  <a:srgbClr val="545254"/>
                </a:solidFill>
                <a:latin typeface="Arial"/>
                <a:cs typeface="Arial"/>
              </a:rPr>
              <a:t>tips</a:t>
            </a:r>
            <a:r>
              <a:rPr dirty="0" smtClean="0" sz="750" spc="-90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35">
                <a:solidFill>
                  <a:srgbClr val="545254"/>
                </a:solidFill>
                <a:latin typeface="Arial"/>
                <a:cs typeface="Arial"/>
              </a:rPr>
              <a:t>for</a:t>
            </a:r>
            <a:r>
              <a:rPr dirty="0" smtClean="0" sz="750" spc="35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-45">
                <a:solidFill>
                  <a:srgbClr val="646264"/>
                </a:solidFill>
                <a:latin typeface="Arial"/>
                <a:cs typeface="Arial"/>
              </a:rPr>
              <a:t>s</a:t>
            </a:r>
            <a:r>
              <a:rPr dirty="0" smtClean="0" sz="750" spc="25">
                <a:solidFill>
                  <a:srgbClr val="413D3D"/>
                </a:solidFill>
                <a:latin typeface="Arial"/>
                <a:cs typeface="Arial"/>
              </a:rPr>
              <a:t>t</a:t>
            </a:r>
            <a:r>
              <a:rPr dirty="0" smtClean="0" sz="750" spc="5">
                <a:solidFill>
                  <a:srgbClr val="413D3D"/>
                </a:solidFill>
                <a:latin typeface="Arial"/>
                <a:cs typeface="Arial"/>
              </a:rPr>
              <a:t>a</a:t>
            </a:r>
            <a:r>
              <a:rPr dirty="0" smtClean="0" sz="750" spc="50">
                <a:solidFill>
                  <a:srgbClr val="646264"/>
                </a:solidFill>
                <a:latin typeface="Arial"/>
                <a:cs typeface="Arial"/>
              </a:rPr>
              <a:t>ying</a:t>
            </a:r>
            <a:r>
              <a:rPr dirty="0" smtClean="0" sz="750" spc="-6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55">
                <a:solidFill>
                  <a:srgbClr val="545254"/>
                </a:solidFill>
                <a:latin typeface="Arial"/>
                <a:cs typeface="Arial"/>
              </a:rPr>
              <a:t>at</a:t>
            </a:r>
            <a:r>
              <a:rPr dirty="0" smtClean="0" sz="750" spc="-50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-35">
                <a:solidFill>
                  <a:srgbClr val="545254"/>
                </a:solidFill>
                <a:latin typeface="Arial"/>
                <a:cs typeface="Arial"/>
              </a:rPr>
              <a:t>a</a:t>
            </a:r>
            <a:r>
              <a:rPr dirty="0" smtClean="0" sz="750" spc="30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0">
                <a:solidFill>
                  <a:srgbClr val="646264"/>
                </a:solidFill>
                <a:latin typeface="Arial"/>
                <a:cs typeface="Arial"/>
              </a:rPr>
              <a:t>shel</a:t>
            </a:r>
            <a:r>
              <a:rPr dirty="0" smtClean="0" sz="750" spc="75">
                <a:solidFill>
                  <a:srgbClr val="413D3D"/>
                </a:solidFill>
                <a:latin typeface="Arial"/>
                <a:cs typeface="Arial"/>
              </a:rPr>
              <a:t>t</a:t>
            </a:r>
            <a:r>
              <a:rPr dirty="0" smtClean="0" sz="750" spc="35">
                <a:solidFill>
                  <a:srgbClr val="646264"/>
                </a:solidFill>
                <a:latin typeface="Arial"/>
                <a:cs typeface="Arial"/>
              </a:rPr>
              <a:t>e</a:t>
            </a:r>
            <a:r>
              <a:rPr dirty="0" smtClean="0" sz="750" spc="-35">
                <a:solidFill>
                  <a:srgbClr val="646264"/>
                </a:solidFill>
                <a:latin typeface="Arial"/>
                <a:cs typeface="Arial"/>
              </a:rPr>
              <a:t>r</a:t>
            </a:r>
            <a:r>
              <a:rPr dirty="0" smtClean="0" sz="750" spc="315">
                <a:solidFill>
                  <a:srgbClr val="89898A"/>
                </a:solidFill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58"/>
              </a:spcBef>
            </a:pPr>
            <a:endParaRPr sz="1100"/>
          </a:p>
          <a:p>
            <a:pPr marL="48895">
              <a:lnSpc>
                <a:spcPct val="100000"/>
              </a:lnSpc>
            </a:pPr>
            <a:r>
              <a:rPr dirty="0" smtClean="0" sz="900" spc="30">
                <a:solidFill>
                  <a:srgbClr val="413D3D"/>
                </a:solidFill>
                <a:latin typeface="Arial"/>
                <a:cs typeface="Arial"/>
              </a:rPr>
              <a:t>Mat</a:t>
            </a:r>
            <a:r>
              <a:rPr dirty="0" smtClean="0" sz="900" spc="0">
                <a:solidFill>
                  <a:srgbClr val="413D3D"/>
                </a:solidFill>
                <a:latin typeface="Arial"/>
                <a:cs typeface="Arial"/>
              </a:rPr>
              <a:t>e</a:t>
            </a:r>
            <a:r>
              <a:rPr dirty="0" smtClean="0" sz="900" spc="110">
                <a:solidFill>
                  <a:srgbClr val="282423"/>
                </a:solidFill>
                <a:latin typeface="Arial"/>
                <a:cs typeface="Arial"/>
              </a:rPr>
              <a:t>r</a:t>
            </a:r>
            <a:r>
              <a:rPr dirty="0" smtClean="0" sz="900" spc="-40">
                <a:solidFill>
                  <a:srgbClr val="282423"/>
                </a:solidFill>
                <a:latin typeface="Arial"/>
                <a:cs typeface="Arial"/>
              </a:rPr>
              <a:t>i</a:t>
            </a:r>
            <a:r>
              <a:rPr dirty="0" smtClean="0" sz="900" spc="-70">
                <a:solidFill>
                  <a:srgbClr val="413D3D"/>
                </a:solidFill>
                <a:latin typeface="Arial"/>
                <a:cs typeface="Arial"/>
              </a:rPr>
              <a:t>a</a:t>
            </a:r>
            <a:r>
              <a:rPr dirty="0" smtClean="0" sz="900" spc="-60">
                <a:solidFill>
                  <a:srgbClr val="282423"/>
                </a:solidFill>
                <a:latin typeface="Arial"/>
                <a:cs typeface="Arial"/>
              </a:rPr>
              <a:t>l</a:t>
            </a:r>
            <a:r>
              <a:rPr dirty="0" smtClean="0" sz="900" spc="-130">
                <a:solidFill>
                  <a:srgbClr val="413D3D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9"/>
              </a:spcBef>
            </a:pPr>
            <a:endParaRPr sz="500"/>
          </a:p>
          <a:p>
            <a:pPr marL="55244">
              <a:lnSpc>
                <a:spcPct val="100000"/>
              </a:lnSpc>
            </a:pPr>
            <a:r>
              <a:rPr dirty="0" smtClean="0" sz="750" spc="40">
                <a:solidFill>
                  <a:srgbClr val="545254"/>
                </a:solidFill>
                <a:latin typeface="Arial"/>
                <a:cs typeface="Arial"/>
              </a:rPr>
              <a:t>I</a:t>
            </a:r>
            <a:r>
              <a:rPr dirty="0" smtClean="0" sz="750" spc="135">
                <a:solidFill>
                  <a:srgbClr val="545254"/>
                </a:solidFill>
                <a:latin typeface="Arial"/>
                <a:cs typeface="Arial"/>
              </a:rPr>
              <a:t>n</a:t>
            </a:r>
            <a:r>
              <a:rPr dirty="0" smtClean="0" sz="750" spc="45">
                <a:solidFill>
                  <a:srgbClr val="545254"/>
                </a:solidFill>
                <a:latin typeface="Arial"/>
                <a:cs typeface="Arial"/>
              </a:rPr>
              <a:t>addition</a:t>
            </a:r>
            <a:r>
              <a:rPr dirty="0" smtClean="0" sz="750" spc="-65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60">
                <a:solidFill>
                  <a:srgbClr val="545254"/>
                </a:solidFill>
                <a:latin typeface="Arial"/>
                <a:cs typeface="Arial"/>
              </a:rPr>
              <a:t>to</a:t>
            </a:r>
            <a:r>
              <a:rPr dirty="0" smtClean="0" sz="750" spc="-55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55">
                <a:solidFill>
                  <a:srgbClr val="545254"/>
                </a:solidFill>
                <a:latin typeface="Arial"/>
                <a:cs typeface="Arial"/>
              </a:rPr>
              <a:t>the</a:t>
            </a:r>
            <a:r>
              <a:rPr dirty="0" smtClean="0" sz="750" spc="-50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20">
                <a:solidFill>
                  <a:srgbClr val="545254"/>
                </a:solidFill>
                <a:latin typeface="Arial"/>
                <a:cs typeface="Arial"/>
              </a:rPr>
              <a:t>materials</a:t>
            </a:r>
            <a:r>
              <a:rPr dirty="0" smtClean="0" sz="750" spc="-10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30">
                <a:solidFill>
                  <a:srgbClr val="646264"/>
                </a:solidFill>
                <a:latin typeface="Arial"/>
                <a:cs typeface="Arial"/>
              </a:rPr>
              <a:t>listed</a:t>
            </a:r>
            <a:r>
              <a:rPr dirty="0" smtClean="0" sz="750" spc="-60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60">
                <a:solidFill>
                  <a:srgbClr val="646264"/>
                </a:solidFill>
                <a:latin typeface="Arial"/>
                <a:cs typeface="Arial"/>
              </a:rPr>
              <a:t>o</a:t>
            </a:r>
            <a:r>
              <a:rPr dirty="0" smtClean="0" sz="750" spc="145">
                <a:solidFill>
                  <a:srgbClr val="413D3D"/>
                </a:solidFill>
                <a:latin typeface="Arial"/>
                <a:cs typeface="Arial"/>
              </a:rPr>
              <a:t>n</a:t>
            </a:r>
            <a:r>
              <a:rPr dirty="0" smtClean="0" sz="750" spc="-100">
                <a:solidFill>
                  <a:srgbClr val="413D3D"/>
                </a:solidFill>
                <a:latin typeface="Arial"/>
                <a:cs typeface="Arial"/>
              </a:rPr>
              <a:t> </a:t>
            </a:r>
            <a:r>
              <a:rPr dirty="0" smtClean="0" sz="750" spc="25">
                <a:solidFill>
                  <a:srgbClr val="545254"/>
                </a:solidFill>
                <a:latin typeface="Arial"/>
                <a:cs typeface="Arial"/>
              </a:rPr>
              <a:t>page</a:t>
            </a:r>
            <a:r>
              <a:rPr dirty="0" smtClean="0" sz="750" spc="-30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35">
                <a:solidFill>
                  <a:srgbClr val="646264"/>
                </a:solidFill>
                <a:latin typeface="Arial"/>
                <a:cs typeface="Arial"/>
              </a:rPr>
              <a:t>7</a:t>
            </a:r>
            <a:r>
              <a:rPr dirty="0" smtClean="0" sz="750" spc="-90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35">
                <a:solidFill>
                  <a:srgbClr val="646264"/>
                </a:solidFill>
                <a:latin typeface="Arial"/>
                <a:cs typeface="Arial"/>
              </a:rPr>
              <a:t>of</a:t>
            </a:r>
            <a:r>
              <a:rPr dirty="0" smtClean="0" sz="750" spc="-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50">
                <a:solidFill>
                  <a:srgbClr val="413D3D"/>
                </a:solidFill>
                <a:latin typeface="Arial"/>
                <a:cs typeface="Arial"/>
              </a:rPr>
              <a:t>t</a:t>
            </a:r>
            <a:r>
              <a:rPr dirty="0" smtClean="0" sz="750" spc="80">
                <a:solidFill>
                  <a:srgbClr val="413D3D"/>
                </a:solidFill>
                <a:latin typeface="Arial"/>
                <a:cs typeface="Arial"/>
              </a:rPr>
              <a:t>h</a:t>
            </a:r>
            <a:r>
              <a:rPr dirty="0" smtClean="0" sz="750" spc="5">
                <a:solidFill>
                  <a:srgbClr val="646264"/>
                </a:solidFill>
                <a:latin typeface="Arial"/>
                <a:cs typeface="Arial"/>
              </a:rPr>
              <a:t>is</a:t>
            </a:r>
            <a:r>
              <a:rPr dirty="0" smtClean="0" sz="750" spc="-90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40">
                <a:solidFill>
                  <a:srgbClr val="646264"/>
                </a:solidFill>
                <a:latin typeface="Arial"/>
                <a:cs typeface="Arial"/>
              </a:rPr>
              <a:t>guide,</a:t>
            </a:r>
            <a:r>
              <a:rPr dirty="0" smtClean="0" sz="750" spc="-140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40">
                <a:solidFill>
                  <a:srgbClr val="545254"/>
                </a:solidFill>
                <a:latin typeface="Arial"/>
                <a:cs typeface="Arial"/>
              </a:rPr>
              <a:t>the</a:t>
            </a:r>
            <a:r>
              <a:rPr dirty="0" smtClean="0" sz="750" spc="5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70">
                <a:solidFill>
                  <a:srgbClr val="646264"/>
                </a:solidFill>
                <a:latin typeface="Arial"/>
                <a:cs typeface="Arial"/>
              </a:rPr>
              <a:t>i</a:t>
            </a:r>
            <a:r>
              <a:rPr dirty="0" smtClean="0" sz="750" spc="30">
                <a:solidFill>
                  <a:srgbClr val="413D3D"/>
                </a:solidFill>
                <a:latin typeface="Arial"/>
                <a:cs typeface="Arial"/>
              </a:rPr>
              <a:t>nstr</a:t>
            </a:r>
            <a:r>
              <a:rPr dirty="0" smtClean="0" sz="750" spc="-50">
                <a:solidFill>
                  <a:srgbClr val="413D3D"/>
                </a:solidFill>
                <a:latin typeface="Arial"/>
                <a:cs typeface="Arial"/>
              </a:rPr>
              <a:t>u</a:t>
            </a:r>
            <a:r>
              <a:rPr dirty="0" smtClean="0" sz="750" spc="60">
                <a:solidFill>
                  <a:srgbClr val="646264"/>
                </a:solidFill>
                <a:latin typeface="Arial"/>
                <a:cs typeface="Arial"/>
              </a:rPr>
              <a:t>cto</a:t>
            </a:r>
            <a:r>
              <a:rPr dirty="0" smtClean="0" sz="750" spc="125">
                <a:solidFill>
                  <a:srgbClr val="413D3D"/>
                </a:solidFill>
                <a:latin typeface="Arial"/>
                <a:cs typeface="Arial"/>
              </a:rPr>
              <a:t>r</a:t>
            </a:r>
            <a:r>
              <a:rPr dirty="0" smtClean="0" sz="750" spc="70">
                <a:solidFill>
                  <a:srgbClr val="545254"/>
                </a:solidFill>
                <a:latin typeface="Arial"/>
                <a:cs typeface="Arial"/>
              </a:rPr>
              <a:t>wi</a:t>
            </a:r>
            <a:r>
              <a:rPr dirty="0" smtClean="0" sz="750" spc="75">
                <a:solidFill>
                  <a:srgbClr val="545254"/>
                </a:solidFill>
                <a:latin typeface="Arial"/>
                <a:cs typeface="Arial"/>
              </a:rPr>
              <a:t>l</a:t>
            </a:r>
            <a:r>
              <a:rPr dirty="0" smtClean="0" sz="750" spc="70">
                <a:solidFill>
                  <a:srgbClr val="282423"/>
                </a:solidFill>
                <a:latin typeface="Arial"/>
                <a:cs typeface="Arial"/>
              </a:rPr>
              <a:t>l</a:t>
            </a:r>
            <a:r>
              <a:rPr dirty="0" smtClean="0" sz="750" spc="-65">
                <a:solidFill>
                  <a:srgbClr val="282423"/>
                </a:solidFill>
                <a:latin typeface="Arial"/>
                <a:cs typeface="Arial"/>
              </a:rPr>
              <a:t> </a:t>
            </a:r>
            <a:r>
              <a:rPr dirty="0" smtClean="0" sz="750" spc="10">
                <a:solidFill>
                  <a:srgbClr val="413D3D"/>
                </a:solidFill>
                <a:latin typeface="Arial"/>
                <a:cs typeface="Arial"/>
              </a:rPr>
              <a:t>n</a:t>
            </a:r>
            <a:r>
              <a:rPr dirty="0" smtClean="0" sz="750" spc="35">
                <a:solidFill>
                  <a:srgbClr val="646264"/>
                </a:solidFill>
                <a:latin typeface="Arial"/>
                <a:cs typeface="Arial"/>
              </a:rPr>
              <a:t>ee</a:t>
            </a:r>
            <a:r>
              <a:rPr dirty="0" smtClean="0" sz="750" spc="60">
                <a:solidFill>
                  <a:srgbClr val="646264"/>
                </a:solidFill>
                <a:latin typeface="Arial"/>
                <a:cs typeface="Arial"/>
              </a:rPr>
              <a:t>d</a:t>
            </a:r>
            <a:r>
              <a:rPr dirty="0" smtClean="0" sz="750" spc="185">
                <a:solidFill>
                  <a:srgbClr val="89898A"/>
                </a:solidFill>
                <a:latin typeface="Arial"/>
                <a:cs typeface="Arial"/>
              </a:rPr>
              <a:t>:</a:t>
            </a:r>
            <a:endParaRPr sz="750">
              <a:latin typeface="Arial"/>
              <a:cs typeface="Arial"/>
            </a:endParaRPr>
          </a:p>
          <a:p>
            <a:pPr marL="360045" marR="1461770">
              <a:lnSpc>
                <a:spcPct val="170700"/>
              </a:lnSpc>
              <a:spcBef>
                <a:spcPts val="45"/>
              </a:spcBef>
              <a:tabLst>
                <a:tab pos="1560830" algn="l"/>
              </a:tabLst>
            </a:pPr>
            <a:r>
              <a:rPr dirty="0" smtClean="0" sz="750" spc="15">
                <a:solidFill>
                  <a:srgbClr val="413D3D"/>
                </a:solidFill>
                <a:latin typeface="Arial"/>
                <a:cs typeface="Arial"/>
              </a:rPr>
              <a:t>T</a:t>
            </a:r>
            <a:r>
              <a:rPr dirty="0" smtClean="0" sz="750" spc="5">
                <a:solidFill>
                  <a:srgbClr val="413D3D"/>
                </a:solidFill>
                <a:latin typeface="Arial"/>
                <a:cs typeface="Arial"/>
              </a:rPr>
              <a:t>h</a:t>
            </a:r>
            <a:r>
              <a:rPr dirty="0" smtClean="0" sz="750" spc="75">
                <a:solidFill>
                  <a:srgbClr val="646264"/>
                </a:solidFill>
                <a:latin typeface="Arial"/>
                <a:cs typeface="Arial"/>
              </a:rPr>
              <a:t>e</a:t>
            </a:r>
            <a:r>
              <a:rPr dirty="0" smtClean="0" sz="750" spc="-3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5">
                <a:solidFill>
                  <a:srgbClr val="545254"/>
                </a:solidFill>
                <a:latin typeface="Arial"/>
                <a:cs typeface="Arial"/>
              </a:rPr>
              <a:t>lesson</a:t>
            </a:r>
            <a:r>
              <a:rPr dirty="0" smtClean="0" sz="750" spc="-70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85">
                <a:solidFill>
                  <a:srgbClr val="646264"/>
                </a:solidFill>
                <a:latin typeface="Arial"/>
                <a:cs typeface="Arial"/>
              </a:rPr>
              <a:t>9</a:t>
            </a:r>
            <a:r>
              <a:rPr dirty="0" smtClean="0" sz="750" spc="-90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35">
                <a:solidFill>
                  <a:srgbClr val="646264"/>
                </a:solidFill>
                <a:latin typeface="Arial"/>
                <a:cs typeface="Arial"/>
              </a:rPr>
              <a:t>pre</a:t>
            </a:r>
            <a:r>
              <a:rPr dirty="0" smtClean="0" sz="750" spc="50">
                <a:solidFill>
                  <a:srgbClr val="646264"/>
                </a:solidFill>
                <a:latin typeface="Arial"/>
                <a:cs typeface="Arial"/>
              </a:rPr>
              <a:t>v</a:t>
            </a:r>
            <a:r>
              <a:rPr dirty="0" smtClean="0" sz="750" spc="45">
                <a:solidFill>
                  <a:srgbClr val="413D3D"/>
                </a:solidFill>
                <a:latin typeface="Arial"/>
                <a:cs typeface="Arial"/>
              </a:rPr>
              <a:t>iewi</a:t>
            </a:r>
            <a:r>
              <a:rPr dirty="0" smtClean="0" sz="750" spc="25">
                <a:solidFill>
                  <a:srgbClr val="413D3D"/>
                </a:solidFill>
                <a:latin typeface="Arial"/>
                <a:cs typeface="Arial"/>
              </a:rPr>
              <a:t>n</a:t>
            </a:r>
            <a:r>
              <a:rPr dirty="0" smtClean="0" sz="750" spc="100">
                <a:solidFill>
                  <a:srgbClr val="646264"/>
                </a:solidFill>
                <a:latin typeface="Arial"/>
                <a:cs typeface="Arial"/>
              </a:rPr>
              <a:t>g</a:t>
            </a:r>
            <a:r>
              <a:rPr dirty="0" smtClean="0" sz="750" spc="-10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30">
                <a:solidFill>
                  <a:srgbClr val="646264"/>
                </a:solidFill>
                <a:latin typeface="Arial"/>
                <a:cs typeface="Arial"/>
              </a:rPr>
              <a:t>video:</a:t>
            </a:r>
            <a:r>
              <a:rPr dirty="0" smtClean="0" sz="750" spc="1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65">
                <a:solidFill>
                  <a:srgbClr val="387CBD"/>
                </a:solidFill>
                <a:latin typeface="Arial"/>
                <a:cs typeface="Arial"/>
                <a:hlinkClick r:id="rId4"/>
              </a:rPr>
              <a:t>htt</a:t>
            </a:r>
            <a:r>
              <a:rPr dirty="0" smtClean="0" sz="750" spc="25">
                <a:solidFill>
                  <a:srgbClr val="387CBD"/>
                </a:solidFill>
                <a:latin typeface="Arial"/>
                <a:cs typeface="Arial"/>
                <a:hlinkClick r:id="rId4"/>
              </a:rPr>
              <a:t>p</a:t>
            </a:r>
            <a:r>
              <a:rPr dirty="0" smtClean="0" sz="750" spc="70">
                <a:solidFill>
                  <a:srgbClr val="6091C8"/>
                </a:solidFill>
                <a:latin typeface="Arial"/>
                <a:cs typeface="Arial"/>
                <a:hlinkClick r:id="rId4"/>
              </a:rPr>
              <a:t>:/</a:t>
            </a:r>
            <a:r>
              <a:rPr dirty="0" smtClean="0" sz="750" spc="35">
                <a:solidFill>
                  <a:srgbClr val="6091C8"/>
                </a:solidFill>
                <a:latin typeface="Arial"/>
                <a:cs typeface="Arial"/>
                <a:hlinkClick r:id="rId4"/>
              </a:rPr>
              <a:t>/</a:t>
            </a:r>
            <a:r>
              <a:rPr dirty="0" smtClean="0" sz="750" spc="20">
                <a:solidFill>
                  <a:srgbClr val="387CBD"/>
                </a:solidFill>
                <a:latin typeface="Arial"/>
                <a:cs typeface="Arial"/>
                <a:hlinkClick r:id="rId4"/>
              </a:rPr>
              <a:t>bit.l</a:t>
            </a:r>
            <a:r>
              <a:rPr dirty="0" smtClean="0" sz="750" spc="5">
                <a:solidFill>
                  <a:srgbClr val="387CBD"/>
                </a:solidFill>
                <a:latin typeface="Arial"/>
                <a:cs typeface="Arial"/>
                <a:hlinkClick r:id="rId4"/>
              </a:rPr>
              <a:t>y</a:t>
            </a:r>
            <a:r>
              <a:rPr dirty="0" smtClean="0" sz="750" spc="170">
                <a:solidFill>
                  <a:srgbClr val="6091C8"/>
                </a:solidFill>
                <a:latin typeface="Arial"/>
                <a:cs typeface="Arial"/>
                <a:hlinkClick r:id="rId4"/>
              </a:rPr>
              <a:t>/</a:t>
            </a:r>
            <a:r>
              <a:rPr dirty="0" smtClean="0" sz="750" spc="-90">
                <a:solidFill>
                  <a:srgbClr val="387CBD"/>
                </a:solidFill>
                <a:latin typeface="Arial"/>
                <a:cs typeface="Arial"/>
                <a:hlinkClick r:id="rId4"/>
              </a:rPr>
              <a:t>1</a:t>
            </a:r>
            <a:r>
              <a:rPr dirty="0" smtClean="0" sz="750" spc="0">
                <a:solidFill>
                  <a:srgbClr val="6091C8"/>
                </a:solidFill>
                <a:latin typeface="Arial"/>
                <a:cs typeface="Arial"/>
                <a:hlinkClick r:id="rId4"/>
              </a:rPr>
              <a:t>8</a:t>
            </a:r>
            <a:r>
              <a:rPr dirty="0" smtClean="0" sz="750" spc="-50">
                <a:solidFill>
                  <a:srgbClr val="6091C8"/>
                </a:solidFill>
                <a:latin typeface="Arial"/>
                <a:cs typeface="Arial"/>
                <a:hlinkClick r:id="rId4"/>
              </a:rPr>
              <a:t>C</a:t>
            </a:r>
            <a:r>
              <a:rPr dirty="0" smtClean="0" sz="750" spc="35">
                <a:solidFill>
                  <a:srgbClr val="387CBD"/>
                </a:solidFill>
                <a:latin typeface="Arial"/>
                <a:cs typeface="Arial"/>
                <a:hlinkClick r:id="rId4"/>
              </a:rPr>
              <a:t>vt</a:t>
            </a:r>
            <a:r>
              <a:rPr dirty="0" smtClean="0" sz="750" spc="75">
                <a:solidFill>
                  <a:srgbClr val="387CBD"/>
                </a:solidFill>
                <a:latin typeface="Arial"/>
                <a:cs typeface="Arial"/>
                <a:hlinkClick r:id="rId4"/>
              </a:rPr>
              <a:t>A</a:t>
            </a:r>
            <a:r>
              <a:rPr dirty="0" smtClean="0" sz="750" spc="-114">
                <a:solidFill>
                  <a:srgbClr val="6091C8"/>
                </a:solidFill>
                <a:latin typeface="Arial"/>
                <a:cs typeface="Arial"/>
                <a:hlinkClick r:id="rId4"/>
              </a:rPr>
              <a:t>O</a:t>
            </a:r>
            <a:r>
              <a:rPr dirty="0" smtClean="0" sz="750" spc="-114">
                <a:solidFill>
                  <a:srgbClr val="6091C8"/>
                </a:solidFill>
                <a:latin typeface="Arial"/>
                <a:cs typeface="Arial"/>
                <a:hlinkClick r:id="rId4"/>
              </a:rPr>
              <a:t>	</a:t>
            </a:r>
            <a:r>
              <a:rPr dirty="0" smtClean="0" sz="750" spc="30">
                <a:solidFill>
                  <a:srgbClr val="646264"/>
                </a:solidFill>
                <a:latin typeface="Arial"/>
                <a:cs typeface="Arial"/>
              </a:rPr>
              <a:t>*(</a:t>
            </a:r>
            <a:r>
              <a:rPr dirty="0" smtClean="0" sz="750" spc="-20">
                <a:solidFill>
                  <a:srgbClr val="646264"/>
                </a:solidFill>
                <a:latin typeface="Arial"/>
                <a:cs typeface="Arial"/>
              </a:rPr>
              <a:t>1</a:t>
            </a:r>
            <a:r>
              <a:rPr dirty="0" smtClean="0" sz="750" spc="30">
                <a:solidFill>
                  <a:srgbClr val="89898A"/>
                </a:solidFill>
                <a:latin typeface="Arial"/>
                <a:cs typeface="Arial"/>
              </a:rPr>
              <a:t>:</a:t>
            </a:r>
            <a:r>
              <a:rPr dirty="0" smtClean="0" sz="750" spc="20">
                <a:solidFill>
                  <a:srgbClr val="545254"/>
                </a:solidFill>
                <a:latin typeface="Arial"/>
                <a:cs typeface="Arial"/>
              </a:rPr>
              <a:t>17</a:t>
            </a:r>
            <a:r>
              <a:rPr dirty="0" smtClean="0" sz="750" spc="-80">
                <a:solidFill>
                  <a:srgbClr val="545254"/>
                </a:solidFill>
                <a:latin typeface="Arial"/>
                <a:cs typeface="Arial"/>
              </a:rPr>
              <a:t> </a:t>
            </a:r>
            <a:r>
              <a:rPr dirty="0" smtClean="0" sz="750" spc="45">
                <a:solidFill>
                  <a:srgbClr val="646264"/>
                </a:solidFill>
                <a:latin typeface="Arial"/>
                <a:cs typeface="Arial"/>
              </a:rPr>
              <a:t>in</a:t>
            </a:r>
            <a:r>
              <a:rPr dirty="0" smtClean="0" sz="750" spc="-30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40">
                <a:solidFill>
                  <a:srgbClr val="413D3D"/>
                </a:solidFill>
                <a:latin typeface="Arial"/>
                <a:cs typeface="Arial"/>
              </a:rPr>
              <a:t>lengt</a:t>
            </a:r>
            <a:r>
              <a:rPr dirty="0" smtClean="0" sz="750" spc="25">
                <a:solidFill>
                  <a:srgbClr val="413D3D"/>
                </a:solidFill>
                <a:latin typeface="Arial"/>
                <a:cs typeface="Arial"/>
              </a:rPr>
              <a:t>h</a:t>
            </a:r>
            <a:r>
              <a:rPr dirty="0" smtClean="0" sz="750" spc="15">
                <a:solidFill>
                  <a:srgbClr val="79797C"/>
                </a:solidFill>
                <a:latin typeface="Arial"/>
                <a:cs typeface="Arial"/>
              </a:rPr>
              <a:t>)</a:t>
            </a:r>
            <a:r>
              <a:rPr dirty="0" smtClean="0" sz="750" spc="10">
                <a:solidFill>
                  <a:srgbClr val="79797C"/>
                </a:solidFill>
                <a:latin typeface="Arial"/>
                <a:cs typeface="Arial"/>
              </a:rPr>
              <a:t> </a:t>
            </a:r>
            <a:r>
              <a:rPr dirty="0" smtClean="0" sz="750" spc="75">
                <a:solidFill>
                  <a:srgbClr val="646264"/>
                </a:solidFill>
                <a:latin typeface="Arial"/>
                <a:cs typeface="Arial"/>
              </a:rPr>
              <a:t>2</a:t>
            </a:r>
            <a:r>
              <a:rPr dirty="0" smtClean="0" sz="750" spc="-8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20">
                <a:solidFill>
                  <a:srgbClr val="646264"/>
                </a:solidFill>
                <a:latin typeface="Arial"/>
                <a:cs typeface="Arial"/>
              </a:rPr>
              <a:t>videos</a:t>
            </a:r>
            <a:r>
              <a:rPr dirty="0" smtClean="0" sz="750" spc="3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15">
                <a:solidFill>
                  <a:srgbClr val="646264"/>
                </a:solidFill>
                <a:latin typeface="Arial"/>
                <a:cs typeface="Arial"/>
              </a:rPr>
              <a:t>availa</a:t>
            </a:r>
            <a:r>
              <a:rPr dirty="0" smtClean="0" sz="750" spc="-60">
                <a:solidFill>
                  <a:srgbClr val="646264"/>
                </a:solidFill>
                <a:latin typeface="Arial"/>
                <a:cs typeface="Arial"/>
              </a:rPr>
              <a:t>b</a:t>
            </a:r>
            <a:r>
              <a:rPr dirty="0" smtClean="0" sz="750" spc="-135">
                <a:solidFill>
                  <a:srgbClr val="413D3D"/>
                </a:solidFill>
                <a:latin typeface="Arial"/>
                <a:cs typeface="Arial"/>
              </a:rPr>
              <a:t>l</a:t>
            </a:r>
            <a:r>
              <a:rPr dirty="0" smtClean="0" sz="750" spc="75">
                <a:solidFill>
                  <a:srgbClr val="646264"/>
                </a:solidFill>
                <a:latin typeface="Arial"/>
                <a:cs typeface="Arial"/>
              </a:rPr>
              <a:t>e</a:t>
            </a:r>
            <a:r>
              <a:rPr dirty="0" smtClean="0" sz="750" spc="-8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35">
                <a:solidFill>
                  <a:srgbClr val="646264"/>
                </a:solidFill>
                <a:latin typeface="Arial"/>
                <a:cs typeface="Arial"/>
              </a:rPr>
              <a:t>at: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70707" y="5798019"/>
            <a:ext cx="988694" cy="2559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6700"/>
              </a:lnSpc>
            </a:pPr>
            <a:r>
              <a:rPr dirty="0" smtClean="0" sz="750" spc="65">
                <a:solidFill>
                  <a:srgbClr val="387CBD"/>
                </a:solidFill>
                <a:latin typeface="Arial"/>
                <a:cs typeface="Arial"/>
                <a:hlinkClick r:id="rId5"/>
              </a:rPr>
              <a:t>htt</a:t>
            </a:r>
            <a:r>
              <a:rPr dirty="0" smtClean="0" sz="750" spc="25">
                <a:solidFill>
                  <a:srgbClr val="387CBD"/>
                </a:solidFill>
                <a:latin typeface="Arial"/>
                <a:cs typeface="Arial"/>
                <a:hlinkClick r:id="rId5"/>
              </a:rPr>
              <a:t>p</a:t>
            </a:r>
            <a:r>
              <a:rPr dirty="0" smtClean="0" sz="750" spc="70">
                <a:solidFill>
                  <a:srgbClr val="6091C8"/>
                </a:solidFill>
                <a:latin typeface="Arial"/>
                <a:cs typeface="Arial"/>
                <a:hlinkClick r:id="rId5"/>
              </a:rPr>
              <a:t>:/</a:t>
            </a:r>
            <a:r>
              <a:rPr dirty="0" smtClean="0" sz="750" spc="35">
                <a:solidFill>
                  <a:srgbClr val="6091C8"/>
                </a:solidFill>
                <a:latin typeface="Arial"/>
                <a:cs typeface="Arial"/>
                <a:hlinkClick r:id="rId5"/>
              </a:rPr>
              <a:t>/</a:t>
            </a:r>
            <a:r>
              <a:rPr dirty="0" smtClean="0" sz="750" spc="20">
                <a:solidFill>
                  <a:srgbClr val="387CBD"/>
                </a:solidFill>
                <a:latin typeface="Arial"/>
                <a:cs typeface="Arial"/>
                <a:hlinkClick r:id="rId5"/>
              </a:rPr>
              <a:t>bit.l</a:t>
            </a:r>
            <a:r>
              <a:rPr dirty="0" smtClean="0" sz="750" spc="5">
                <a:solidFill>
                  <a:srgbClr val="387CBD"/>
                </a:solidFill>
                <a:latin typeface="Arial"/>
                <a:cs typeface="Arial"/>
                <a:hlinkClick r:id="rId5"/>
              </a:rPr>
              <a:t>y</a:t>
            </a:r>
            <a:r>
              <a:rPr dirty="0" smtClean="0" sz="750" spc="15">
                <a:solidFill>
                  <a:srgbClr val="6091C8"/>
                </a:solidFill>
                <a:latin typeface="Arial"/>
                <a:cs typeface="Arial"/>
                <a:hlinkClick r:id="rId5"/>
              </a:rPr>
              <a:t>/18os3</a:t>
            </a:r>
            <a:r>
              <a:rPr dirty="0" smtClean="0" sz="750" spc="70">
                <a:solidFill>
                  <a:srgbClr val="6091C8"/>
                </a:solidFill>
                <a:latin typeface="Arial"/>
                <a:cs typeface="Arial"/>
                <a:hlinkClick r:id="rId5"/>
              </a:rPr>
              <a:t>3</a:t>
            </a:r>
            <a:r>
              <a:rPr dirty="0" smtClean="0" sz="750" spc="10">
                <a:solidFill>
                  <a:srgbClr val="387CBD"/>
                </a:solidFill>
                <a:latin typeface="Arial"/>
                <a:cs typeface="Arial"/>
                <a:hlinkClick r:id="rId5"/>
              </a:rPr>
              <a:t>P</a:t>
            </a:r>
            <a:r>
              <a:rPr dirty="0" smtClean="0" sz="750" spc="0">
                <a:solidFill>
                  <a:srgbClr val="387CBD"/>
                </a:solidFill>
                <a:latin typeface="Arial"/>
                <a:cs typeface="Arial"/>
              </a:rPr>
              <a:t> </a:t>
            </a:r>
            <a:r>
              <a:rPr dirty="0" smtClean="0" sz="750" spc="65">
                <a:solidFill>
                  <a:srgbClr val="387CBD"/>
                </a:solidFill>
                <a:latin typeface="Arial"/>
                <a:cs typeface="Arial"/>
                <a:hlinkClick r:id="rId6"/>
              </a:rPr>
              <a:t>htt</a:t>
            </a:r>
            <a:r>
              <a:rPr dirty="0" smtClean="0" sz="750" spc="25">
                <a:solidFill>
                  <a:srgbClr val="387CBD"/>
                </a:solidFill>
                <a:latin typeface="Arial"/>
                <a:cs typeface="Arial"/>
                <a:hlinkClick r:id="rId6"/>
              </a:rPr>
              <a:t>p</a:t>
            </a:r>
            <a:r>
              <a:rPr dirty="0" smtClean="0" sz="750" spc="70">
                <a:solidFill>
                  <a:srgbClr val="6091C8"/>
                </a:solidFill>
                <a:latin typeface="Arial"/>
                <a:cs typeface="Arial"/>
                <a:hlinkClick r:id="rId6"/>
              </a:rPr>
              <a:t>:/</a:t>
            </a:r>
            <a:r>
              <a:rPr dirty="0" smtClean="0" sz="750" spc="35">
                <a:solidFill>
                  <a:srgbClr val="6091C8"/>
                </a:solidFill>
                <a:latin typeface="Arial"/>
                <a:cs typeface="Arial"/>
                <a:hlinkClick r:id="rId6"/>
              </a:rPr>
              <a:t>/</a:t>
            </a:r>
            <a:r>
              <a:rPr dirty="0" smtClean="0" sz="750" spc="20">
                <a:solidFill>
                  <a:srgbClr val="387CBD"/>
                </a:solidFill>
                <a:latin typeface="Arial"/>
                <a:cs typeface="Arial"/>
                <a:hlinkClick r:id="rId6"/>
              </a:rPr>
              <a:t>bit.l</a:t>
            </a:r>
            <a:r>
              <a:rPr dirty="0" smtClean="0" sz="750" spc="5">
                <a:solidFill>
                  <a:srgbClr val="387CBD"/>
                </a:solidFill>
                <a:latin typeface="Arial"/>
                <a:cs typeface="Arial"/>
                <a:hlinkClick r:id="rId6"/>
              </a:rPr>
              <a:t>y</a:t>
            </a:r>
            <a:r>
              <a:rPr dirty="0" smtClean="0" sz="750" spc="170">
                <a:solidFill>
                  <a:srgbClr val="6091C8"/>
                </a:solidFill>
                <a:latin typeface="Arial"/>
                <a:cs typeface="Arial"/>
                <a:hlinkClick r:id="rId6"/>
              </a:rPr>
              <a:t>/</a:t>
            </a:r>
            <a:r>
              <a:rPr dirty="0" smtClean="0" sz="750" spc="-10">
                <a:solidFill>
                  <a:srgbClr val="387CBD"/>
                </a:solidFill>
                <a:latin typeface="Arial"/>
                <a:cs typeface="Arial"/>
                <a:hlinkClick r:id="rId6"/>
              </a:rPr>
              <a:t>1giRMKG</a:t>
            </a:r>
            <a:endParaRPr sz="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71620" y="5805678"/>
            <a:ext cx="748030" cy="2482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750" spc="5">
                <a:solidFill>
                  <a:srgbClr val="646264"/>
                </a:solidFill>
                <a:latin typeface="Arial"/>
                <a:cs typeface="Arial"/>
              </a:rPr>
              <a:t>*(</a:t>
            </a:r>
            <a:r>
              <a:rPr dirty="0" smtClean="0" sz="750" spc="0">
                <a:solidFill>
                  <a:srgbClr val="646264"/>
                </a:solidFill>
                <a:latin typeface="Arial"/>
                <a:cs typeface="Arial"/>
              </a:rPr>
              <a:t>0:23</a:t>
            </a:r>
            <a:r>
              <a:rPr dirty="0" smtClean="0" sz="750" spc="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45">
                <a:solidFill>
                  <a:srgbClr val="646264"/>
                </a:solidFill>
                <a:latin typeface="Arial"/>
                <a:cs typeface="Arial"/>
              </a:rPr>
              <a:t>in</a:t>
            </a:r>
            <a:r>
              <a:rPr dirty="0" smtClean="0" sz="750" spc="-30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40">
                <a:solidFill>
                  <a:srgbClr val="413D3D"/>
                </a:solidFill>
                <a:latin typeface="Arial"/>
                <a:cs typeface="Arial"/>
              </a:rPr>
              <a:t>lengt</a:t>
            </a:r>
            <a:r>
              <a:rPr dirty="0" smtClean="0" sz="750" spc="25">
                <a:solidFill>
                  <a:srgbClr val="413D3D"/>
                </a:solidFill>
                <a:latin typeface="Arial"/>
                <a:cs typeface="Arial"/>
              </a:rPr>
              <a:t>h</a:t>
            </a:r>
            <a:r>
              <a:rPr dirty="0" smtClean="0" sz="750" spc="15">
                <a:solidFill>
                  <a:srgbClr val="646264"/>
                </a:solidFill>
                <a:latin typeface="Arial"/>
                <a:cs typeface="Arial"/>
              </a:rPr>
              <a:t>)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mtClean="0" sz="750" spc="10">
                <a:solidFill>
                  <a:srgbClr val="646264"/>
                </a:solidFill>
                <a:latin typeface="Arial"/>
                <a:cs typeface="Arial"/>
              </a:rPr>
              <a:t>*(</a:t>
            </a:r>
            <a:r>
              <a:rPr dirty="0" smtClean="0" sz="750" spc="10">
                <a:solidFill>
                  <a:srgbClr val="646264"/>
                </a:solidFill>
                <a:latin typeface="Arial"/>
                <a:cs typeface="Arial"/>
              </a:rPr>
              <a:t>0:41</a:t>
            </a:r>
            <a:r>
              <a:rPr dirty="0" smtClean="0" sz="750" spc="-5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45">
                <a:solidFill>
                  <a:srgbClr val="646264"/>
                </a:solidFill>
                <a:latin typeface="Arial"/>
                <a:cs typeface="Arial"/>
              </a:rPr>
              <a:t>in</a:t>
            </a:r>
            <a:r>
              <a:rPr dirty="0" smtClean="0" sz="750" spc="-30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mtClean="0" sz="750" spc="45">
                <a:solidFill>
                  <a:srgbClr val="413D3D"/>
                </a:solidFill>
                <a:latin typeface="Arial"/>
                <a:cs typeface="Arial"/>
              </a:rPr>
              <a:t>len</a:t>
            </a:r>
            <a:r>
              <a:rPr dirty="0" smtClean="0" sz="750" spc="20">
                <a:solidFill>
                  <a:srgbClr val="413D3D"/>
                </a:solidFill>
                <a:latin typeface="Arial"/>
                <a:cs typeface="Arial"/>
              </a:rPr>
              <a:t>g</a:t>
            </a:r>
            <a:r>
              <a:rPr dirty="0" smtClean="0" sz="750" spc="15">
                <a:solidFill>
                  <a:srgbClr val="646264"/>
                </a:solidFill>
                <a:latin typeface="Arial"/>
                <a:cs typeface="Arial"/>
              </a:rPr>
              <a:t>th</a:t>
            </a:r>
            <a:r>
              <a:rPr dirty="0" smtClean="0" sz="750" spc="15">
                <a:solidFill>
                  <a:srgbClr val="646264"/>
                </a:solidFill>
                <a:latin typeface="Arial"/>
                <a:cs typeface="Arial"/>
              </a:rPr>
              <a:t>)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15972" y="6183376"/>
            <a:ext cx="387985" cy="1346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55">
                <a:solidFill>
                  <a:srgbClr val="413D3D"/>
                </a:solidFill>
                <a:latin typeface="Arial"/>
                <a:cs typeface="Arial"/>
              </a:rPr>
              <a:t>Less</a:t>
            </a:r>
            <a:r>
              <a:rPr dirty="0" smtClean="0" sz="800" spc="-45">
                <a:solidFill>
                  <a:srgbClr val="413D3D"/>
                </a:solidFill>
                <a:latin typeface="Arial"/>
                <a:cs typeface="Arial"/>
              </a:rPr>
              <a:t>o</a:t>
            </a:r>
            <a:r>
              <a:rPr dirty="0" smtClean="0" sz="800" spc="-10">
                <a:solidFill>
                  <a:srgbClr val="282423"/>
                </a:solidFill>
                <a:latin typeface="Arial"/>
                <a:cs typeface="Arial"/>
              </a:rPr>
              <a:t>n</a:t>
            </a:r>
            <a:r>
              <a:rPr dirty="0" smtClean="0" sz="800" spc="-135">
                <a:solidFill>
                  <a:srgbClr val="282423"/>
                </a:solidFill>
                <a:latin typeface="Arial"/>
                <a:cs typeface="Arial"/>
              </a:rPr>
              <a:t> </a:t>
            </a:r>
            <a:r>
              <a:rPr dirty="0" smtClean="0" sz="800" spc="50">
                <a:solidFill>
                  <a:srgbClr val="413D3D"/>
                </a:solidFill>
                <a:latin typeface="Times New Roman"/>
                <a:cs typeface="Times New Roman"/>
              </a:rPr>
              <a:t>9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18179" y="6170676"/>
            <a:ext cx="2312035" cy="3511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90">
                <a:solidFill>
                  <a:srgbClr val="413D3D"/>
                </a:solidFill>
                <a:latin typeface="Arial"/>
                <a:cs typeface="Arial"/>
              </a:rPr>
              <a:t>Cet1ter</a:t>
            </a:r>
            <a:r>
              <a:rPr dirty="0" smtClean="0" sz="800" spc="-15">
                <a:solidFill>
                  <a:srgbClr val="413D3D"/>
                </a:solidFill>
                <a:latin typeface="Arial"/>
                <a:cs typeface="Arial"/>
              </a:rPr>
              <a:t> </a:t>
            </a:r>
            <a:r>
              <a:rPr dirty="0" smtClean="0" sz="900" spc="-90">
                <a:solidFill>
                  <a:srgbClr val="413D3D"/>
                </a:solidFill>
                <a:latin typeface="Times New Roman"/>
                <a:cs typeface="Times New Roman"/>
              </a:rPr>
              <a:t>For</a:t>
            </a:r>
            <a:r>
              <a:rPr dirty="0" smtClean="0" sz="900" spc="-15">
                <a:solidFill>
                  <a:srgbClr val="413D3D"/>
                </a:solidFill>
                <a:latin typeface="Times New Roman"/>
                <a:cs typeface="Times New Roman"/>
              </a:rPr>
              <a:t> </a:t>
            </a:r>
            <a:r>
              <a:rPr dirty="0" smtClean="0" sz="800" spc="0">
                <a:solidFill>
                  <a:srgbClr val="413D3D"/>
                </a:solidFill>
                <a:latin typeface="Arial"/>
                <a:cs typeface="Arial"/>
              </a:rPr>
              <a:t>Hanrds</a:t>
            </a:r>
            <a:r>
              <a:rPr dirty="0" smtClean="0" sz="800" spc="-65">
                <a:solidFill>
                  <a:srgbClr val="413D3D"/>
                </a:solidFill>
                <a:latin typeface="Arial"/>
                <a:cs typeface="Arial"/>
              </a:rPr>
              <a:t> </a:t>
            </a:r>
            <a:r>
              <a:rPr dirty="0" smtClean="0" sz="800" spc="-65">
                <a:solidFill>
                  <a:srgbClr val="413D3D"/>
                </a:solidFill>
                <a:latin typeface="Arial"/>
                <a:cs typeface="Arial"/>
              </a:rPr>
              <a:t>Assessment.</a:t>
            </a:r>
            <a:r>
              <a:rPr dirty="0" smtClean="0" sz="800" spc="65">
                <a:solidFill>
                  <a:srgbClr val="413D3D"/>
                </a:solidFill>
                <a:latin typeface="Arial"/>
                <a:cs typeface="Arial"/>
              </a:rPr>
              <a:t> </a:t>
            </a:r>
            <a:r>
              <a:rPr dirty="0" smtClean="0" sz="800" spc="-195">
                <a:solidFill>
                  <a:srgbClr val="282423"/>
                </a:solidFill>
                <a:latin typeface="Arial"/>
                <a:cs typeface="Arial"/>
              </a:rPr>
              <a:t>R</a:t>
            </a:r>
            <a:r>
              <a:rPr dirty="0" smtClean="0" sz="800" spc="-45">
                <a:solidFill>
                  <a:srgbClr val="413D3D"/>
                </a:solidFill>
                <a:latin typeface="Arial"/>
                <a:cs typeface="Arial"/>
              </a:rPr>
              <a:t>esp</a:t>
            </a:r>
            <a:r>
              <a:rPr dirty="0" smtClean="0" sz="800" spc="-25">
                <a:solidFill>
                  <a:srgbClr val="413D3D"/>
                </a:solidFill>
                <a:latin typeface="Arial"/>
                <a:cs typeface="Arial"/>
              </a:rPr>
              <a:t>o</a:t>
            </a:r>
            <a:r>
              <a:rPr dirty="0" smtClean="0" sz="800" spc="-65">
                <a:solidFill>
                  <a:srgbClr val="282423"/>
                </a:solidFill>
                <a:latin typeface="Arial"/>
                <a:cs typeface="Arial"/>
              </a:rPr>
              <a:t>n</a:t>
            </a:r>
            <a:r>
              <a:rPr dirty="0" smtClean="0" sz="800" spc="-45">
                <a:solidFill>
                  <a:srgbClr val="413D3D"/>
                </a:solidFill>
                <a:latin typeface="Arial"/>
                <a:cs typeface="Arial"/>
              </a:rPr>
              <a:t>se</a:t>
            </a:r>
            <a:r>
              <a:rPr dirty="0" smtClean="0" sz="800" spc="-75">
                <a:solidFill>
                  <a:srgbClr val="413D3D"/>
                </a:solidFill>
                <a:latin typeface="Arial"/>
                <a:cs typeface="Arial"/>
              </a:rPr>
              <a:t> </a:t>
            </a:r>
            <a:r>
              <a:rPr dirty="0" smtClean="0" sz="850" spc="-110">
                <a:solidFill>
                  <a:srgbClr val="413D3D"/>
                </a:solidFill>
                <a:latin typeface="Times New Roman"/>
                <a:cs typeface="Times New Roman"/>
              </a:rPr>
              <a:t>&amp;</a:t>
            </a:r>
            <a:r>
              <a:rPr dirty="0" smtClean="0" sz="850" spc="-105">
                <a:solidFill>
                  <a:srgbClr val="413D3D"/>
                </a:solidFill>
                <a:latin typeface="Times New Roman"/>
                <a:cs typeface="Times New Roman"/>
              </a:rPr>
              <a:t> </a:t>
            </a:r>
            <a:r>
              <a:rPr dirty="0" smtClean="0" sz="800" spc="-110">
                <a:solidFill>
                  <a:srgbClr val="282423"/>
                </a:solidFill>
                <a:latin typeface="Arial"/>
                <a:cs typeface="Arial"/>
              </a:rPr>
              <a:t>T</a:t>
            </a:r>
            <a:r>
              <a:rPr dirty="0" smtClean="0" sz="800" spc="-30">
                <a:solidFill>
                  <a:srgbClr val="413D3D"/>
                </a:solidFill>
                <a:latin typeface="Arial"/>
                <a:cs typeface="Arial"/>
              </a:rPr>
              <a:t>ecltllology</a:t>
            </a:r>
            <a:endParaRPr sz="800">
              <a:latin typeface="Arial"/>
              <a:cs typeface="Arial"/>
            </a:endParaRPr>
          </a:p>
          <a:p>
            <a:pPr algn="ctr" marL="175895">
              <a:lnSpc>
                <a:spcPct val="100000"/>
              </a:lnSpc>
              <a:spcBef>
                <a:spcPts val="204"/>
              </a:spcBef>
            </a:pPr>
            <a:r>
              <a:rPr dirty="0" smtClean="0" sz="1150" spc="140" b="1">
                <a:solidFill>
                  <a:srgbClr val="282423"/>
                </a:solidFill>
                <a:latin typeface="Times New Roman"/>
                <a:cs typeface="Times New Roman"/>
              </a:rPr>
              <a:t>72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29732" y="6183376"/>
            <a:ext cx="596900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35" i="1">
                <a:solidFill>
                  <a:srgbClr val="545254"/>
                </a:solidFill>
                <a:latin typeface="Arial"/>
                <a:cs typeface="Arial"/>
              </a:rPr>
              <a:t>uno.edu/chort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0032" y="1828800"/>
            <a:ext cx="5510784" cy="1767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511551" y="5315711"/>
            <a:ext cx="633984" cy="1048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6608064" y="6217920"/>
            <a:ext cx="646176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786127" y="246888"/>
            <a:ext cx="5498592" cy="0"/>
          </a:xfrm>
          <a:custGeom>
            <a:avLst/>
            <a:gdLst/>
            <a:ahLst/>
            <a:cxnLst/>
            <a:rect l="l" t="t" r="r" b="b"/>
            <a:pathLst>
              <a:path w="5498592" h="0">
                <a:moveTo>
                  <a:pt x="0" y="0"/>
                </a:moveTo>
                <a:lnTo>
                  <a:pt x="5498592" y="0"/>
                </a:lnTo>
              </a:path>
            </a:pathLst>
          </a:custGeom>
          <a:ln w="6096">
            <a:solidFill>
              <a:srgbClr val="93AC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914144" y="243840"/>
            <a:ext cx="0" cy="1603247"/>
          </a:xfrm>
          <a:custGeom>
            <a:avLst/>
            <a:gdLst/>
            <a:ahLst/>
            <a:cxnLst/>
            <a:rect l="l" t="t" r="r" b="b"/>
            <a:pathLst>
              <a:path w="0" h="1603247">
                <a:moveTo>
                  <a:pt x="0" y="1603247"/>
                </a:moveTo>
                <a:lnTo>
                  <a:pt x="0" y="0"/>
                </a:lnTo>
              </a:path>
            </a:pathLst>
          </a:custGeom>
          <a:ln w="48768">
            <a:solidFill>
              <a:srgbClr val="1C1F2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147559" y="896111"/>
            <a:ext cx="0" cy="1987295"/>
          </a:xfrm>
          <a:custGeom>
            <a:avLst/>
            <a:gdLst/>
            <a:ahLst/>
            <a:cxnLst/>
            <a:rect l="l" t="t" r="r" b="b"/>
            <a:pathLst>
              <a:path w="0" h="1987295">
                <a:moveTo>
                  <a:pt x="0" y="1987295"/>
                </a:moveTo>
                <a:lnTo>
                  <a:pt x="0" y="0"/>
                </a:lnTo>
              </a:path>
            </a:pathLst>
          </a:custGeom>
          <a:ln w="42672">
            <a:solidFill>
              <a:srgbClr val="0F0F0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66431" y="219456"/>
            <a:ext cx="0" cy="2663952"/>
          </a:xfrm>
          <a:custGeom>
            <a:avLst/>
            <a:gdLst/>
            <a:ahLst/>
            <a:cxnLst/>
            <a:rect l="l" t="t" r="r" b="b"/>
            <a:pathLst>
              <a:path w="0" h="2663952">
                <a:moveTo>
                  <a:pt x="0" y="2663952"/>
                </a:moveTo>
                <a:lnTo>
                  <a:pt x="0" y="0"/>
                </a:lnTo>
              </a:path>
            </a:pathLst>
          </a:custGeom>
          <a:ln w="36576">
            <a:solidFill>
              <a:srgbClr val="707C9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097023" y="1033272"/>
            <a:ext cx="1389888" cy="0"/>
          </a:xfrm>
          <a:custGeom>
            <a:avLst/>
            <a:gdLst/>
            <a:ahLst/>
            <a:cxnLst/>
            <a:rect l="l" t="t" r="r" b="b"/>
            <a:pathLst>
              <a:path w="1389888" h="0">
                <a:moveTo>
                  <a:pt x="0" y="0"/>
                </a:moveTo>
                <a:lnTo>
                  <a:pt x="1389888" y="0"/>
                </a:lnTo>
              </a:path>
            </a:pathLst>
          </a:custGeom>
          <a:ln w="18288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106167" y="1024127"/>
            <a:ext cx="0" cy="719327"/>
          </a:xfrm>
          <a:custGeom>
            <a:avLst/>
            <a:gdLst/>
            <a:ahLst/>
            <a:cxnLst/>
            <a:rect l="l" t="t" r="r" b="b"/>
            <a:pathLst>
              <a:path w="0" h="719327">
                <a:moveTo>
                  <a:pt x="0" y="719328"/>
                </a:moveTo>
                <a:lnTo>
                  <a:pt x="0" y="0"/>
                </a:lnTo>
              </a:path>
            </a:pathLst>
          </a:custGeom>
          <a:ln w="18288">
            <a:solidFill>
              <a:srgbClr val="48484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480815" y="1024127"/>
            <a:ext cx="0" cy="719327"/>
          </a:xfrm>
          <a:custGeom>
            <a:avLst/>
            <a:gdLst/>
            <a:ahLst/>
            <a:cxnLst/>
            <a:rect l="l" t="t" r="r" b="b"/>
            <a:pathLst>
              <a:path w="0" h="719327">
                <a:moveTo>
                  <a:pt x="0" y="719328"/>
                </a:moveTo>
                <a:lnTo>
                  <a:pt x="0" y="0"/>
                </a:lnTo>
              </a:path>
            </a:pathLst>
          </a:custGeom>
          <a:ln w="12192">
            <a:solidFill>
              <a:srgbClr val="2F2F3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645408" y="1228344"/>
            <a:ext cx="3200399" cy="0"/>
          </a:xfrm>
          <a:custGeom>
            <a:avLst/>
            <a:gdLst/>
            <a:ahLst/>
            <a:cxnLst/>
            <a:rect l="l" t="t" r="r" b="b"/>
            <a:pathLst>
              <a:path w="3200400" h="0">
                <a:moveTo>
                  <a:pt x="0" y="0"/>
                </a:moveTo>
                <a:lnTo>
                  <a:pt x="3200399" y="0"/>
                </a:lnTo>
              </a:path>
            </a:pathLst>
          </a:custGeom>
          <a:ln w="18288">
            <a:solidFill>
              <a:srgbClr val="443F4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097023" y="1734311"/>
            <a:ext cx="1389888" cy="0"/>
          </a:xfrm>
          <a:custGeom>
            <a:avLst/>
            <a:gdLst/>
            <a:ahLst/>
            <a:cxnLst/>
            <a:rect l="l" t="t" r="r" b="b"/>
            <a:pathLst>
              <a:path w="1389888" h="0">
                <a:moveTo>
                  <a:pt x="0" y="0"/>
                </a:moveTo>
                <a:lnTo>
                  <a:pt x="1389888" y="0"/>
                </a:lnTo>
              </a:path>
            </a:pathLst>
          </a:custGeom>
          <a:ln w="18288">
            <a:solidFill>
              <a:srgbClr val="44444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905000" y="3596640"/>
            <a:ext cx="0" cy="3206495"/>
          </a:xfrm>
          <a:custGeom>
            <a:avLst/>
            <a:gdLst/>
            <a:ahLst/>
            <a:cxnLst/>
            <a:rect l="l" t="t" r="r" b="b"/>
            <a:pathLst>
              <a:path w="0" h="3206496">
                <a:moveTo>
                  <a:pt x="0" y="3206495"/>
                </a:moveTo>
                <a:lnTo>
                  <a:pt x="0" y="0"/>
                </a:lnTo>
              </a:path>
            </a:pathLst>
          </a:custGeom>
          <a:ln w="42672">
            <a:solidFill>
              <a:srgbClr val="13131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109216" y="4343400"/>
            <a:ext cx="1377695" cy="0"/>
          </a:xfrm>
          <a:custGeom>
            <a:avLst/>
            <a:gdLst/>
            <a:ahLst/>
            <a:cxnLst/>
            <a:rect l="l" t="t" r="r" b="b"/>
            <a:pathLst>
              <a:path w="1377696" h="0">
                <a:moveTo>
                  <a:pt x="0" y="0"/>
                </a:moveTo>
                <a:lnTo>
                  <a:pt x="1377695" y="0"/>
                </a:lnTo>
              </a:path>
            </a:pathLst>
          </a:custGeom>
          <a:ln w="18288">
            <a:solidFill>
              <a:srgbClr val="44444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118360" y="4334255"/>
            <a:ext cx="0" cy="890016"/>
          </a:xfrm>
          <a:custGeom>
            <a:avLst/>
            <a:gdLst/>
            <a:ahLst/>
            <a:cxnLst/>
            <a:rect l="l" t="t" r="r" b="b"/>
            <a:pathLst>
              <a:path w="0" h="890016">
                <a:moveTo>
                  <a:pt x="0" y="890016"/>
                </a:moveTo>
                <a:lnTo>
                  <a:pt x="0" y="0"/>
                </a:lnTo>
              </a:path>
            </a:pathLst>
          </a:custGeom>
          <a:ln w="18288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477767" y="4334255"/>
            <a:ext cx="0" cy="890016"/>
          </a:xfrm>
          <a:custGeom>
            <a:avLst/>
            <a:gdLst/>
            <a:ahLst/>
            <a:cxnLst/>
            <a:rect l="l" t="t" r="r" b="b"/>
            <a:pathLst>
              <a:path w="0" h="890016">
                <a:moveTo>
                  <a:pt x="0" y="890016"/>
                </a:moveTo>
                <a:lnTo>
                  <a:pt x="0" y="0"/>
                </a:lnTo>
              </a:path>
            </a:pathLst>
          </a:custGeom>
          <a:ln w="18288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109216" y="5218176"/>
            <a:ext cx="1377695" cy="0"/>
          </a:xfrm>
          <a:custGeom>
            <a:avLst/>
            <a:gdLst/>
            <a:ahLst/>
            <a:cxnLst/>
            <a:rect l="l" t="t" r="r" b="b"/>
            <a:pathLst>
              <a:path w="1377696" h="0">
                <a:moveTo>
                  <a:pt x="0" y="0"/>
                </a:moveTo>
                <a:lnTo>
                  <a:pt x="1377695" y="0"/>
                </a:lnTo>
              </a:path>
            </a:pathLst>
          </a:custGeom>
          <a:ln w="12192">
            <a:solidFill>
              <a:srgbClr val="2B2B2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7168895" y="3596640"/>
            <a:ext cx="0" cy="2621280"/>
          </a:xfrm>
          <a:custGeom>
            <a:avLst/>
            <a:gdLst/>
            <a:ahLst/>
            <a:cxnLst/>
            <a:rect l="l" t="t" r="r" b="b"/>
            <a:pathLst>
              <a:path w="0" h="2621280">
                <a:moveTo>
                  <a:pt x="0" y="2621280"/>
                </a:moveTo>
                <a:lnTo>
                  <a:pt x="0" y="0"/>
                </a:lnTo>
              </a:path>
            </a:pathLst>
          </a:custGeom>
          <a:ln w="73152">
            <a:solidFill>
              <a:srgbClr val="18181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2804502" y="403705"/>
            <a:ext cx="3450716" cy="354731"/>
          </a:xfrm>
          <a:custGeom>
            <a:avLst/>
            <a:gdLst/>
            <a:ahLst/>
            <a:cxnLst/>
            <a:rect l="l" t="t" r="r" b="b"/>
            <a:pathLst>
              <a:path w="3450716" h="354731">
                <a:moveTo>
                  <a:pt x="0" y="0"/>
                </a:moveTo>
                <a:lnTo>
                  <a:pt x="3450716" y="0"/>
                </a:lnTo>
                <a:lnTo>
                  <a:pt x="3450716" y="354731"/>
                </a:lnTo>
                <a:lnTo>
                  <a:pt x="0" y="354731"/>
                </a:lnTo>
                <a:lnTo>
                  <a:pt x="0" y="0"/>
                </a:lnTo>
                <a:close/>
              </a:path>
            </a:pathLst>
          </a:custGeom>
          <a:solidFill>
            <a:srgbClr val="31429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9823" rIns="0" bIns="0" rtlCol="0" vert="horz">
            <a:noAutofit/>
          </a:bodyPr>
          <a:lstStyle/>
          <a:p>
            <a:pPr marL="1468755">
              <a:lnSpc>
                <a:spcPct val="100000"/>
              </a:lnSpc>
            </a:pPr>
            <a:r>
              <a:rPr dirty="0" smtClean="0" sz="2100" spc="-125" i="1">
                <a:solidFill>
                  <a:srgbClr val="E6E8F0"/>
                </a:solidFill>
                <a:latin typeface="Times New Roman"/>
                <a:cs typeface="Times New Roman"/>
              </a:rPr>
              <a:t>Preparing</a:t>
            </a:r>
            <a:r>
              <a:rPr dirty="0" smtClean="0" sz="2100" spc="-105" i="1">
                <a:solidFill>
                  <a:srgbClr val="E6E8F0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-85" i="1">
                <a:solidFill>
                  <a:srgbClr val="E6E8F0"/>
                </a:solidFill>
                <a:latin typeface="Times New Roman"/>
                <a:cs typeface="Times New Roman"/>
              </a:rPr>
              <a:t>for</a:t>
            </a:r>
            <a:r>
              <a:rPr dirty="0" smtClean="0" sz="2100" spc="-85" i="1">
                <a:solidFill>
                  <a:srgbClr val="E6E8F0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-160" i="1">
                <a:solidFill>
                  <a:srgbClr val="E6E8F0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-70" i="1">
                <a:solidFill>
                  <a:srgbClr val="E6E8F0"/>
                </a:solidFill>
                <a:latin typeface="Times New Roman"/>
                <a:cs typeface="Times New Roman"/>
              </a:rPr>
              <a:t>Storms</a:t>
            </a:r>
            <a:r>
              <a:rPr dirty="0" smtClean="0" sz="2100" spc="135" i="1">
                <a:solidFill>
                  <a:srgbClr val="E6E8F0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-35" i="1">
                <a:solidFill>
                  <a:srgbClr val="E6E8F0"/>
                </a:solidFill>
                <a:latin typeface="Times New Roman"/>
                <a:cs typeface="Times New Roman"/>
              </a:rPr>
              <a:t>in</a:t>
            </a:r>
            <a:r>
              <a:rPr dirty="0" smtClean="0" sz="2100" spc="-140" i="1">
                <a:solidFill>
                  <a:srgbClr val="E6E8F0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-85" i="1">
                <a:solidFill>
                  <a:srgbClr val="E6E8F0"/>
                </a:solidFill>
                <a:latin typeface="Times New Roman"/>
                <a:cs typeface="Times New Roman"/>
              </a:rPr>
              <a:t>Louisiana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63572" y="1035720"/>
            <a:ext cx="1269365" cy="6432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-3810">
              <a:lnSpc>
                <a:spcPct val="106200"/>
              </a:lnSpc>
            </a:pPr>
            <a:r>
              <a:rPr dirty="0" smtClean="0" sz="1300" spc="35">
                <a:solidFill>
                  <a:srgbClr val="34343B"/>
                </a:solidFill>
                <a:latin typeface="Times New Roman"/>
                <a:cs typeface="Times New Roman"/>
              </a:rPr>
              <a:t>Evacuation</a:t>
            </a:r>
            <a:r>
              <a:rPr dirty="0" smtClean="0" sz="1300" spc="95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45">
                <a:solidFill>
                  <a:srgbClr val="34343B"/>
                </a:solidFill>
                <a:latin typeface="Times New Roman"/>
                <a:cs typeface="Times New Roman"/>
              </a:rPr>
              <a:t>with</a:t>
            </a:r>
            <a:r>
              <a:rPr dirty="0" smtClean="0" sz="1300" spc="25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30">
                <a:solidFill>
                  <a:srgbClr val="34343B"/>
                </a:solidFill>
                <a:latin typeface="Times New Roman"/>
                <a:cs typeface="Times New Roman"/>
              </a:rPr>
              <a:t>Elderly</a:t>
            </a:r>
            <a:r>
              <a:rPr dirty="0" smtClean="0" sz="1300" spc="45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70">
                <a:solidFill>
                  <a:srgbClr val="34343B"/>
                </a:solidFill>
                <a:latin typeface="Times New Roman"/>
                <a:cs typeface="Times New Roman"/>
              </a:rPr>
              <a:t>or</a:t>
            </a:r>
            <a:r>
              <a:rPr dirty="0" smtClean="0" sz="1300" spc="40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40">
                <a:solidFill>
                  <a:srgbClr val="212123"/>
                </a:solidFill>
                <a:latin typeface="Times New Roman"/>
                <a:cs typeface="Times New Roman"/>
              </a:rPr>
              <a:t>Disabled</a:t>
            </a:r>
            <a:r>
              <a:rPr dirty="0" smtClean="0" sz="1300" spc="110">
                <a:solidFill>
                  <a:srgbClr val="212123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40">
                <a:solidFill>
                  <a:srgbClr val="212123"/>
                </a:solidFill>
                <a:latin typeface="Times New Roman"/>
                <a:cs typeface="Times New Roman"/>
              </a:rPr>
              <a:t>Persons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38803" y="999235"/>
            <a:ext cx="793750" cy="2101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300" spc="65">
                <a:solidFill>
                  <a:srgbClr val="34343B"/>
                </a:solidFill>
                <a:latin typeface="Times New Roman"/>
                <a:cs typeface="Times New Roman"/>
              </a:rPr>
              <a:t>Check</a:t>
            </a:r>
            <a:r>
              <a:rPr dirty="0" smtClean="0" sz="1300" spc="165">
                <a:solidFill>
                  <a:srgbClr val="34343B"/>
                </a:solidFill>
                <a:latin typeface="Times New Roman"/>
                <a:cs typeface="Times New Roman"/>
              </a:rPr>
              <a:t>L</a:t>
            </a:r>
            <a:r>
              <a:rPr dirty="0" smtClean="0" sz="1300" spc="65">
                <a:solidFill>
                  <a:srgbClr val="0C0C0F"/>
                </a:solidFill>
                <a:latin typeface="Times New Roman"/>
                <a:cs typeface="Times New Roman"/>
              </a:rPr>
              <a:t>i</a:t>
            </a:r>
            <a:r>
              <a:rPr dirty="0" smtClean="0" sz="1300" spc="40">
                <a:solidFill>
                  <a:srgbClr val="34343B"/>
                </a:solidFill>
                <a:latin typeface="Times New Roman"/>
                <a:cs typeface="Times New Roman"/>
              </a:rPr>
              <a:t>st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26611" y="1327403"/>
            <a:ext cx="2038985" cy="52133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500" spc="140">
                <a:solidFill>
                  <a:srgbClr val="4B4B54"/>
                </a:solidFill>
                <a:latin typeface="Times New Roman"/>
                <a:cs typeface="Times New Roman"/>
              </a:rPr>
              <a:t>D</a:t>
            </a:r>
            <a:r>
              <a:rPr dirty="0" smtClean="0" sz="1500" spc="140">
                <a:solidFill>
                  <a:srgbClr val="4B4B54"/>
                </a:solidFill>
                <a:latin typeface="Times New Roman"/>
                <a:cs typeface="Times New Roman"/>
              </a:rPr>
              <a:t> </a:t>
            </a:r>
            <a:r>
              <a:rPr dirty="0" smtClean="0" sz="1500" spc="40">
                <a:solidFill>
                  <a:srgbClr val="4B4B54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10">
                <a:solidFill>
                  <a:srgbClr val="34343B"/>
                </a:solidFill>
                <a:latin typeface="Times New Roman"/>
                <a:cs typeface="Times New Roman"/>
              </a:rPr>
              <a:t>Extra</a:t>
            </a:r>
            <a:r>
              <a:rPr dirty="0" smtClean="0" sz="1300" spc="135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-10">
                <a:solidFill>
                  <a:srgbClr val="212123"/>
                </a:solidFill>
                <a:latin typeface="Times New Roman"/>
                <a:cs typeface="Times New Roman"/>
              </a:rPr>
              <a:t>P</a:t>
            </a:r>
            <a:r>
              <a:rPr dirty="0" smtClean="0" sz="1300" spc="50">
                <a:solidFill>
                  <a:srgbClr val="212123"/>
                </a:solidFill>
                <a:latin typeface="Times New Roman"/>
                <a:cs typeface="Times New Roman"/>
              </a:rPr>
              <a:t>r</a:t>
            </a:r>
            <a:r>
              <a:rPr dirty="0" smtClean="0" sz="1300" spc="20">
                <a:solidFill>
                  <a:srgbClr val="4B4B54"/>
                </a:solidFill>
                <a:latin typeface="Times New Roman"/>
                <a:cs typeface="Times New Roman"/>
              </a:rPr>
              <a:t>e</a:t>
            </a:r>
            <a:r>
              <a:rPr dirty="0" smtClean="0" sz="1300" spc="-15">
                <a:solidFill>
                  <a:srgbClr val="4B4B54"/>
                </a:solidFill>
                <a:latin typeface="Times New Roman"/>
                <a:cs typeface="Times New Roman"/>
              </a:rPr>
              <a:t>s</a:t>
            </a:r>
            <a:r>
              <a:rPr dirty="0" smtClean="0" sz="1300" spc="35">
                <a:solidFill>
                  <a:srgbClr val="34343B"/>
                </a:solidFill>
                <a:latin typeface="Times New Roman"/>
                <a:cs typeface="Times New Roman"/>
              </a:rPr>
              <a:t>cription</a:t>
            </a:r>
            <a:r>
              <a:rPr dirty="0" smtClean="0" sz="1300" spc="15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-15">
                <a:solidFill>
                  <a:srgbClr val="34343B"/>
                </a:solidFill>
                <a:latin typeface="Times New Roman"/>
                <a:cs typeface="Times New Roman"/>
              </a:rPr>
              <a:t>R</a:t>
            </a:r>
            <a:r>
              <a:rPr dirty="0" smtClean="0" sz="1300" spc="35">
                <a:solidFill>
                  <a:srgbClr val="4B4B54"/>
                </a:solidFill>
                <a:latin typeface="Times New Roman"/>
                <a:cs typeface="Times New Roman"/>
              </a:rPr>
              <a:t>e</a:t>
            </a:r>
            <a:r>
              <a:rPr dirty="0" smtClean="0" sz="1300" spc="-40">
                <a:solidFill>
                  <a:srgbClr val="34343B"/>
                </a:solidFill>
                <a:latin typeface="Times New Roman"/>
                <a:cs typeface="Times New Roman"/>
              </a:rPr>
              <a:t>fil</a:t>
            </a:r>
            <a:r>
              <a:rPr dirty="0" smtClean="0" sz="1300" spc="20">
                <a:solidFill>
                  <a:srgbClr val="34343B"/>
                </a:solidFill>
                <a:latin typeface="Times New Roman"/>
                <a:cs typeface="Times New Roman"/>
              </a:rPr>
              <a:t>l</a:t>
            </a:r>
            <a:r>
              <a:rPr dirty="0" smtClean="0" sz="1300" spc="35">
                <a:solidFill>
                  <a:srgbClr val="4B4B54"/>
                </a:solidFill>
                <a:latin typeface="Times New Roman"/>
                <a:cs typeface="Times New Roman"/>
              </a:rPr>
              <a:t>s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mtClean="0" sz="1500" spc="575">
                <a:solidFill>
                  <a:srgbClr val="67676B"/>
                </a:solidFill>
                <a:latin typeface="Times New Roman"/>
                <a:cs typeface="Times New Roman"/>
              </a:rPr>
              <a:t>0</a:t>
            </a:r>
            <a:r>
              <a:rPr dirty="0" smtClean="0" sz="1500" spc="575">
                <a:solidFill>
                  <a:srgbClr val="67676B"/>
                </a:solidFill>
                <a:latin typeface="Times New Roman"/>
                <a:cs typeface="Times New Roman"/>
              </a:rPr>
              <a:t> </a:t>
            </a:r>
            <a:r>
              <a:rPr dirty="0" smtClean="0" sz="1500" spc="-110">
                <a:solidFill>
                  <a:srgbClr val="67676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20">
                <a:solidFill>
                  <a:srgbClr val="34343B"/>
                </a:solidFill>
                <a:latin typeface="Times New Roman"/>
                <a:cs typeface="Times New Roman"/>
              </a:rPr>
              <a:t>Wheelchair</a:t>
            </a:r>
            <a:r>
              <a:rPr dirty="0" smtClean="0" sz="1300" spc="110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40">
                <a:solidFill>
                  <a:srgbClr val="34343B"/>
                </a:solidFill>
                <a:latin typeface="Times New Roman"/>
                <a:cs typeface="Times New Roman"/>
              </a:rPr>
              <a:t>or</a:t>
            </a:r>
            <a:r>
              <a:rPr dirty="0" smtClean="0" sz="1300" spc="-10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-40">
                <a:solidFill>
                  <a:srgbClr val="34343B"/>
                </a:solidFill>
                <a:latin typeface="Times New Roman"/>
                <a:cs typeface="Times New Roman"/>
              </a:rPr>
              <a:t>W</a:t>
            </a:r>
            <a:r>
              <a:rPr dirty="0" smtClean="0" sz="1300" spc="85">
                <a:solidFill>
                  <a:srgbClr val="4B4B54"/>
                </a:solidFill>
                <a:latin typeface="Times New Roman"/>
                <a:cs typeface="Times New Roman"/>
              </a:rPr>
              <a:t>a</a:t>
            </a:r>
            <a:r>
              <a:rPr dirty="0" smtClean="0" sz="1300" spc="5">
                <a:solidFill>
                  <a:srgbClr val="212123"/>
                </a:solidFill>
                <a:latin typeface="Times New Roman"/>
                <a:cs typeface="Times New Roman"/>
              </a:rPr>
              <a:t>lker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26611" y="1894585"/>
            <a:ext cx="3166745" cy="7893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50" spc="335">
                <a:solidFill>
                  <a:srgbClr val="67676B"/>
                </a:solidFill>
                <a:latin typeface="Arial"/>
                <a:cs typeface="Arial"/>
              </a:rPr>
              <a:t>D</a:t>
            </a:r>
            <a:r>
              <a:rPr dirty="0" smtClean="0" sz="1450" spc="335">
                <a:solidFill>
                  <a:srgbClr val="67676B"/>
                </a:solidFill>
                <a:latin typeface="Arial"/>
                <a:cs typeface="Arial"/>
              </a:rPr>
              <a:t> </a:t>
            </a:r>
            <a:r>
              <a:rPr dirty="0" smtClean="0" sz="1450" spc="-125">
                <a:solidFill>
                  <a:srgbClr val="67676B"/>
                </a:solidFill>
                <a:latin typeface="Arial"/>
                <a:cs typeface="Arial"/>
              </a:rPr>
              <a:t> </a:t>
            </a:r>
            <a:r>
              <a:rPr dirty="0" smtClean="0" sz="1300" spc="-15">
                <a:solidFill>
                  <a:srgbClr val="212123"/>
                </a:solidFill>
                <a:latin typeface="Times New Roman"/>
                <a:cs typeface="Times New Roman"/>
              </a:rPr>
              <a:t>Pe</a:t>
            </a:r>
            <a:r>
              <a:rPr dirty="0" smtClean="0" sz="1300" spc="95">
                <a:solidFill>
                  <a:srgbClr val="212123"/>
                </a:solidFill>
                <a:latin typeface="Times New Roman"/>
                <a:cs typeface="Times New Roman"/>
              </a:rPr>
              <a:t>r</a:t>
            </a:r>
            <a:r>
              <a:rPr dirty="0" smtClean="0" sz="1300" spc="-30">
                <a:solidFill>
                  <a:srgbClr val="4B4B54"/>
                </a:solidFill>
                <a:latin typeface="Times New Roman"/>
                <a:cs typeface="Times New Roman"/>
              </a:rPr>
              <a:t>s</a:t>
            </a:r>
            <a:r>
              <a:rPr dirty="0" smtClean="0" sz="1300" spc="30">
                <a:solidFill>
                  <a:srgbClr val="34343B"/>
                </a:solidFill>
                <a:latin typeface="Times New Roman"/>
                <a:cs typeface="Times New Roman"/>
              </a:rPr>
              <a:t>onal</a:t>
            </a:r>
            <a:r>
              <a:rPr dirty="0" smtClean="0" sz="1300" spc="-30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5">
                <a:solidFill>
                  <a:srgbClr val="34343B"/>
                </a:solidFill>
                <a:latin typeface="Times New Roman"/>
                <a:cs typeface="Times New Roman"/>
              </a:rPr>
              <a:t>Medical</a:t>
            </a:r>
            <a:r>
              <a:rPr dirty="0" smtClean="0" sz="1300" spc="85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0">
                <a:solidFill>
                  <a:srgbClr val="212123"/>
                </a:solidFill>
                <a:latin typeface="Times New Roman"/>
                <a:cs typeface="Times New Roman"/>
              </a:rPr>
              <a:t>Devic</a:t>
            </a:r>
            <a:r>
              <a:rPr dirty="0" smtClean="0" sz="1300" spc="75">
                <a:solidFill>
                  <a:srgbClr val="212123"/>
                </a:solidFill>
                <a:latin typeface="Times New Roman"/>
                <a:cs typeface="Times New Roman"/>
              </a:rPr>
              <a:t>e</a:t>
            </a:r>
            <a:r>
              <a:rPr dirty="0" smtClean="0" sz="1300" spc="35">
                <a:solidFill>
                  <a:srgbClr val="4B4B54"/>
                </a:solidFill>
                <a:latin typeface="Times New Roman"/>
                <a:cs typeface="Times New Roman"/>
              </a:rPr>
              <a:t>s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mtClean="0" sz="1600" spc="65">
                <a:solidFill>
                  <a:srgbClr val="4B4B54"/>
                </a:solidFill>
                <a:latin typeface="Times New Roman"/>
                <a:cs typeface="Times New Roman"/>
              </a:rPr>
              <a:t>D</a:t>
            </a:r>
            <a:r>
              <a:rPr dirty="0" smtClean="0" sz="1600" spc="65">
                <a:solidFill>
                  <a:srgbClr val="4B4B54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35">
                <a:solidFill>
                  <a:srgbClr val="4B4B54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-10">
                <a:solidFill>
                  <a:srgbClr val="34343B"/>
                </a:solidFill>
                <a:latin typeface="Times New Roman"/>
                <a:cs typeface="Times New Roman"/>
              </a:rPr>
              <a:t>Backup</a:t>
            </a:r>
            <a:r>
              <a:rPr dirty="0" smtClean="0" sz="1300" spc="75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10">
                <a:solidFill>
                  <a:srgbClr val="34343B"/>
                </a:solidFill>
                <a:latin typeface="Times New Roman"/>
                <a:cs typeface="Times New Roman"/>
              </a:rPr>
              <a:t>power</a:t>
            </a:r>
            <a:r>
              <a:rPr dirty="0" smtClean="0" sz="1300" spc="70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20">
                <a:solidFill>
                  <a:srgbClr val="4B4B54"/>
                </a:solidFill>
                <a:latin typeface="Times New Roman"/>
                <a:cs typeface="Times New Roman"/>
              </a:rPr>
              <a:t>s</a:t>
            </a:r>
            <a:r>
              <a:rPr dirty="0" smtClean="0" sz="1300" spc="40">
                <a:solidFill>
                  <a:srgbClr val="34343B"/>
                </a:solidFill>
                <a:latin typeface="Times New Roman"/>
                <a:cs typeface="Times New Roman"/>
              </a:rPr>
              <a:t>ource</a:t>
            </a:r>
            <a:r>
              <a:rPr dirty="0" smtClean="0" sz="1300" spc="-35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10">
                <a:solidFill>
                  <a:srgbClr val="212123"/>
                </a:solidFill>
                <a:latin typeface="Times New Roman"/>
                <a:cs typeface="Times New Roman"/>
              </a:rPr>
              <a:t>for</a:t>
            </a:r>
            <a:r>
              <a:rPr dirty="0" smtClean="0" sz="1300" spc="10">
                <a:solidFill>
                  <a:srgbClr val="212123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15">
                <a:solidFill>
                  <a:srgbClr val="34343B"/>
                </a:solidFill>
                <a:latin typeface="Times New Roman"/>
                <a:cs typeface="Times New Roman"/>
              </a:rPr>
              <a:t>medical</a:t>
            </a:r>
            <a:r>
              <a:rPr dirty="0" smtClean="0" sz="1300" spc="105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35">
                <a:solidFill>
                  <a:srgbClr val="212123"/>
                </a:solidFill>
                <a:latin typeface="Times New Roman"/>
                <a:cs typeface="Times New Roman"/>
              </a:rPr>
              <a:t>d</a:t>
            </a:r>
            <a:r>
              <a:rPr dirty="0" smtClean="0" sz="1300" spc="10">
                <a:solidFill>
                  <a:srgbClr val="212123"/>
                </a:solidFill>
                <a:latin typeface="Times New Roman"/>
                <a:cs typeface="Times New Roman"/>
              </a:rPr>
              <a:t>e</a:t>
            </a:r>
            <a:r>
              <a:rPr dirty="0" smtClean="0" sz="1300" spc="20">
                <a:solidFill>
                  <a:srgbClr val="4B4B54"/>
                </a:solidFill>
                <a:latin typeface="Times New Roman"/>
                <a:cs typeface="Times New Roman"/>
              </a:rPr>
              <a:t>v</a:t>
            </a:r>
            <a:r>
              <a:rPr dirty="0" smtClean="0" sz="1300" spc="0">
                <a:solidFill>
                  <a:srgbClr val="34343B"/>
                </a:solidFill>
                <a:latin typeface="Times New Roman"/>
                <a:cs typeface="Times New Roman"/>
              </a:rPr>
              <a:t>ic</a:t>
            </a:r>
            <a:r>
              <a:rPr dirty="0" smtClean="0" sz="1300" spc="-5">
                <a:solidFill>
                  <a:srgbClr val="34343B"/>
                </a:solidFill>
                <a:latin typeface="Times New Roman"/>
                <a:cs typeface="Times New Roman"/>
              </a:rPr>
              <a:t>e</a:t>
            </a:r>
            <a:r>
              <a:rPr dirty="0" smtClean="0" sz="1300" spc="35">
                <a:solidFill>
                  <a:srgbClr val="4B4B54"/>
                </a:solidFill>
                <a:latin typeface="Times New Roman"/>
                <a:cs typeface="Times New Roman"/>
              </a:rPr>
              <a:t>s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mtClean="0" sz="1500" spc="575">
                <a:solidFill>
                  <a:srgbClr val="67676B"/>
                </a:solidFill>
                <a:latin typeface="Times New Roman"/>
                <a:cs typeface="Times New Roman"/>
              </a:rPr>
              <a:t>0</a:t>
            </a:r>
            <a:r>
              <a:rPr dirty="0" smtClean="0" sz="1500" spc="575">
                <a:solidFill>
                  <a:srgbClr val="67676B"/>
                </a:solidFill>
                <a:latin typeface="Times New Roman"/>
                <a:cs typeface="Times New Roman"/>
              </a:rPr>
              <a:t> </a:t>
            </a:r>
            <a:r>
              <a:rPr dirty="0" smtClean="0" sz="1500" spc="-65">
                <a:solidFill>
                  <a:srgbClr val="67676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0">
                <a:solidFill>
                  <a:srgbClr val="34343B"/>
                </a:solidFill>
                <a:latin typeface="Times New Roman"/>
                <a:cs typeface="Times New Roman"/>
              </a:rPr>
              <a:t>Backup</a:t>
            </a:r>
            <a:r>
              <a:rPr dirty="0" smtClean="0" sz="1300" spc="35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20">
                <a:solidFill>
                  <a:srgbClr val="34343B"/>
                </a:solidFill>
                <a:latin typeface="Times New Roman"/>
                <a:cs typeface="Times New Roman"/>
              </a:rPr>
              <a:t>plan</a:t>
            </a:r>
            <a:r>
              <a:rPr dirty="0" smtClean="0" sz="1300" spc="110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25">
                <a:solidFill>
                  <a:srgbClr val="34343B"/>
                </a:solidFill>
                <a:latin typeface="Times New Roman"/>
                <a:cs typeface="Times New Roman"/>
              </a:rPr>
              <a:t>for</a:t>
            </a:r>
            <a:r>
              <a:rPr dirty="0" smtClean="0" sz="1300" spc="-45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25">
                <a:solidFill>
                  <a:srgbClr val="34343B"/>
                </a:solidFill>
                <a:latin typeface="Times New Roman"/>
                <a:cs typeface="Times New Roman"/>
              </a:rPr>
              <a:t>health</a:t>
            </a:r>
            <a:r>
              <a:rPr dirty="0" smtClean="0" sz="1300" spc="55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20">
                <a:solidFill>
                  <a:srgbClr val="4B4B54"/>
                </a:solidFill>
                <a:latin typeface="Times New Roman"/>
                <a:cs typeface="Times New Roman"/>
              </a:rPr>
              <a:t>s</a:t>
            </a:r>
            <a:r>
              <a:rPr dirty="0" smtClean="0" sz="1300" spc="30">
                <a:solidFill>
                  <a:srgbClr val="34343B"/>
                </a:solidFill>
                <a:latin typeface="Times New Roman"/>
                <a:cs typeface="Times New Roman"/>
              </a:rPr>
              <a:t>e</a:t>
            </a:r>
            <a:r>
              <a:rPr dirty="0" smtClean="0" sz="1300" spc="45">
                <a:solidFill>
                  <a:srgbClr val="34343B"/>
                </a:solidFill>
                <a:latin typeface="Times New Roman"/>
                <a:cs typeface="Times New Roman"/>
              </a:rPr>
              <a:t>r</a:t>
            </a:r>
            <a:r>
              <a:rPr dirty="0" smtClean="0" sz="1300" spc="65">
                <a:solidFill>
                  <a:srgbClr val="4B4B54"/>
                </a:solidFill>
                <a:latin typeface="Times New Roman"/>
                <a:cs typeface="Times New Roman"/>
              </a:rPr>
              <a:t>v</a:t>
            </a:r>
            <a:r>
              <a:rPr dirty="0" smtClean="0" sz="1300" spc="-15">
                <a:solidFill>
                  <a:srgbClr val="34343B"/>
                </a:solidFill>
                <a:latin typeface="Times New Roman"/>
                <a:cs typeface="Times New Roman"/>
              </a:rPr>
              <a:t>ic</a:t>
            </a:r>
            <a:r>
              <a:rPr dirty="0" smtClean="0" sz="1300" spc="30">
                <a:solidFill>
                  <a:srgbClr val="34343B"/>
                </a:solidFill>
                <a:latin typeface="Times New Roman"/>
                <a:cs typeface="Times New Roman"/>
              </a:rPr>
              <a:t>e</a:t>
            </a:r>
            <a:r>
              <a:rPr dirty="0" smtClean="0" sz="1300" spc="35">
                <a:solidFill>
                  <a:srgbClr val="4B4B54"/>
                </a:solidFill>
                <a:latin typeface="Times New Roman"/>
                <a:cs typeface="Times New Roman"/>
              </a:rPr>
              <a:t>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414358" y="3713833"/>
            <a:ext cx="4249864" cy="354731"/>
          </a:xfrm>
          <a:custGeom>
            <a:avLst/>
            <a:gdLst/>
            <a:ahLst/>
            <a:cxnLst/>
            <a:rect l="l" t="t" r="r" b="b"/>
            <a:pathLst>
              <a:path w="4249864" h="354731">
                <a:moveTo>
                  <a:pt x="0" y="0"/>
                </a:moveTo>
                <a:lnTo>
                  <a:pt x="4249864" y="0"/>
                </a:lnTo>
                <a:lnTo>
                  <a:pt x="4249864" y="354731"/>
                </a:lnTo>
                <a:lnTo>
                  <a:pt x="0" y="354731"/>
                </a:lnTo>
                <a:lnTo>
                  <a:pt x="0" y="0"/>
                </a:lnTo>
                <a:close/>
              </a:path>
            </a:pathLst>
          </a:custGeom>
          <a:solidFill>
            <a:srgbClr val="31429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395220" y="3720083"/>
            <a:ext cx="4254500" cy="3321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100" spc="-120" i="1">
                <a:solidFill>
                  <a:srgbClr val="E6E8F0"/>
                </a:solidFill>
                <a:latin typeface="Times New Roman"/>
                <a:cs typeface="Times New Roman"/>
              </a:rPr>
              <a:t>Preparaci6n</a:t>
            </a:r>
            <a:r>
              <a:rPr dirty="0" smtClean="0" sz="2100" spc="110" i="1">
                <a:solidFill>
                  <a:srgbClr val="E6E8F0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-110" i="1">
                <a:solidFill>
                  <a:srgbClr val="E6E8F0"/>
                </a:solidFill>
                <a:latin typeface="Times New Roman"/>
                <a:cs typeface="Times New Roman"/>
              </a:rPr>
              <a:t>para</a:t>
            </a:r>
            <a:r>
              <a:rPr dirty="0" smtClean="0" sz="2100" spc="-110" i="1">
                <a:solidFill>
                  <a:srgbClr val="E6E8F0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-120" i="1">
                <a:solidFill>
                  <a:srgbClr val="E6E8F0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-50" i="1">
                <a:solidFill>
                  <a:srgbClr val="E6E8F0"/>
                </a:solidFill>
                <a:latin typeface="Times New Roman"/>
                <a:cs typeface="Times New Roman"/>
              </a:rPr>
              <a:t>tormentas</a:t>
            </a:r>
            <a:r>
              <a:rPr dirty="0" smtClean="0" sz="2100" spc="55" i="1">
                <a:solidFill>
                  <a:srgbClr val="E6E8F0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-90" i="1">
                <a:solidFill>
                  <a:srgbClr val="E6E8F0"/>
                </a:solidFill>
                <a:latin typeface="Times New Roman"/>
                <a:cs typeface="Times New Roman"/>
              </a:rPr>
              <a:t>en</a:t>
            </a:r>
            <a:r>
              <a:rPr dirty="0" smtClean="0" sz="2100" spc="-45" i="1">
                <a:solidFill>
                  <a:srgbClr val="E6E8F0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-75" i="1">
                <a:solidFill>
                  <a:srgbClr val="E6E8F0"/>
                </a:solidFill>
                <a:latin typeface="Times New Roman"/>
                <a:cs typeface="Times New Roman"/>
              </a:rPr>
              <a:t>Louisiana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18435" y="4344858"/>
            <a:ext cx="1163320" cy="8578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>
              <a:lnSpc>
                <a:spcPct val="106700"/>
              </a:lnSpc>
            </a:pPr>
            <a:r>
              <a:rPr dirty="0" smtClean="0" sz="1300" spc="35">
                <a:solidFill>
                  <a:srgbClr val="34343B"/>
                </a:solidFill>
                <a:latin typeface="Times New Roman"/>
                <a:cs typeface="Times New Roman"/>
              </a:rPr>
              <a:t>Evacuaci6n</a:t>
            </a:r>
            <a:r>
              <a:rPr dirty="0" smtClean="0" sz="1300" spc="105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50">
                <a:solidFill>
                  <a:srgbClr val="34343B"/>
                </a:solidFill>
                <a:latin typeface="Times New Roman"/>
                <a:cs typeface="Times New Roman"/>
              </a:rPr>
              <a:t>con</a:t>
            </a:r>
            <a:r>
              <a:rPr dirty="0" smtClean="0" sz="1300" spc="25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114">
                <a:solidFill>
                  <a:srgbClr val="212123"/>
                </a:solidFill>
                <a:latin typeface="Times New Roman"/>
                <a:cs typeface="Times New Roman"/>
              </a:rPr>
              <a:t>p</a:t>
            </a:r>
            <a:r>
              <a:rPr dirty="0" smtClean="0" sz="1300" spc="40">
                <a:solidFill>
                  <a:srgbClr val="4B4B54"/>
                </a:solidFill>
                <a:latin typeface="Times New Roman"/>
                <a:cs typeface="Times New Roman"/>
              </a:rPr>
              <a:t>e</a:t>
            </a:r>
            <a:r>
              <a:rPr dirty="0" smtClean="0" sz="1300" spc="55">
                <a:solidFill>
                  <a:srgbClr val="212123"/>
                </a:solidFill>
                <a:latin typeface="Times New Roman"/>
                <a:cs typeface="Times New Roman"/>
              </a:rPr>
              <a:t>rson</a:t>
            </a:r>
            <a:r>
              <a:rPr dirty="0" smtClean="0" sz="1300" spc="145">
                <a:solidFill>
                  <a:srgbClr val="212123"/>
                </a:solidFill>
                <a:latin typeface="Times New Roman"/>
                <a:cs typeface="Times New Roman"/>
              </a:rPr>
              <a:t>a</a:t>
            </a:r>
            <a:r>
              <a:rPr dirty="0" smtClean="0" sz="1300" spc="95">
                <a:solidFill>
                  <a:srgbClr val="4B4B54"/>
                </a:solidFill>
                <a:latin typeface="Times New Roman"/>
                <a:cs typeface="Times New Roman"/>
              </a:rPr>
              <a:t>s</a:t>
            </a:r>
            <a:r>
              <a:rPr dirty="0" smtClean="0" sz="1300" spc="60">
                <a:solidFill>
                  <a:srgbClr val="4B4B54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30">
                <a:solidFill>
                  <a:srgbClr val="212123"/>
                </a:solidFill>
                <a:latin typeface="Times New Roman"/>
                <a:cs typeface="Times New Roman"/>
              </a:rPr>
              <a:t>mayores</a:t>
            </a:r>
            <a:r>
              <a:rPr dirty="0" smtClean="0" sz="1300" spc="95">
                <a:solidFill>
                  <a:srgbClr val="212123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5">
                <a:solidFill>
                  <a:srgbClr val="34343B"/>
                </a:solidFill>
                <a:latin typeface="Times New Roman"/>
                <a:cs typeface="Times New Roman"/>
              </a:rPr>
              <a:t>o</a:t>
            </a:r>
            <a:r>
              <a:rPr dirty="0" smtClean="0" sz="1300" spc="25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60">
                <a:solidFill>
                  <a:srgbClr val="34343B"/>
                </a:solidFill>
                <a:latin typeface="Times New Roman"/>
                <a:cs typeface="Times New Roman"/>
              </a:rPr>
              <a:t>con</a:t>
            </a:r>
            <a:r>
              <a:rPr dirty="0" smtClean="0" sz="1300" spc="30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40">
                <a:solidFill>
                  <a:srgbClr val="212123"/>
                </a:solidFill>
                <a:latin typeface="Times New Roman"/>
                <a:cs typeface="Times New Roman"/>
              </a:rPr>
              <a:t>discapacidad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32708" y="4309364"/>
            <a:ext cx="3238500" cy="2101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225165" algn="l"/>
              </a:tabLst>
            </a:pPr>
            <a:r>
              <a:rPr dirty="0" smtClean="0" sz="1300" spc="35" u="heavy">
                <a:solidFill>
                  <a:srgbClr val="212123"/>
                </a:solidFill>
                <a:latin typeface="Times New Roman"/>
                <a:cs typeface="Times New Roman"/>
              </a:rPr>
              <a:t>Lista</a:t>
            </a:r>
            <a:r>
              <a:rPr dirty="0" smtClean="0" sz="1300" spc="40" u="heavy">
                <a:solidFill>
                  <a:srgbClr val="212123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35" u="heavy">
                <a:solidFill>
                  <a:srgbClr val="212123"/>
                </a:solidFill>
                <a:latin typeface="Times New Roman"/>
                <a:cs typeface="Times New Roman"/>
              </a:rPr>
              <a:t>de</a:t>
            </a:r>
            <a:r>
              <a:rPr dirty="0" smtClean="0" sz="1300" spc="-55" u="heavy">
                <a:solidFill>
                  <a:srgbClr val="212123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25" u="heavy">
                <a:solidFill>
                  <a:srgbClr val="34343B"/>
                </a:solidFill>
                <a:latin typeface="Times New Roman"/>
                <a:cs typeface="Times New Roman"/>
              </a:rPr>
              <a:t>verificaci6</a:t>
            </a:r>
            <a:r>
              <a:rPr dirty="0" smtClean="0" sz="1300" spc="-160" u="heavy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25" u="heavy">
                <a:solidFill>
                  <a:srgbClr val="0C0C0F"/>
                </a:solidFill>
                <a:latin typeface="Times New Roman"/>
                <a:cs typeface="Times New Roman"/>
              </a:rPr>
              <a:t>n</a:t>
            </a:r>
            <a:r>
              <a:rPr dirty="0" smtClean="0" sz="1300" spc="25" u="heavy">
                <a:solidFill>
                  <a:srgbClr val="0C0C0F"/>
                </a:solidFill>
                <a:latin typeface="Times New Roman"/>
                <a:cs typeface="Times New Roman"/>
              </a:rPr>
              <a:t> 	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26611" y="4637532"/>
            <a:ext cx="3148330" cy="15513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500" spc="575">
                <a:solidFill>
                  <a:srgbClr val="4B4B54"/>
                </a:solidFill>
                <a:latin typeface="Times New Roman"/>
                <a:cs typeface="Times New Roman"/>
              </a:rPr>
              <a:t>0</a:t>
            </a:r>
            <a:r>
              <a:rPr dirty="0" smtClean="0" sz="1500" spc="575">
                <a:solidFill>
                  <a:srgbClr val="4B4B54"/>
                </a:solidFill>
                <a:latin typeface="Times New Roman"/>
                <a:cs typeface="Times New Roman"/>
              </a:rPr>
              <a:t> </a:t>
            </a:r>
            <a:r>
              <a:rPr dirty="0" smtClean="0" sz="1500" spc="-15">
                <a:solidFill>
                  <a:srgbClr val="4B4B54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5">
                <a:solidFill>
                  <a:srgbClr val="212123"/>
                </a:solidFill>
                <a:latin typeface="Times New Roman"/>
                <a:cs typeface="Times New Roman"/>
              </a:rPr>
              <a:t>Recet</a:t>
            </a:r>
            <a:r>
              <a:rPr dirty="0" smtClean="0" sz="1300" spc="100">
                <a:solidFill>
                  <a:srgbClr val="212123"/>
                </a:solidFill>
                <a:latin typeface="Times New Roman"/>
                <a:cs typeface="Times New Roman"/>
              </a:rPr>
              <a:t>a</a:t>
            </a:r>
            <a:r>
              <a:rPr dirty="0" smtClean="0" sz="1300" spc="35">
                <a:solidFill>
                  <a:srgbClr val="4B4B54"/>
                </a:solidFill>
                <a:latin typeface="Times New Roman"/>
                <a:cs typeface="Times New Roman"/>
              </a:rPr>
              <a:t>s</a:t>
            </a:r>
            <a:r>
              <a:rPr dirty="0" smtClean="0" sz="1300" spc="-100">
                <a:solidFill>
                  <a:srgbClr val="4B4B54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25">
                <a:solidFill>
                  <a:srgbClr val="34343B"/>
                </a:solidFill>
                <a:latin typeface="Times New Roman"/>
                <a:cs typeface="Times New Roman"/>
              </a:rPr>
              <a:t>adicion</a:t>
            </a:r>
            <a:r>
              <a:rPr dirty="0" smtClean="0" sz="1300" spc="15">
                <a:solidFill>
                  <a:srgbClr val="34343B"/>
                </a:solidFill>
                <a:latin typeface="Times New Roman"/>
                <a:cs typeface="Times New Roman"/>
              </a:rPr>
              <a:t>a</a:t>
            </a:r>
            <a:r>
              <a:rPr dirty="0" smtClean="0" sz="1300" spc="15">
                <a:solidFill>
                  <a:srgbClr val="0C0C0F"/>
                </a:solidFill>
                <a:latin typeface="Times New Roman"/>
                <a:cs typeface="Times New Roman"/>
              </a:rPr>
              <a:t>l</a:t>
            </a:r>
            <a:r>
              <a:rPr dirty="0" smtClean="0" sz="1300" spc="40">
                <a:solidFill>
                  <a:srgbClr val="34343B"/>
                </a:solidFill>
                <a:latin typeface="Times New Roman"/>
                <a:cs typeface="Times New Roman"/>
              </a:rPr>
              <a:t>e</a:t>
            </a:r>
            <a:r>
              <a:rPr dirty="0" smtClean="0" sz="1300" spc="35">
                <a:solidFill>
                  <a:srgbClr val="4B4B54"/>
                </a:solidFill>
                <a:latin typeface="Times New Roman"/>
                <a:cs typeface="Times New Roman"/>
              </a:rPr>
              <a:t>s</a:t>
            </a:r>
            <a:r>
              <a:rPr dirty="0" smtClean="0" sz="1300" spc="-50">
                <a:solidFill>
                  <a:srgbClr val="4B4B54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35">
                <a:solidFill>
                  <a:srgbClr val="34343B"/>
                </a:solidFill>
                <a:latin typeface="Times New Roman"/>
                <a:cs typeface="Times New Roman"/>
              </a:rPr>
              <a:t>de</a:t>
            </a:r>
            <a:r>
              <a:rPr dirty="0" smtClean="0" sz="1300" spc="-5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15">
                <a:solidFill>
                  <a:srgbClr val="212123"/>
                </a:solidFill>
                <a:latin typeface="Times New Roman"/>
                <a:cs typeface="Times New Roman"/>
              </a:rPr>
              <a:t>reab</a:t>
            </a:r>
            <a:r>
              <a:rPr dirty="0" smtClean="0" sz="1300" spc="65">
                <a:solidFill>
                  <a:srgbClr val="212123"/>
                </a:solidFill>
                <a:latin typeface="Times New Roman"/>
                <a:cs typeface="Times New Roman"/>
              </a:rPr>
              <a:t>a</a:t>
            </a:r>
            <a:r>
              <a:rPr dirty="0" smtClean="0" sz="1300" spc="-30">
                <a:solidFill>
                  <a:srgbClr val="4B4B54"/>
                </a:solidFill>
                <a:latin typeface="Times New Roman"/>
                <a:cs typeface="Times New Roman"/>
              </a:rPr>
              <a:t>s</a:t>
            </a:r>
            <a:r>
              <a:rPr dirty="0" smtClean="0" sz="1300" spc="25">
                <a:solidFill>
                  <a:srgbClr val="212123"/>
                </a:solidFill>
                <a:latin typeface="Times New Roman"/>
                <a:cs typeface="Times New Roman"/>
              </a:rPr>
              <a:t>tecimiento</a:t>
            </a:r>
            <a:r>
              <a:rPr dirty="0" smtClean="0" sz="1300" spc="-180">
                <a:solidFill>
                  <a:srgbClr val="212123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35">
                <a:solidFill>
                  <a:srgbClr val="4B4B54"/>
                </a:solidFill>
                <a:latin typeface="Times New Roman"/>
                <a:cs typeface="Times New Roman"/>
              </a:rPr>
              <a:t>s</a:t>
            </a:r>
            <a:endParaRPr sz="1300">
              <a:latin typeface="Times New Roman"/>
              <a:cs typeface="Times New Roman"/>
            </a:endParaRPr>
          </a:p>
          <a:p>
            <a:pPr marL="268605">
              <a:lnSpc>
                <a:spcPct val="100000"/>
              </a:lnSpc>
              <a:spcBef>
                <a:spcPts val="125"/>
              </a:spcBef>
            </a:pPr>
            <a:r>
              <a:rPr dirty="0" smtClean="0" sz="1300" spc="60">
                <a:solidFill>
                  <a:srgbClr val="34343B"/>
                </a:solidFill>
                <a:latin typeface="Times New Roman"/>
                <a:cs typeface="Times New Roman"/>
              </a:rPr>
              <a:t>de</a:t>
            </a:r>
            <a:r>
              <a:rPr dirty="0" smtClean="0" sz="1300" spc="-10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20">
                <a:solidFill>
                  <a:srgbClr val="34343B"/>
                </a:solidFill>
                <a:latin typeface="Times New Roman"/>
                <a:cs typeface="Times New Roman"/>
              </a:rPr>
              <a:t>medicin</a:t>
            </a:r>
            <a:r>
              <a:rPr dirty="0" smtClean="0" sz="1300" spc="110">
                <a:solidFill>
                  <a:srgbClr val="34343B"/>
                </a:solidFill>
                <a:latin typeface="Times New Roman"/>
                <a:cs typeface="Times New Roman"/>
              </a:rPr>
              <a:t>a</a:t>
            </a:r>
            <a:r>
              <a:rPr dirty="0" smtClean="0" sz="1300" spc="35">
                <a:solidFill>
                  <a:srgbClr val="4B4B54"/>
                </a:solidFill>
                <a:latin typeface="Times New Roman"/>
                <a:cs typeface="Times New Roman"/>
              </a:rPr>
              <a:t>s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720"/>
              </a:lnSpc>
            </a:pPr>
            <a:r>
              <a:rPr dirty="0" smtClean="0" sz="1500" spc="575">
                <a:solidFill>
                  <a:srgbClr val="4B4B54"/>
                </a:solidFill>
                <a:latin typeface="Times New Roman"/>
                <a:cs typeface="Times New Roman"/>
              </a:rPr>
              <a:t>0</a:t>
            </a:r>
            <a:r>
              <a:rPr dirty="0" smtClean="0" sz="1500" spc="575">
                <a:solidFill>
                  <a:srgbClr val="4B4B54"/>
                </a:solidFill>
                <a:latin typeface="Times New Roman"/>
                <a:cs typeface="Times New Roman"/>
              </a:rPr>
              <a:t> </a:t>
            </a:r>
            <a:r>
              <a:rPr dirty="0" smtClean="0" sz="1500" spc="-15">
                <a:solidFill>
                  <a:srgbClr val="4B4B54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-100">
                <a:solidFill>
                  <a:srgbClr val="4B4B54"/>
                </a:solidFill>
                <a:latin typeface="Times New Roman"/>
                <a:cs typeface="Times New Roman"/>
              </a:rPr>
              <a:t>S</a:t>
            </a:r>
            <a:r>
              <a:rPr dirty="0" smtClean="0" sz="1300" spc="0">
                <a:solidFill>
                  <a:srgbClr val="212123"/>
                </a:solidFill>
                <a:latin typeface="Times New Roman"/>
                <a:cs typeface="Times New Roman"/>
              </a:rPr>
              <a:t>illa</a:t>
            </a:r>
            <a:r>
              <a:rPr dirty="0" smtClean="0" sz="1300" spc="0">
                <a:solidFill>
                  <a:srgbClr val="212123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60">
                <a:solidFill>
                  <a:srgbClr val="212123"/>
                </a:solidFill>
                <a:latin typeface="Times New Roman"/>
                <a:cs typeface="Times New Roman"/>
              </a:rPr>
              <a:t>de</a:t>
            </a:r>
            <a:r>
              <a:rPr dirty="0" smtClean="0" sz="1300" spc="-55">
                <a:solidFill>
                  <a:srgbClr val="212123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35">
                <a:solidFill>
                  <a:srgbClr val="34343B"/>
                </a:solidFill>
                <a:latin typeface="Times New Roman"/>
                <a:cs typeface="Times New Roman"/>
              </a:rPr>
              <a:t>rue</a:t>
            </a:r>
            <a:r>
              <a:rPr dirty="0" smtClean="0" sz="1300" spc="140">
                <a:solidFill>
                  <a:srgbClr val="34343B"/>
                </a:solidFill>
                <a:latin typeface="Times New Roman"/>
                <a:cs typeface="Times New Roman"/>
              </a:rPr>
              <a:t>d</a:t>
            </a:r>
            <a:r>
              <a:rPr dirty="0" smtClean="0" sz="1300" spc="20">
                <a:solidFill>
                  <a:srgbClr val="4B4B54"/>
                </a:solidFill>
                <a:latin typeface="Times New Roman"/>
                <a:cs typeface="Times New Roman"/>
              </a:rPr>
              <a:t>as</a:t>
            </a:r>
            <a:r>
              <a:rPr dirty="0" smtClean="0" sz="1300" spc="-70">
                <a:solidFill>
                  <a:srgbClr val="4B4B54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114">
                <a:solidFill>
                  <a:srgbClr val="34343B"/>
                </a:solidFill>
                <a:latin typeface="Times New Roman"/>
                <a:cs typeface="Times New Roman"/>
              </a:rPr>
              <a:t>o</a:t>
            </a:r>
            <a:r>
              <a:rPr dirty="0" smtClean="0" sz="1300" spc="-40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40">
                <a:solidFill>
                  <a:srgbClr val="34343B"/>
                </a:solidFill>
                <a:latin typeface="Times New Roman"/>
                <a:cs typeface="Times New Roman"/>
              </a:rPr>
              <a:t>andador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750"/>
              </a:lnSpc>
            </a:pPr>
            <a:r>
              <a:rPr dirty="0" smtClean="0" sz="1600" spc="525">
                <a:solidFill>
                  <a:srgbClr val="67676B"/>
                </a:solidFill>
                <a:latin typeface="Times New Roman"/>
                <a:cs typeface="Times New Roman"/>
              </a:rPr>
              <a:t>0</a:t>
            </a:r>
            <a:r>
              <a:rPr dirty="0" smtClean="0" sz="1600" spc="525">
                <a:solidFill>
                  <a:srgbClr val="67676B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65">
                <a:solidFill>
                  <a:srgbClr val="67676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5">
                <a:solidFill>
                  <a:srgbClr val="34343B"/>
                </a:solidFill>
                <a:latin typeface="Times New Roman"/>
                <a:cs typeface="Times New Roman"/>
              </a:rPr>
              <a:t>D</a:t>
            </a:r>
            <a:r>
              <a:rPr dirty="0" smtClean="0" sz="1300" spc="65">
                <a:solidFill>
                  <a:srgbClr val="34343B"/>
                </a:solidFill>
                <a:latin typeface="Times New Roman"/>
                <a:cs typeface="Times New Roman"/>
              </a:rPr>
              <a:t>i</a:t>
            </a:r>
            <a:r>
              <a:rPr dirty="0" smtClean="0" sz="1300" spc="-30">
                <a:solidFill>
                  <a:srgbClr val="4B4B54"/>
                </a:solidFill>
                <a:latin typeface="Times New Roman"/>
                <a:cs typeface="Times New Roman"/>
              </a:rPr>
              <a:t>s</a:t>
            </a:r>
            <a:r>
              <a:rPr dirty="0" smtClean="0" sz="1300" spc="50">
                <a:solidFill>
                  <a:srgbClr val="212123"/>
                </a:solidFill>
                <a:latin typeface="Times New Roman"/>
                <a:cs typeface="Times New Roman"/>
              </a:rPr>
              <a:t>p</a:t>
            </a:r>
            <a:r>
              <a:rPr dirty="0" smtClean="0" sz="1300" spc="85">
                <a:solidFill>
                  <a:srgbClr val="212123"/>
                </a:solidFill>
                <a:latin typeface="Times New Roman"/>
                <a:cs typeface="Times New Roman"/>
              </a:rPr>
              <a:t>o</a:t>
            </a:r>
            <a:r>
              <a:rPr dirty="0" smtClean="0" sz="1300" spc="20">
                <a:solidFill>
                  <a:srgbClr val="4B4B54"/>
                </a:solidFill>
                <a:latin typeface="Times New Roman"/>
                <a:cs typeface="Times New Roman"/>
              </a:rPr>
              <a:t>s</a:t>
            </a:r>
            <a:r>
              <a:rPr dirty="0" smtClean="0" sz="1300" spc="-5">
                <a:solidFill>
                  <a:srgbClr val="34343B"/>
                </a:solidFill>
                <a:latin typeface="Times New Roman"/>
                <a:cs typeface="Times New Roman"/>
              </a:rPr>
              <a:t>itivo</a:t>
            </a:r>
            <a:r>
              <a:rPr dirty="0" smtClean="0" sz="1300" spc="30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25">
                <a:solidFill>
                  <a:srgbClr val="34343B"/>
                </a:solidFill>
                <a:latin typeface="Times New Roman"/>
                <a:cs typeface="Times New Roman"/>
              </a:rPr>
              <a:t>medico</a:t>
            </a:r>
            <a:r>
              <a:rPr dirty="0" smtClean="0" sz="1300" spc="75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55">
                <a:solidFill>
                  <a:srgbClr val="34343B"/>
                </a:solidFill>
                <a:latin typeface="Times New Roman"/>
                <a:cs typeface="Times New Roman"/>
              </a:rPr>
              <a:t>pe</a:t>
            </a:r>
            <a:r>
              <a:rPr dirty="0" smtClean="0" sz="1300" spc="80">
                <a:solidFill>
                  <a:srgbClr val="34343B"/>
                </a:solidFill>
                <a:latin typeface="Times New Roman"/>
                <a:cs typeface="Times New Roman"/>
              </a:rPr>
              <a:t>r</a:t>
            </a:r>
            <a:r>
              <a:rPr dirty="0" smtClean="0" sz="1300" spc="-30">
                <a:solidFill>
                  <a:srgbClr val="4B4B54"/>
                </a:solidFill>
                <a:latin typeface="Times New Roman"/>
                <a:cs typeface="Times New Roman"/>
              </a:rPr>
              <a:t>s</a:t>
            </a:r>
            <a:r>
              <a:rPr dirty="0" smtClean="0" sz="1300" spc="65">
                <a:solidFill>
                  <a:srgbClr val="34343B"/>
                </a:solidFill>
                <a:latin typeface="Times New Roman"/>
                <a:cs typeface="Times New Roman"/>
              </a:rPr>
              <a:t>on</a:t>
            </a:r>
            <a:r>
              <a:rPr dirty="0" smtClean="0" sz="1300" spc="35">
                <a:solidFill>
                  <a:srgbClr val="34343B"/>
                </a:solidFill>
                <a:latin typeface="Times New Roman"/>
                <a:cs typeface="Times New Roman"/>
              </a:rPr>
              <a:t>a</a:t>
            </a:r>
            <a:r>
              <a:rPr dirty="0" smtClean="0" sz="1300" spc="15">
                <a:solidFill>
                  <a:srgbClr val="0C0C0F"/>
                </a:solidFill>
                <a:latin typeface="Times New Roman"/>
                <a:cs typeface="Times New Roman"/>
              </a:rPr>
              <a:t>l</a:t>
            </a:r>
            <a:r>
              <a:rPr dirty="0" smtClean="0" sz="1300" spc="-10">
                <a:solidFill>
                  <a:srgbClr val="34343B"/>
                </a:solidFill>
                <a:latin typeface="Times New Roman"/>
                <a:cs typeface="Times New Roman"/>
              </a:rPr>
              <a:t>e</a:t>
            </a:r>
            <a:r>
              <a:rPr dirty="0" smtClean="0" sz="1300" spc="95">
                <a:solidFill>
                  <a:srgbClr val="4B4B54"/>
                </a:solidFill>
                <a:latin typeface="Times New Roman"/>
                <a:cs typeface="Times New Roman"/>
              </a:rPr>
              <a:t>s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710"/>
              </a:lnSpc>
            </a:pPr>
            <a:r>
              <a:rPr dirty="0" smtClean="0" sz="1500" spc="575">
                <a:solidFill>
                  <a:srgbClr val="4B4B54"/>
                </a:solidFill>
                <a:latin typeface="Times New Roman"/>
                <a:cs typeface="Times New Roman"/>
              </a:rPr>
              <a:t>0</a:t>
            </a:r>
            <a:r>
              <a:rPr dirty="0" smtClean="0" sz="1500" spc="575">
                <a:solidFill>
                  <a:srgbClr val="4B4B54"/>
                </a:solidFill>
                <a:latin typeface="Times New Roman"/>
                <a:cs typeface="Times New Roman"/>
              </a:rPr>
              <a:t> </a:t>
            </a:r>
            <a:r>
              <a:rPr dirty="0" smtClean="0" sz="1500" spc="-15">
                <a:solidFill>
                  <a:srgbClr val="4B4B54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15">
                <a:solidFill>
                  <a:srgbClr val="212123"/>
                </a:solidFill>
                <a:latin typeface="Times New Roman"/>
                <a:cs typeface="Times New Roman"/>
              </a:rPr>
              <a:t>Fuente</a:t>
            </a:r>
            <a:r>
              <a:rPr dirty="0" smtClean="0" sz="1300" spc="30">
                <a:solidFill>
                  <a:srgbClr val="212123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60">
                <a:solidFill>
                  <a:srgbClr val="34343B"/>
                </a:solidFill>
                <a:latin typeface="Times New Roman"/>
                <a:cs typeface="Times New Roman"/>
              </a:rPr>
              <a:t>de</a:t>
            </a:r>
            <a:r>
              <a:rPr dirty="0" smtClean="0" sz="1300" spc="-10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20">
                <a:solidFill>
                  <a:srgbClr val="34343B"/>
                </a:solidFill>
                <a:latin typeface="Times New Roman"/>
                <a:cs typeface="Times New Roman"/>
              </a:rPr>
              <a:t>energia</a:t>
            </a:r>
            <a:r>
              <a:rPr dirty="0" smtClean="0" sz="1300" spc="-20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60">
                <a:solidFill>
                  <a:srgbClr val="34343B"/>
                </a:solidFill>
                <a:latin typeface="Times New Roman"/>
                <a:cs typeface="Times New Roman"/>
              </a:rPr>
              <a:t>de</a:t>
            </a:r>
            <a:r>
              <a:rPr dirty="0" smtClean="0" sz="1300" spc="-10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5">
                <a:solidFill>
                  <a:srgbClr val="34343B"/>
                </a:solidFill>
                <a:latin typeface="Times New Roman"/>
                <a:cs typeface="Times New Roman"/>
              </a:rPr>
              <a:t>r</a:t>
            </a:r>
            <a:r>
              <a:rPr dirty="0" smtClean="0" sz="1300" spc="25">
                <a:solidFill>
                  <a:srgbClr val="34343B"/>
                </a:solidFill>
                <a:latin typeface="Times New Roman"/>
                <a:cs typeface="Times New Roman"/>
              </a:rPr>
              <a:t>e</a:t>
            </a:r>
            <a:r>
              <a:rPr dirty="0" smtClean="0" sz="1300" spc="25">
                <a:solidFill>
                  <a:srgbClr val="4B4B54"/>
                </a:solidFill>
                <a:latin typeface="Times New Roman"/>
                <a:cs typeface="Times New Roman"/>
              </a:rPr>
              <a:t>s</a:t>
            </a:r>
            <a:r>
              <a:rPr dirty="0" smtClean="0" sz="1300" spc="-20">
                <a:solidFill>
                  <a:srgbClr val="4B4B54"/>
                </a:solidFill>
                <a:latin typeface="Times New Roman"/>
                <a:cs typeface="Times New Roman"/>
              </a:rPr>
              <a:t>e</a:t>
            </a:r>
            <a:r>
              <a:rPr dirty="0" smtClean="0" sz="1300" spc="10">
                <a:solidFill>
                  <a:srgbClr val="34343B"/>
                </a:solidFill>
                <a:latin typeface="Times New Roman"/>
                <a:cs typeface="Times New Roman"/>
              </a:rPr>
              <a:t>rva</a:t>
            </a:r>
            <a:r>
              <a:rPr dirty="0" smtClean="0" sz="1300" spc="30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30">
                <a:solidFill>
                  <a:srgbClr val="34343B"/>
                </a:solidFill>
                <a:latin typeface="Times New Roman"/>
                <a:cs typeface="Times New Roman"/>
              </a:rPr>
              <a:t>para</a:t>
            </a:r>
            <a:r>
              <a:rPr dirty="0" smtClean="0" sz="1300" spc="65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20">
                <a:solidFill>
                  <a:srgbClr val="212123"/>
                </a:solidFill>
                <a:latin typeface="Times New Roman"/>
                <a:cs typeface="Times New Roman"/>
              </a:rPr>
              <a:t>l</a:t>
            </a:r>
            <a:r>
              <a:rPr dirty="0" smtClean="0" sz="1300" spc="10">
                <a:solidFill>
                  <a:srgbClr val="212123"/>
                </a:solidFill>
                <a:latin typeface="Times New Roman"/>
                <a:cs typeface="Times New Roman"/>
              </a:rPr>
              <a:t>o</a:t>
            </a:r>
            <a:r>
              <a:rPr dirty="0" smtClean="0" sz="1300" spc="35">
                <a:solidFill>
                  <a:srgbClr val="4B4B54"/>
                </a:solidFill>
                <a:latin typeface="Times New Roman"/>
                <a:cs typeface="Times New Roman"/>
              </a:rPr>
              <a:t>s</a:t>
            </a:r>
            <a:endParaRPr sz="1300">
              <a:latin typeface="Times New Roman"/>
              <a:cs typeface="Times New Roman"/>
            </a:endParaRPr>
          </a:p>
          <a:p>
            <a:pPr marL="268605">
              <a:lnSpc>
                <a:spcPct val="100000"/>
              </a:lnSpc>
              <a:spcBef>
                <a:spcPts val="125"/>
              </a:spcBef>
            </a:pPr>
            <a:r>
              <a:rPr dirty="0" smtClean="0" sz="1300" spc="95">
                <a:solidFill>
                  <a:srgbClr val="34343B"/>
                </a:solidFill>
                <a:latin typeface="Times New Roman"/>
                <a:cs typeface="Times New Roman"/>
              </a:rPr>
              <a:t>d</a:t>
            </a:r>
            <a:r>
              <a:rPr dirty="0" smtClean="0" sz="1300" spc="-20">
                <a:solidFill>
                  <a:srgbClr val="34343B"/>
                </a:solidFill>
                <a:latin typeface="Times New Roman"/>
                <a:cs typeface="Times New Roman"/>
              </a:rPr>
              <a:t>i</a:t>
            </a:r>
            <a:r>
              <a:rPr dirty="0" smtClean="0" sz="1300" spc="-30">
                <a:solidFill>
                  <a:srgbClr val="4B4B54"/>
                </a:solidFill>
                <a:latin typeface="Times New Roman"/>
                <a:cs typeface="Times New Roman"/>
              </a:rPr>
              <a:t>s</a:t>
            </a:r>
            <a:r>
              <a:rPr dirty="0" smtClean="0" sz="1300" spc="75">
                <a:solidFill>
                  <a:srgbClr val="34343B"/>
                </a:solidFill>
                <a:latin typeface="Times New Roman"/>
                <a:cs typeface="Times New Roman"/>
              </a:rPr>
              <a:t>p</a:t>
            </a:r>
            <a:r>
              <a:rPr dirty="0" smtClean="0" sz="1300" spc="155">
                <a:solidFill>
                  <a:srgbClr val="34343B"/>
                </a:solidFill>
                <a:latin typeface="Times New Roman"/>
                <a:cs typeface="Times New Roman"/>
              </a:rPr>
              <a:t>o</a:t>
            </a:r>
            <a:r>
              <a:rPr dirty="0" smtClean="0" sz="1300" spc="-30">
                <a:solidFill>
                  <a:srgbClr val="4B4B54"/>
                </a:solidFill>
                <a:latin typeface="Times New Roman"/>
                <a:cs typeface="Times New Roman"/>
              </a:rPr>
              <a:t>s</a:t>
            </a:r>
            <a:r>
              <a:rPr dirty="0" smtClean="0" sz="1300" spc="0">
                <a:solidFill>
                  <a:srgbClr val="34343B"/>
                </a:solidFill>
                <a:latin typeface="Times New Roman"/>
                <a:cs typeface="Times New Roman"/>
              </a:rPr>
              <a:t>itiv</a:t>
            </a:r>
            <a:r>
              <a:rPr dirty="0" smtClean="0" sz="1300" spc="25">
                <a:solidFill>
                  <a:srgbClr val="34343B"/>
                </a:solidFill>
                <a:latin typeface="Times New Roman"/>
                <a:cs typeface="Times New Roman"/>
              </a:rPr>
              <a:t>o</a:t>
            </a:r>
            <a:r>
              <a:rPr dirty="0" smtClean="0" sz="1300" spc="95">
                <a:solidFill>
                  <a:srgbClr val="4B4B54"/>
                </a:solidFill>
                <a:latin typeface="Times New Roman"/>
                <a:cs typeface="Times New Roman"/>
              </a:rPr>
              <a:t>s</a:t>
            </a:r>
            <a:r>
              <a:rPr dirty="0" smtClean="0" sz="1300" spc="-65">
                <a:solidFill>
                  <a:srgbClr val="4B4B54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25">
                <a:solidFill>
                  <a:srgbClr val="34343B"/>
                </a:solidFill>
                <a:latin typeface="Times New Roman"/>
                <a:cs typeface="Times New Roman"/>
              </a:rPr>
              <a:t>medic</a:t>
            </a:r>
            <a:r>
              <a:rPr dirty="0" smtClean="0" sz="1300" spc="90">
                <a:solidFill>
                  <a:srgbClr val="34343B"/>
                </a:solidFill>
                <a:latin typeface="Times New Roman"/>
                <a:cs typeface="Times New Roman"/>
              </a:rPr>
              <a:t>o</a:t>
            </a:r>
            <a:r>
              <a:rPr dirty="0" smtClean="0" sz="1300" spc="35">
                <a:solidFill>
                  <a:srgbClr val="4B4B54"/>
                </a:solidFill>
                <a:latin typeface="Times New Roman"/>
                <a:cs typeface="Times New Roman"/>
              </a:rPr>
              <a:t>s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770"/>
              </a:lnSpc>
            </a:pPr>
            <a:r>
              <a:rPr dirty="0" smtClean="0" sz="1500" spc="575">
                <a:solidFill>
                  <a:srgbClr val="4B4B54"/>
                </a:solidFill>
                <a:latin typeface="Times New Roman"/>
                <a:cs typeface="Times New Roman"/>
              </a:rPr>
              <a:t>0</a:t>
            </a:r>
            <a:r>
              <a:rPr dirty="0" smtClean="0" sz="1500" spc="575">
                <a:solidFill>
                  <a:srgbClr val="4B4B54"/>
                </a:solidFill>
                <a:latin typeface="Times New Roman"/>
                <a:cs typeface="Times New Roman"/>
              </a:rPr>
              <a:t> </a:t>
            </a:r>
            <a:r>
              <a:rPr dirty="0" smtClean="0" sz="1500" spc="-15">
                <a:solidFill>
                  <a:srgbClr val="4B4B54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10">
                <a:solidFill>
                  <a:srgbClr val="212123"/>
                </a:solidFill>
                <a:latin typeface="Times New Roman"/>
                <a:cs typeface="Times New Roman"/>
              </a:rPr>
              <a:t>Plan</a:t>
            </a:r>
            <a:r>
              <a:rPr dirty="0" smtClean="0" sz="1300" spc="80">
                <a:solidFill>
                  <a:srgbClr val="212123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60">
                <a:solidFill>
                  <a:srgbClr val="34343B"/>
                </a:solidFill>
                <a:latin typeface="Times New Roman"/>
                <a:cs typeface="Times New Roman"/>
              </a:rPr>
              <a:t>de</a:t>
            </a:r>
            <a:r>
              <a:rPr dirty="0" smtClean="0" sz="1300" spc="-10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-15">
                <a:solidFill>
                  <a:srgbClr val="34343B"/>
                </a:solidFill>
                <a:latin typeface="Times New Roman"/>
                <a:cs typeface="Times New Roman"/>
              </a:rPr>
              <a:t>r</a:t>
            </a:r>
            <a:r>
              <a:rPr dirty="0" smtClean="0" sz="1300" spc="-5">
                <a:solidFill>
                  <a:srgbClr val="34343B"/>
                </a:solidFill>
                <a:latin typeface="Times New Roman"/>
                <a:cs typeface="Times New Roman"/>
              </a:rPr>
              <a:t>e</a:t>
            </a:r>
            <a:r>
              <a:rPr dirty="0" smtClean="0" sz="1300" spc="-30">
                <a:solidFill>
                  <a:srgbClr val="4B4B54"/>
                </a:solidFill>
                <a:latin typeface="Times New Roman"/>
                <a:cs typeface="Times New Roman"/>
              </a:rPr>
              <a:t>s</a:t>
            </a:r>
            <a:r>
              <a:rPr dirty="0" smtClean="0" sz="1300" spc="25">
                <a:solidFill>
                  <a:srgbClr val="34343B"/>
                </a:solidFill>
                <a:latin typeface="Times New Roman"/>
                <a:cs typeface="Times New Roman"/>
              </a:rPr>
              <a:t>paldo</a:t>
            </a:r>
            <a:r>
              <a:rPr dirty="0" smtClean="0" sz="1300" spc="70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20">
                <a:solidFill>
                  <a:srgbClr val="212123"/>
                </a:solidFill>
                <a:latin typeface="Times New Roman"/>
                <a:cs typeface="Times New Roman"/>
              </a:rPr>
              <a:t>para</a:t>
            </a:r>
            <a:r>
              <a:rPr dirty="0" smtClean="0" sz="1300" spc="110">
                <a:solidFill>
                  <a:srgbClr val="212123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-30">
                <a:solidFill>
                  <a:srgbClr val="4B4B54"/>
                </a:solidFill>
                <a:latin typeface="Times New Roman"/>
                <a:cs typeface="Times New Roman"/>
              </a:rPr>
              <a:t>s</a:t>
            </a:r>
            <a:r>
              <a:rPr dirty="0" smtClean="0" sz="1300" spc="15">
                <a:solidFill>
                  <a:srgbClr val="34343B"/>
                </a:solidFill>
                <a:latin typeface="Times New Roman"/>
                <a:cs typeface="Times New Roman"/>
              </a:rPr>
              <a:t>ervici</a:t>
            </a:r>
            <a:r>
              <a:rPr dirty="0" smtClean="0" sz="1300" spc="75">
                <a:solidFill>
                  <a:srgbClr val="34343B"/>
                </a:solidFill>
                <a:latin typeface="Times New Roman"/>
                <a:cs typeface="Times New Roman"/>
              </a:rPr>
              <a:t>o</a:t>
            </a:r>
            <a:r>
              <a:rPr dirty="0" smtClean="0" sz="1300" spc="95">
                <a:solidFill>
                  <a:srgbClr val="4B4B54"/>
                </a:solidFill>
                <a:latin typeface="Times New Roman"/>
                <a:cs typeface="Times New Roman"/>
              </a:rPr>
              <a:t>s</a:t>
            </a:r>
            <a:r>
              <a:rPr dirty="0" smtClean="0" sz="1300" spc="-160">
                <a:solidFill>
                  <a:srgbClr val="4B4B54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85">
                <a:solidFill>
                  <a:srgbClr val="34343B"/>
                </a:solidFill>
                <a:latin typeface="Times New Roman"/>
                <a:cs typeface="Times New Roman"/>
              </a:rPr>
              <a:t>de</a:t>
            </a:r>
            <a:r>
              <a:rPr dirty="0" smtClean="0" sz="1300" spc="-55">
                <a:solidFill>
                  <a:srgbClr val="34343B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70">
                <a:solidFill>
                  <a:srgbClr val="4B4B54"/>
                </a:solidFill>
                <a:latin typeface="Times New Roman"/>
                <a:cs typeface="Times New Roman"/>
              </a:rPr>
              <a:t>s</a:t>
            </a:r>
            <a:r>
              <a:rPr dirty="0" smtClean="0" sz="1300" spc="10">
                <a:solidFill>
                  <a:srgbClr val="34343B"/>
                </a:solidFill>
                <a:latin typeface="Times New Roman"/>
                <a:cs typeface="Times New Roman"/>
              </a:rPr>
              <a:t>alud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452795" y="6472797"/>
            <a:ext cx="999654" cy="152027"/>
          </a:xfrm>
          <a:custGeom>
            <a:avLst/>
            <a:gdLst/>
            <a:ahLst/>
            <a:cxnLst/>
            <a:rect l="l" t="t" r="r" b="b"/>
            <a:pathLst>
              <a:path w="999654" h="152027">
                <a:moveTo>
                  <a:pt x="0" y="0"/>
                </a:moveTo>
                <a:lnTo>
                  <a:pt x="999654" y="0"/>
                </a:lnTo>
                <a:lnTo>
                  <a:pt x="999654" y="152027"/>
                </a:lnTo>
                <a:lnTo>
                  <a:pt x="0" y="152027"/>
                </a:lnTo>
                <a:lnTo>
                  <a:pt x="0" y="0"/>
                </a:lnTo>
                <a:close/>
              </a:path>
            </a:pathLst>
          </a:custGeom>
          <a:solidFill>
            <a:srgbClr val="31429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5437123" y="6475476"/>
            <a:ext cx="1020444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-105" i="1">
                <a:solidFill>
                  <a:srgbClr val="C8CCDF"/>
                </a:solidFill>
                <a:latin typeface="Times New Roman"/>
                <a:cs typeface="Times New Roman"/>
              </a:rPr>
              <a:t>H£cho</a:t>
            </a:r>
            <a:r>
              <a:rPr dirty="0" smtClean="0" sz="900" spc="-80" i="1">
                <a:solidFill>
                  <a:srgbClr val="C8CCDF"/>
                </a:solidFill>
                <a:latin typeface="Times New Roman"/>
                <a:cs typeface="Times New Roman"/>
              </a:rPr>
              <a:t> </a:t>
            </a:r>
            <a:r>
              <a:rPr dirty="0" smtClean="0" sz="900" spc="-60" i="1">
                <a:solidFill>
                  <a:srgbClr val="C8CCDF"/>
                </a:solidFill>
                <a:latin typeface="Times New Roman"/>
                <a:cs typeface="Times New Roman"/>
              </a:rPr>
              <a:t>par</a:t>
            </a:r>
            <a:r>
              <a:rPr dirty="0" smtClean="0" sz="900" spc="90" i="1">
                <a:solidFill>
                  <a:srgbClr val="C8CCDF"/>
                </a:solidFill>
                <a:latin typeface="Times New Roman"/>
                <a:cs typeface="Times New Roman"/>
              </a:rPr>
              <a:t> </a:t>
            </a:r>
            <a:r>
              <a:rPr dirty="0" smtClean="0" sz="800" spc="-20" i="1">
                <a:solidFill>
                  <a:srgbClr val="C8CCDF"/>
                </a:solidFill>
                <a:latin typeface="Times New Roman"/>
                <a:cs typeface="Times New Roman"/>
              </a:rPr>
              <a:t>U</a:t>
            </a:r>
            <a:r>
              <a:rPr dirty="0" smtClean="0" sz="800" spc="-5" i="1">
                <a:solidFill>
                  <a:srgbClr val="C8CCDF"/>
                </a:solidFill>
                <a:latin typeface="Times New Roman"/>
                <a:cs typeface="Times New Roman"/>
              </a:rPr>
              <a:t>N</a:t>
            </a:r>
            <a:r>
              <a:rPr dirty="0" smtClean="0" sz="800" spc="-15" i="1">
                <a:solidFill>
                  <a:srgbClr val="E6E8F0"/>
                </a:solidFill>
                <a:latin typeface="Times New Roman"/>
                <a:cs typeface="Times New Roman"/>
              </a:rPr>
              <a:t>O</a:t>
            </a:r>
            <a:r>
              <a:rPr dirty="0" smtClean="0" sz="800" spc="-25" i="1">
                <a:solidFill>
                  <a:srgbClr val="E6E8F0"/>
                </a:solidFill>
                <a:latin typeface="Times New Roman"/>
                <a:cs typeface="Times New Roman"/>
              </a:rPr>
              <a:t>-</a:t>
            </a:r>
            <a:r>
              <a:rPr dirty="0" smtClean="0" sz="800" spc="-60" i="1">
                <a:solidFill>
                  <a:srgbClr val="C8CCDF"/>
                </a:solidFill>
                <a:latin typeface="Times New Roman"/>
                <a:cs typeface="Times New Roman"/>
              </a:rPr>
              <a:t>C</a:t>
            </a:r>
            <a:r>
              <a:rPr dirty="0" smtClean="0" sz="800" spc="-10" i="1">
                <a:solidFill>
                  <a:srgbClr val="E6E8F0"/>
                </a:solidFill>
                <a:latin typeface="Times New Roman"/>
                <a:cs typeface="Times New Roman"/>
              </a:rPr>
              <a:t>HART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9360" y="792480"/>
            <a:ext cx="4059936" cy="140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182367" y="2426207"/>
            <a:ext cx="4376928" cy="1901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2828544" y="4632959"/>
            <a:ext cx="3742944" cy="15483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737360" y="79247"/>
            <a:ext cx="5291328" cy="0"/>
          </a:xfrm>
          <a:custGeom>
            <a:avLst/>
            <a:gdLst/>
            <a:ahLst/>
            <a:cxnLst/>
            <a:rect l="l" t="t" r="r" b="b"/>
            <a:pathLst>
              <a:path w="5291328" h="0">
                <a:moveTo>
                  <a:pt x="0" y="0"/>
                </a:moveTo>
                <a:lnTo>
                  <a:pt x="5291328" y="0"/>
                </a:lnTo>
              </a:path>
            </a:pathLst>
          </a:custGeom>
          <a:ln w="36576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752600" y="60960"/>
            <a:ext cx="0" cy="6736080"/>
          </a:xfrm>
          <a:custGeom>
            <a:avLst/>
            <a:gdLst/>
            <a:ahLst/>
            <a:cxnLst/>
            <a:rect l="l" t="t" r="r" b="b"/>
            <a:pathLst>
              <a:path w="0" h="6736080">
                <a:moveTo>
                  <a:pt x="0" y="6736080"/>
                </a:moveTo>
                <a:lnTo>
                  <a:pt x="0" y="0"/>
                </a:lnTo>
              </a:path>
            </a:pathLst>
          </a:custGeom>
          <a:ln w="30480">
            <a:solidFill>
              <a:srgbClr val="1F1F1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737360" y="6784847"/>
            <a:ext cx="5291328" cy="0"/>
          </a:xfrm>
          <a:custGeom>
            <a:avLst/>
            <a:gdLst/>
            <a:ahLst/>
            <a:cxnLst/>
            <a:rect l="l" t="t" r="r" b="b"/>
            <a:pathLst>
              <a:path w="5291328" h="0">
                <a:moveTo>
                  <a:pt x="0" y="0"/>
                </a:moveTo>
                <a:lnTo>
                  <a:pt x="5291328" y="0"/>
                </a:lnTo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031735" y="243840"/>
            <a:ext cx="0" cy="3998975"/>
          </a:xfrm>
          <a:custGeom>
            <a:avLst/>
            <a:gdLst/>
            <a:ahLst/>
            <a:cxnLst/>
            <a:rect l="l" t="t" r="r" b="b"/>
            <a:pathLst>
              <a:path w="0" h="3998975">
                <a:moveTo>
                  <a:pt x="0" y="3998975"/>
                </a:moveTo>
                <a:lnTo>
                  <a:pt x="0" y="0"/>
                </a:lnTo>
              </a:path>
            </a:pathLst>
          </a:custGeom>
          <a:ln w="42672">
            <a:solidFill>
              <a:srgbClr val="3B3F4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768712" y="300121"/>
            <a:ext cx="1173661" cy="312616"/>
          </a:xfrm>
          <a:custGeom>
            <a:avLst/>
            <a:gdLst/>
            <a:ahLst/>
            <a:cxnLst/>
            <a:rect l="l" t="t" r="r" b="b"/>
            <a:pathLst>
              <a:path w="1173661" h="312616">
                <a:moveTo>
                  <a:pt x="0" y="0"/>
                </a:moveTo>
                <a:lnTo>
                  <a:pt x="1173661" y="0"/>
                </a:lnTo>
                <a:lnTo>
                  <a:pt x="1173661" y="312616"/>
                </a:lnTo>
                <a:lnTo>
                  <a:pt x="0" y="312616"/>
                </a:lnTo>
                <a:lnTo>
                  <a:pt x="0" y="0"/>
                </a:lnTo>
                <a:close/>
              </a:path>
            </a:pathLst>
          </a:custGeom>
          <a:solidFill>
            <a:srgbClr val="EB03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766820" y="301497"/>
            <a:ext cx="1202055" cy="2927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50" spc="80">
                <a:solidFill>
                  <a:srgbClr val="FDFBFB"/>
                </a:solidFill>
                <a:latin typeface="Arial"/>
                <a:cs typeface="Arial"/>
              </a:rPr>
              <a:t>Supply</a:t>
            </a:r>
            <a:r>
              <a:rPr dirty="0" smtClean="0" sz="1850" spc="-15">
                <a:solidFill>
                  <a:srgbClr val="FDFBFB"/>
                </a:solidFill>
                <a:latin typeface="Arial"/>
                <a:cs typeface="Arial"/>
              </a:rPr>
              <a:t> </a:t>
            </a:r>
            <a:r>
              <a:rPr dirty="0" smtClean="0" sz="1850" spc="120">
                <a:solidFill>
                  <a:srgbClr val="FDFBFB"/>
                </a:solidFill>
                <a:latin typeface="Arial"/>
                <a:cs typeface="Arial"/>
              </a:rPr>
              <a:t>Kit</a:t>
            </a:r>
            <a:endParaRPr sz="1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67859" y="5967984"/>
            <a:ext cx="473709" cy="11010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7200" spc="1005">
                <a:solidFill>
                  <a:srgbClr val="232323"/>
                </a:solidFill>
                <a:latin typeface="Arial"/>
                <a:cs typeface="Arial"/>
              </a:rPr>
              <a:t>•</a:t>
            </a:r>
            <a:endParaRPr sz="7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1959" rIns="0" bIns="0" rtlCol="0" vert="horz">
            <a:noAutofit/>
          </a:bodyPr>
          <a:lstStyle/>
          <a:p>
            <a:pPr marL="1073785">
              <a:lnSpc>
                <a:spcPts val="5025"/>
              </a:lnSpc>
            </a:pPr>
            <a:r>
              <a:rPr dirty="0" smtClean="0" sz="4400" spc="-50">
                <a:latin typeface="Batang"/>
                <a:cs typeface="Batang"/>
              </a:rPr>
              <a:t>A</a:t>
            </a:r>
            <a:r>
              <a:rPr dirty="0" smtClean="0" sz="4400" spc="-35">
                <a:latin typeface="Batang"/>
                <a:cs typeface="Batang"/>
              </a:rPr>
              <a:t>p</a:t>
            </a:r>
            <a:r>
              <a:rPr dirty="0" smtClean="0" sz="4400" spc="-35">
                <a:latin typeface="Batang"/>
                <a:cs typeface="Batang"/>
              </a:rPr>
              <a:t>p</a:t>
            </a:r>
            <a:r>
              <a:rPr dirty="0" smtClean="0" sz="4400" spc="-30">
                <a:latin typeface="Batang"/>
                <a:cs typeface="Batang"/>
              </a:rPr>
              <a:t>l</a:t>
            </a:r>
            <a:r>
              <a:rPr dirty="0" smtClean="0" sz="4400" spc="-15">
                <a:latin typeface="Batang"/>
                <a:cs typeface="Batang"/>
              </a:rPr>
              <a:t>i</a:t>
            </a:r>
            <a:r>
              <a:rPr dirty="0" smtClean="0" sz="4400" spc="-55">
                <a:latin typeface="Batang"/>
                <a:cs typeface="Batang"/>
              </a:rPr>
              <a:t>e</a:t>
            </a:r>
            <a:r>
              <a:rPr dirty="0" smtClean="0" sz="4400" spc="0">
                <a:latin typeface="Batang"/>
                <a:cs typeface="Batang"/>
              </a:rPr>
              <a:t>d</a:t>
            </a:r>
            <a:r>
              <a:rPr dirty="0" smtClean="0" sz="4400" spc="-130">
                <a:latin typeface="Batang"/>
                <a:cs typeface="Batang"/>
              </a:rPr>
              <a:t> </a:t>
            </a:r>
            <a:r>
              <a:rPr dirty="0" smtClean="0" sz="4400" spc="-40">
                <a:latin typeface="Batang"/>
                <a:cs typeface="Batang"/>
              </a:rPr>
              <a:t>P</a:t>
            </a:r>
            <a:r>
              <a:rPr dirty="0" smtClean="0" sz="4400" spc="-30">
                <a:latin typeface="Batang"/>
                <a:cs typeface="Batang"/>
              </a:rPr>
              <a:t>r</a:t>
            </a:r>
            <a:r>
              <a:rPr dirty="0" smtClean="0" sz="4400" spc="-40">
                <a:latin typeface="Batang"/>
                <a:cs typeface="Batang"/>
              </a:rPr>
              <a:t>o</a:t>
            </a:r>
            <a:r>
              <a:rPr dirty="0" smtClean="0" sz="4400" spc="-30">
                <a:latin typeface="Batang"/>
                <a:cs typeface="Batang"/>
              </a:rPr>
              <a:t>j</a:t>
            </a:r>
            <a:r>
              <a:rPr dirty="0" smtClean="0" sz="4400" spc="-55">
                <a:latin typeface="Batang"/>
                <a:cs typeface="Batang"/>
              </a:rPr>
              <a:t>e</a:t>
            </a:r>
            <a:r>
              <a:rPr dirty="0" smtClean="0" sz="4400" spc="-50">
                <a:latin typeface="Batang"/>
                <a:cs typeface="Batang"/>
              </a:rPr>
              <a:t>c</a:t>
            </a:r>
            <a:r>
              <a:rPr dirty="0" smtClean="0" sz="4400" spc="-25">
                <a:latin typeface="Batang"/>
                <a:cs typeface="Batang"/>
              </a:rPr>
              <a:t>t</a:t>
            </a:r>
            <a:r>
              <a:rPr dirty="0" smtClean="0" sz="4400" spc="0">
                <a:latin typeface="Batang"/>
                <a:cs typeface="Batang"/>
              </a:rPr>
              <a:t>s</a:t>
            </a:r>
            <a:endParaRPr sz="4400">
              <a:latin typeface="Batang"/>
              <a:cs typeface="Batang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90471"/>
            <a:ext cx="8314055" cy="4060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000">
                <a:latin typeface="Wingdings"/>
                <a:cs typeface="Wingdings"/>
              </a:rPr>
              <a:t></a:t>
            </a:r>
            <a:r>
              <a:rPr dirty="0" smtClean="0" sz="3000" spc="-434">
                <a:latin typeface="Times New Roman"/>
                <a:cs typeface="Times New Roman"/>
              </a:rPr>
              <a:t> </a:t>
            </a:r>
            <a:r>
              <a:rPr dirty="0" smtClean="0" sz="3000" spc="0">
                <a:latin typeface="Batang"/>
                <a:cs typeface="Batang"/>
              </a:rPr>
              <a:t>Re</a:t>
            </a:r>
            <a:r>
              <a:rPr dirty="0" smtClean="0" sz="3000" spc="5">
                <a:latin typeface="Batang"/>
                <a:cs typeface="Batang"/>
              </a:rPr>
              <a:t>p</a:t>
            </a:r>
            <a:r>
              <a:rPr dirty="0" smtClean="0" sz="3000" spc="0">
                <a:latin typeface="Batang"/>
                <a:cs typeface="Batang"/>
              </a:rPr>
              <a:t>et</a:t>
            </a:r>
            <a:r>
              <a:rPr dirty="0" smtClean="0" sz="3000" spc="-5">
                <a:latin typeface="Batang"/>
                <a:cs typeface="Batang"/>
              </a:rPr>
              <a:t>i</a:t>
            </a:r>
            <a:r>
              <a:rPr dirty="0" smtClean="0" sz="3000" spc="0">
                <a:latin typeface="Batang"/>
                <a:cs typeface="Batang"/>
              </a:rPr>
              <a:t>t</a:t>
            </a:r>
            <a:r>
              <a:rPr dirty="0" smtClean="0" sz="3000" spc="-5">
                <a:latin typeface="Batang"/>
                <a:cs typeface="Batang"/>
              </a:rPr>
              <a:t>i</a:t>
            </a:r>
            <a:r>
              <a:rPr dirty="0" smtClean="0" sz="3000" spc="0">
                <a:latin typeface="Batang"/>
                <a:cs typeface="Batang"/>
              </a:rPr>
              <a:t>ve</a:t>
            </a:r>
            <a:r>
              <a:rPr dirty="0" smtClean="0" sz="3000" spc="-45">
                <a:latin typeface="Batang"/>
                <a:cs typeface="Batang"/>
              </a:rPr>
              <a:t> </a:t>
            </a:r>
            <a:r>
              <a:rPr dirty="0" smtClean="0" sz="3000" spc="-25">
                <a:latin typeface="Batang"/>
                <a:cs typeface="Batang"/>
              </a:rPr>
              <a:t>F</a:t>
            </a:r>
            <a:r>
              <a:rPr dirty="0" smtClean="0" sz="3000" spc="0">
                <a:latin typeface="Batang"/>
                <a:cs typeface="Batang"/>
              </a:rPr>
              <a:t>lood</a:t>
            </a:r>
            <a:r>
              <a:rPr dirty="0" smtClean="0" sz="3000" spc="-5">
                <a:latin typeface="Batang"/>
                <a:cs typeface="Batang"/>
              </a:rPr>
              <a:t> </a:t>
            </a:r>
            <a:r>
              <a:rPr dirty="0" smtClean="0" sz="3000" spc="-20">
                <a:latin typeface="Batang"/>
                <a:cs typeface="Batang"/>
              </a:rPr>
              <a:t>L</a:t>
            </a:r>
            <a:r>
              <a:rPr dirty="0" smtClean="0" sz="3000" spc="-20">
                <a:latin typeface="Batang"/>
                <a:cs typeface="Batang"/>
              </a:rPr>
              <a:t>o</a:t>
            </a:r>
            <a:r>
              <a:rPr dirty="0" smtClean="0" sz="3000" spc="-20">
                <a:latin typeface="Batang"/>
                <a:cs typeface="Batang"/>
              </a:rPr>
              <a:t>ss</a:t>
            </a:r>
            <a:endParaRPr sz="3000">
              <a:latin typeface="Batang"/>
              <a:cs typeface="Batang"/>
            </a:endParaRPr>
          </a:p>
          <a:p>
            <a:pPr marL="756285" indent="-286385">
              <a:lnSpc>
                <a:spcPts val="3100"/>
              </a:lnSpc>
              <a:buFont typeface="Arial"/>
              <a:buChar char="–"/>
              <a:tabLst>
                <a:tab pos="756285" algn="l"/>
              </a:tabLst>
            </a:pPr>
            <a:r>
              <a:rPr dirty="0" smtClean="0" sz="2600" spc="5">
                <a:latin typeface="Batang"/>
                <a:cs typeface="Batang"/>
              </a:rPr>
              <a:t>Comm</a:t>
            </a:r>
            <a:r>
              <a:rPr dirty="0" smtClean="0" sz="2600" spc="0">
                <a:latin typeface="Batang"/>
                <a:cs typeface="Batang"/>
              </a:rPr>
              <a:t>un</a:t>
            </a:r>
            <a:r>
              <a:rPr dirty="0" smtClean="0" sz="2600" spc="-10">
                <a:latin typeface="Batang"/>
                <a:cs typeface="Batang"/>
              </a:rPr>
              <a:t>i</a:t>
            </a:r>
            <a:r>
              <a:rPr dirty="0" smtClean="0" sz="2600" spc="-5">
                <a:latin typeface="Batang"/>
                <a:cs typeface="Batang"/>
              </a:rPr>
              <a:t>t</a:t>
            </a:r>
            <a:r>
              <a:rPr dirty="0" smtClean="0" sz="2600" spc="0">
                <a:latin typeface="Batang"/>
                <a:cs typeface="Batang"/>
              </a:rPr>
              <a:t>y</a:t>
            </a:r>
            <a:r>
              <a:rPr dirty="0" smtClean="0" sz="2600" spc="-60">
                <a:latin typeface="Batang"/>
                <a:cs typeface="Batang"/>
              </a:rPr>
              <a:t> </a:t>
            </a:r>
            <a:r>
              <a:rPr dirty="0" smtClean="0" sz="2600" spc="0">
                <a:latin typeface="Batang"/>
                <a:cs typeface="Batang"/>
              </a:rPr>
              <a:t>R</a:t>
            </a:r>
            <a:r>
              <a:rPr dirty="0" smtClean="0" sz="2600" spc="5">
                <a:latin typeface="Batang"/>
                <a:cs typeface="Batang"/>
              </a:rPr>
              <a:t>a</a:t>
            </a:r>
            <a:r>
              <a:rPr dirty="0" smtClean="0" sz="2600" spc="-5">
                <a:latin typeface="Batang"/>
                <a:cs typeface="Batang"/>
              </a:rPr>
              <a:t>t</a:t>
            </a:r>
            <a:r>
              <a:rPr dirty="0" smtClean="0" sz="2600" spc="0">
                <a:latin typeface="Batang"/>
                <a:cs typeface="Batang"/>
              </a:rPr>
              <a:t>ing</a:t>
            </a:r>
            <a:r>
              <a:rPr dirty="0" smtClean="0" sz="2600" spc="-25">
                <a:latin typeface="Batang"/>
                <a:cs typeface="Batang"/>
              </a:rPr>
              <a:t> </a:t>
            </a:r>
            <a:r>
              <a:rPr dirty="0" smtClean="0" sz="2600" spc="5">
                <a:latin typeface="Batang"/>
                <a:cs typeface="Batang"/>
              </a:rPr>
              <a:t>Sy</a:t>
            </a:r>
            <a:r>
              <a:rPr dirty="0" smtClean="0" sz="2600" spc="0">
                <a:latin typeface="Batang"/>
                <a:cs typeface="Batang"/>
              </a:rPr>
              <a:t>s</a:t>
            </a:r>
            <a:r>
              <a:rPr dirty="0" smtClean="0" sz="2600" spc="-5">
                <a:latin typeface="Batang"/>
                <a:cs typeface="Batang"/>
              </a:rPr>
              <a:t>t</a:t>
            </a:r>
            <a:r>
              <a:rPr dirty="0" smtClean="0" sz="2600" spc="-5">
                <a:latin typeface="Batang"/>
                <a:cs typeface="Batang"/>
              </a:rPr>
              <a:t>e</a:t>
            </a:r>
            <a:r>
              <a:rPr dirty="0" smtClean="0" sz="2600" spc="0">
                <a:latin typeface="Batang"/>
                <a:cs typeface="Batang"/>
              </a:rPr>
              <a:t>m</a:t>
            </a:r>
            <a:r>
              <a:rPr dirty="0" smtClean="0" sz="2600" spc="-20">
                <a:latin typeface="Batang"/>
                <a:cs typeface="Batang"/>
              </a:rPr>
              <a:t> </a:t>
            </a:r>
            <a:r>
              <a:rPr dirty="0" smtClean="0" sz="2600" spc="0">
                <a:latin typeface="Batang"/>
                <a:cs typeface="Batang"/>
              </a:rPr>
              <a:t>(</a:t>
            </a:r>
            <a:r>
              <a:rPr dirty="0" smtClean="0" sz="2600" spc="5">
                <a:latin typeface="Batang"/>
                <a:cs typeface="Batang"/>
              </a:rPr>
              <a:t>C</a:t>
            </a:r>
            <a:r>
              <a:rPr dirty="0" smtClean="0" sz="2600" spc="0">
                <a:latin typeface="Batang"/>
                <a:cs typeface="Batang"/>
              </a:rPr>
              <a:t>R</a:t>
            </a:r>
            <a:r>
              <a:rPr dirty="0" smtClean="0" sz="2600" spc="5">
                <a:latin typeface="Batang"/>
                <a:cs typeface="Batang"/>
              </a:rPr>
              <a:t>S</a:t>
            </a:r>
            <a:r>
              <a:rPr dirty="0" smtClean="0" sz="2600" spc="0">
                <a:latin typeface="Batang"/>
                <a:cs typeface="Batang"/>
              </a:rPr>
              <a:t>)</a:t>
            </a:r>
            <a:r>
              <a:rPr dirty="0" smtClean="0" sz="2600" spc="-50">
                <a:latin typeface="Batang"/>
                <a:cs typeface="Batang"/>
              </a:rPr>
              <a:t> </a:t>
            </a:r>
            <a:r>
              <a:rPr dirty="0" smtClean="0" sz="2600" spc="-5">
                <a:latin typeface="Batang"/>
                <a:cs typeface="Batang"/>
              </a:rPr>
              <a:t>U</a:t>
            </a:r>
            <a:r>
              <a:rPr dirty="0" smtClean="0" sz="2600" spc="0">
                <a:latin typeface="Batang"/>
                <a:cs typeface="Batang"/>
              </a:rPr>
              <a:t>s</a:t>
            </a:r>
            <a:r>
              <a:rPr dirty="0" smtClean="0" sz="2600" spc="-5">
                <a:latin typeface="Batang"/>
                <a:cs typeface="Batang"/>
              </a:rPr>
              <a:t>e</a:t>
            </a:r>
            <a:r>
              <a:rPr dirty="0" smtClean="0" sz="2600" spc="-5">
                <a:latin typeface="Batang"/>
                <a:cs typeface="Batang"/>
              </a:rPr>
              <a:t>r</a:t>
            </a:r>
            <a:r>
              <a:rPr dirty="0" smtClean="0" sz="2600" spc="0">
                <a:latin typeface="Batang"/>
                <a:cs typeface="Batang"/>
              </a:rPr>
              <a:t>s’</a:t>
            </a:r>
            <a:r>
              <a:rPr dirty="0" smtClean="0" sz="2600" spc="-20">
                <a:latin typeface="Batang"/>
                <a:cs typeface="Batang"/>
              </a:rPr>
              <a:t> </a:t>
            </a:r>
            <a:r>
              <a:rPr dirty="0" smtClean="0" sz="2600" spc="0">
                <a:latin typeface="Batang"/>
                <a:cs typeface="Batang"/>
              </a:rPr>
              <a:t>G</a:t>
            </a:r>
            <a:r>
              <a:rPr dirty="0" smtClean="0" sz="2600" spc="-5">
                <a:latin typeface="Batang"/>
                <a:cs typeface="Batang"/>
              </a:rPr>
              <a:t>r</a:t>
            </a:r>
            <a:r>
              <a:rPr dirty="0" smtClean="0" sz="2600" spc="5">
                <a:latin typeface="Batang"/>
                <a:cs typeface="Batang"/>
              </a:rPr>
              <a:t>o</a:t>
            </a:r>
            <a:r>
              <a:rPr dirty="0" smtClean="0" sz="2600" spc="0">
                <a:latin typeface="Batang"/>
                <a:cs typeface="Batang"/>
              </a:rPr>
              <a:t>ups</a:t>
            </a:r>
            <a:endParaRPr sz="2600">
              <a:latin typeface="Batang"/>
              <a:cs typeface="Batang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mtClean="0" sz="3000">
                <a:latin typeface="Wingdings"/>
                <a:cs typeface="Wingdings"/>
              </a:rPr>
              <a:t></a:t>
            </a:r>
            <a:r>
              <a:rPr dirty="0" smtClean="0" sz="3000" spc="-434">
                <a:latin typeface="Times New Roman"/>
                <a:cs typeface="Times New Roman"/>
              </a:rPr>
              <a:t> </a:t>
            </a:r>
            <a:r>
              <a:rPr dirty="0" smtClean="0" sz="3000" spc="-25">
                <a:latin typeface="Batang"/>
                <a:cs typeface="Batang"/>
              </a:rPr>
              <a:t>S</a:t>
            </a:r>
            <a:r>
              <a:rPr dirty="0" smtClean="0" sz="3000" spc="-15">
                <a:latin typeface="Batang"/>
                <a:cs typeface="Batang"/>
              </a:rPr>
              <a:t>c</a:t>
            </a:r>
            <a:r>
              <a:rPr dirty="0" smtClean="0" sz="3000" spc="-5">
                <a:latin typeface="Batang"/>
                <a:cs typeface="Batang"/>
              </a:rPr>
              <a:t>i</a:t>
            </a:r>
            <a:r>
              <a:rPr dirty="0" smtClean="0" sz="3000" spc="-5">
                <a:latin typeface="Batang"/>
                <a:cs typeface="Batang"/>
              </a:rPr>
              <a:t>-</a:t>
            </a:r>
            <a:r>
              <a:rPr dirty="0" smtClean="0" sz="3000" spc="5">
                <a:latin typeface="Batang"/>
                <a:cs typeface="Batang"/>
              </a:rPr>
              <a:t>T</a:t>
            </a:r>
            <a:r>
              <a:rPr dirty="0" smtClean="0" sz="3000" spc="-25">
                <a:latin typeface="Batang"/>
                <a:cs typeface="Batang"/>
              </a:rPr>
              <a:t>EK</a:t>
            </a:r>
            <a:endParaRPr sz="3000">
              <a:latin typeface="Batang"/>
              <a:cs typeface="Batang"/>
            </a:endParaRPr>
          </a:p>
          <a:p>
            <a:pPr marL="12700">
              <a:lnSpc>
                <a:spcPct val="100000"/>
              </a:lnSpc>
            </a:pPr>
            <a:r>
              <a:rPr dirty="0" smtClean="0" sz="3000">
                <a:latin typeface="Wingdings"/>
                <a:cs typeface="Wingdings"/>
              </a:rPr>
              <a:t></a:t>
            </a:r>
            <a:r>
              <a:rPr dirty="0" smtClean="0" sz="3000" spc="-434">
                <a:latin typeface="Times New Roman"/>
                <a:cs typeface="Times New Roman"/>
              </a:rPr>
              <a:t> </a:t>
            </a:r>
            <a:r>
              <a:rPr dirty="0" smtClean="0" sz="3000" spc="0">
                <a:latin typeface="Batang"/>
                <a:cs typeface="Batang"/>
              </a:rPr>
              <a:t>Co</a:t>
            </a:r>
            <a:r>
              <a:rPr dirty="0" smtClean="0" sz="3000" spc="-40">
                <a:latin typeface="Batang"/>
                <a:cs typeface="Batang"/>
              </a:rPr>
              <a:t>m</a:t>
            </a:r>
            <a:r>
              <a:rPr dirty="0" smtClean="0" sz="3000" spc="-40">
                <a:latin typeface="Batang"/>
                <a:cs typeface="Batang"/>
              </a:rPr>
              <a:t>m</a:t>
            </a:r>
            <a:r>
              <a:rPr dirty="0" smtClean="0" sz="3000" spc="5">
                <a:latin typeface="Batang"/>
                <a:cs typeface="Batang"/>
              </a:rPr>
              <a:t>un</a:t>
            </a:r>
            <a:r>
              <a:rPr dirty="0" smtClean="0" sz="3000" spc="-10">
                <a:latin typeface="Batang"/>
                <a:cs typeface="Batang"/>
              </a:rPr>
              <a:t>i</a:t>
            </a:r>
            <a:r>
              <a:rPr dirty="0" smtClean="0" sz="3000" spc="0">
                <a:latin typeface="Batang"/>
                <a:cs typeface="Batang"/>
              </a:rPr>
              <a:t>t</a:t>
            </a:r>
            <a:r>
              <a:rPr dirty="0" smtClean="0" sz="3000" spc="-20">
                <a:latin typeface="Batang"/>
                <a:cs typeface="Batang"/>
              </a:rPr>
              <a:t>y</a:t>
            </a:r>
            <a:r>
              <a:rPr dirty="0" smtClean="0" sz="3000" spc="-15">
                <a:latin typeface="Batang"/>
                <a:cs typeface="Batang"/>
              </a:rPr>
              <a:t> </a:t>
            </a:r>
            <a:r>
              <a:rPr dirty="0" smtClean="0" sz="3000" spc="-25">
                <a:latin typeface="Batang"/>
                <a:cs typeface="Batang"/>
              </a:rPr>
              <a:t>E</a:t>
            </a:r>
            <a:r>
              <a:rPr dirty="0" smtClean="0" sz="3000" spc="-5">
                <a:latin typeface="Batang"/>
                <a:cs typeface="Batang"/>
              </a:rPr>
              <a:t>d</a:t>
            </a:r>
            <a:r>
              <a:rPr dirty="0" smtClean="0" sz="3000" spc="5">
                <a:latin typeface="Batang"/>
                <a:cs typeface="Batang"/>
              </a:rPr>
              <a:t>uca</a:t>
            </a:r>
            <a:r>
              <a:rPr dirty="0" smtClean="0" sz="3000" spc="0">
                <a:latin typeface="Batang"/>
                <a:cs typeface="Batang"/>
              </a:rPr>
              <a:t>t</a:t>
            </a:r>
            <a:r>
              <a:rPr dirty="0" smtClean="0" sz="3000" spc="-5">
                <a:latin typeface="Batang"/>
                <a:cs typeface="Batang"/>
              </a:rPr>
              <a:t>i</a:t>
            </a:r>
            <a:r>
              <a:rPr dirty="0" smtClean="0" sz="3000" spc="0">
                <a:latin typeface="Batang"/>
                <a:cs typeface="Batang"/>
              </a:rPr>
              <a:t>on</a:t>
            </a:r>
            <a:r>
              <a:rPr dirty="0" smtClean="0" sz="3000" spc="-35">
                <a:latin typeface="Batang"/>
                <a:cs typeface="Batang"/>
              </a:rPr>
              <a:t> </a:t>
            </a:r>
            <a:r>
              <a:rPr dirty="0" smtClean="0" sz="3000" spc="0">
                <a:latin typeface="Batang"/>
                <a:cs typeface="Batang"/>
              </a:rPr>
              <a:t>&amp;</a:t>
            </a:r>
            <a:r>
              <a:rPr dirty="0" smtClean="0" sz="3000" spc="5">
                <a:latin typeface="Batang"/>
                <a:cs typeface="Batang"/>
              </a:rPr>
              <a:t> </a:t>
            </a:r>
            <a:r>
              <a:rPr dirty="0" smtClean="0" sz="3000" spc="-5">
                <a:latin typeface="Batang"/>
                <a:cs typeface="Batang"/>
              </a:rPr>
              <a:t>O</a:t>
            </a:r>
            <a:r>
              <a:rPr dirty="0" smtClean="0" sz="3000" spc="5">
                <a:latin typeface="Batang"/>
                <a:cs typeface="Batang"/>
              </a:rPr>
              <a:t>u</a:t>
            </a:r>
            <a:r>
              <a:rPr dirty="0" smtClean="0" sz="3000" spc="0">
                <a:latin typeface="Batang"/>
                <a:cs typeface="Batang"/>
              </a:rPr>
              <a:t>tr</a:t>
            </a:r>
            <a:r>
              <a:rPr dirty="0" smtClean="0" sz="3000" spc="-5">
                <a:latin typeface="Batang"/>
                <a:cs typeface="Batang"/>
              </a:rPr>
              <a:t>e</a:t>
            </a:r>
            <a:r>
              <a:rPr dirty="0" smtClean="0" sz="3000" spc="5">
                <a:latin typeface="Batang"/>
                <a:cs typeface="Batang"/>
              </a:rPr>
              <a:t>ac</a:t>
            </a:r>
            <a:r>
              <a:rPr dirty="0" smtClean="0" sz="3000" spc="0">
                <a:latin typeface="Batang"/>
                <a:cs typeface="Batang"/>
              </a:rPr>
              <a:t>h</a:t>
            </a:r>
            <a:r>
              <a:rPr dirty="0" smtClean="0" sz="3000" spc="-25">
                <a:latin typeface="Batang"/>
                <a:cs typeface="Batang"/>
              </a:rPr>
              <a:t> </a:t>
            </a:r>
            <a:r>
              <a:rPr dirty="0" smtClean="0" sz="3000" spc="-20">
                <a:latin typeface="Batang"/>
                <a:cs typeface="Batang"/>
              </a:rPr>
              <a:t>(</a:t>
            </a:r>
            <a:r>
              <a:rPr dirty="0" smtClean="0" sz="3000" spc="0">
                <a:latin typeface="Batang"/>
                <a:cs typeface="Batang"/>
              </a:rPr>
              <a:t>C</a:t>
            </a:r>
            <a:r>
              <a:rPr dirty="0" smtClean="0" sz="3000" spc="-25">
                <a:latin typeface="Batang"/>
                <a:cs typeface="Batang"/>
              </a:rPr>
              <a:t>E</a:t>
            </a:r>
            <a:r>
              <a:rPr dirty="0" smtClean="0" sz="3000" spc="-5">
                <a:latin typeface="Batang"/>
                <a:cs typeface="Batang"/>
              </a:rPr>
              <a:t>O</a:t>
            </a:r>
            <a:r>
              <a:rPr dirty="0" smtClean="0" sz="3000" spc="-15">
                <a:latin typeface="Batang"/>
                <a:cs typeface="Batang"/>
              </a:rPr>
              <a:t>)</a:t>
            </a:r>
            <a:endParaRPr sz="3000">
              <a:latin typeface="Batang"/>
              <a:cs typeface="Batang"/>
            </a:endParaRPr>
          </a:p>
          <a:p>
            <a:pPr>
              <a:lnSpc>
                <a:spcPts val="550"/>
              </a:lnSpc>
              <a:spcBef>
                <a:spcPts val="29"/>
              </a:spcBef>
            </a:pPr>
            <a:endParaRPr sz="550"/>
          </a:p>
          <a:p>
            <a:pPr marL="756285" marR="2041525" indent="-286385">
              <a:lnSpc>
                <a:spcPts val="2500"/>
              </a:lnSpc>
              <a:buFont typeface="Arial"/>
              <a:buChar char="–"/>
              <a:tabLst>
                <a:tab pos="756285" algn="l"/>
              </a:tabLst>
            </a:pPr>
            <a:r>
              <a:rPr dirty="0" smtClean="0" sz="2600" spc="5">
                <a:latin typeface="Batang"/>
                <a:cs typeface="Batang"/>
              </a:rPr>
              <a:t>C</a:t>
            </a:r>
            <a:r>
              <a:rPr dirty="0" smtClean="0" sz="2600" spc="5">
                <a:latin typeface="Batang"/>
                <a:cs typeface="Batang"/>
              </a:rPr>
              <a:t>o</a:t>
            </a:r>
            <a:r>
              <a:rPr dirty="0" smtClean="0" sz="2600" spc="0">
                <a:latin typeface="Batang"/>
                <a:cs typeface="Batang"/>
              </a:rPr>
              <a:t>n</a:t>
            </a:r>
            <a:r>
              <a:rPr dirty="0" smtClean="0" sz="2600" spc="-5">
                <a:latin typeface="Batang"/>
                <a:cs typeface="Batang"/>
              </a:rPr>
              <a:t>t</a:t>
            </a:r>
            <a:r>
              <a:rPr dirty="0" smtClean="0" sz="2600" spc="0">
                <a:latin typeface="Batang"/>
                <a:cs typeface="Batang"/>
              </a:rPr>
              <a:t>inui</a:t>
            </a:r>
            <a:r>
              <a:rPr dirty="0" smtClean="0" sz="2600" spc="-5">
                <a:latin typeface="Batang"/>
                <a:cs typeface="Batang"/>
              </a:rPr>
              <a:t>t</a:t>
            </a:r>
            <a:r>
              <a:rPr dirty="0" smtClean="0" sz="2600" spc="0">
                <a:latin typeface="Batang"/>
                <a:cs typeface="Batang"/>
              </a:rPr>
              <a:t>y</a:t>
            </a:r>
            <a:r>
              <a:rPr dirty="0" smtClean="0" sz="2600" spc="-60">
                <a:latin typeface="Batang"/>
                <a:cs typeface="Batang"/>
              </a:rPr>
              <a:t> </a:t>
            </a:r>
            <a:r>
              <a:rPr dirty="0" smtClean="0" sz="2600" spc="-5">
                <a:latin typeface="Batang"/>
                <a:cs typeface="Batang"/>
              </a:rPr>
              <a:t>P</a:t>
            </a:r>
            <a:r>
              <a:rPr dirty="0" smtClean="0" sz="2600" spc="-10">
                <a:latin typeface="Batang"/>
                <a:cs typeface="Batang"/>
              </a:rPr>
              <a:t>l</a:t>
            </a:r>
            <a:r>
              <a:rPr dirty="0" smtClean="0" sz="2600" spc="5">
                <a:latin typeface="Batang"/>
                <a:cs typeface="Batang"/>
              </a:rPr>
              <a:t>a</a:t>
            </a:r>
            <a:r>
              <a:rPr dirty="0" smtClean="0" sz="2600" spc="0">
                <a:latin typeface="Batang"/>
                <a:cs typeface="Batang"/>
              </a:rPr>
              <a:t>nning</a:t>
            </a:r>
            <a:r>
              <a:rPr dirty="0" smtClean="0" sz="2600" spc="-25">
                <a:latin typeface="Batang"/>
                <a:cs typeface="Batang"/>
              </a:rPr>
              <a:t> </a:t>
            </a:r>
            <a:r>
              <a:rPr dirty="0" smtClean="0" sz="2600" spc="-5">
                <a:latin typeface="Batang"/>
                <a:cs typeface="Batang"/>
              </a:rPr>
              <a:t>f</a:t>
            </a:r>
            <a:r>
              <a:rPr dirty="0" smtClean="0" sz="2600" spc="5">
                <a:latin typeface="Batang"/>
                <a:cs typeface="Batang"/>
              </a:rPr>
              <a:t>o</a:t>
            </a:r>
            <a:r>
              <a:rPr dirty="0" smtClean="0" sz="2600" spc="0">
                <a:latin typeface="Batang"/>
                <a:cs typeface="Batang"/>
              </a:rPr>
              <a:t>r</a:t>
            </a:r>
            <a:r>
              <a:rPr dirty="0" smtClean="0" sz="2600" spc="-20">
                <a:latin typeface="Batang"/>
                <a:cs typeface="Batang"/>
              </a:rPr>
              <a:t> </a:t>
            </a:r>
            <a:r>
              <a:rPr dirty="0" smtClean="0" sz="2600" spc="5">
                <a:latin typeface="Batang"/>
                <a:cs typeface="Batang"/>
              </a:rPr>
              <a:t>C</a:t>
            </a:r>
            <a:r>
              <a:rPr dirty="0" smtClean="0" sz="2600" spc="5">
                <a:latin typeface="Batang"/>
                <a:cs typeface="Batang"/>
              </a:rPr>
              <a:t>o</a:t>
            </a:r>
            <a:r>
              <a:rPr dirty="0" smtClean="0" sz="2600" spc="5">
                <a:latin typeface="Batang"/>
                <a:cs typeface="Batang"/>
              </a:rPr>
              <a:t>m</a:t>
            </a:r>
            <a:r>
              <a:rPr dirty="0" smtClean="0" sz="2600" spc="5">
                <a:latin typeface="Batang"/>
                <a:cs typeface="Batang"/>
              </a:rPr>
              <a:t>m</a:t>
            </a:r>
            <a:r>
              <a:rPr dirty="0" smtClean="0" sz="2600" spc="0">
                <a:latin typeface="Batang"/>
                <a:cs typeface="Batang"/>
              </a:rPr>
              <a:t>uni</a:t>
            </a:r>
            <a:r>
              <a:rPr dirty="0" smtClean="0" sz="2600" spc="-5">
                <a:latin typeface="Batang"/>
                <a:cs typeface="Batang"/>
              </a:rPr>
              <a:t>t</a:t>
            </a:r>
            <a:r>
              <a:rPr dirty="0" smtClean="0" sz="2600" spc="0">
                <a:latin typeface="Batang"/>
                <a:cs typeface="Batang"/>
              </a:rPr>
              <a:t>y</a:t>
            </a:r>
            <a:r>
              <a:rPr dirty="0" smtClean="0" sz="2600" spc="0">
                <a:latin typeface="Batang"/>
                <a:cs typeface="Batang"/>
              </a:rPr>
              <a:t> O</a:t>
            </a:r>
            <a:r>
              <a:rPr dirty="0" smtClean="0" sz="2600" spc="-5">
                <a:latin typeface="Batang"/>
                <a:cs typeface="Batang"/>
              </a:rPr>
              <a:t>r</a:t>
            </a:r>
            <a:r>
              <a:rPr dirty="0" smtClean="0" sz="2600" spc="5">
                <a:latin typeface="Batang"/>
                <a:cs typeface="Batang"/>
              </a:rPr>
              <a:t>g</a:t>
            </a:r>
            <a:r>
              <a:rPr dirty="0" smtClean="0" sz="2600" spc="5">
                <a:latin typeface="Batang"/>
                <a:cs typeface="Batang"/>
              </a:rPr>
              <a:t>a</a:t>
            </a:r>
            <a:r>
              <a:rPr dirty="0" smtClean="0" sz="2600" spc="0">
                <a:latin typeface="Batang"/>
                <a:cs typeface="Batang"/>
              </a:rPr>
              <a:t>niz</a:t>
            </a:r>
            <a:r>
              <a:rPr dirty="0" smtClean="0" sz="2600" spc="-10">
                <a:latin typeface="Batang"/>
                <a:cs typeface="Batang"/>
              </a:rPr>
              <a:t>a</a:t>
            </a:r>
            <a:r>
              <a:rPr dirty="0" smtClean="0" sz="2600" spc="-5">
                <a:latin typeface="Batang"/>
                <a:cs typeface="Batang"/>
              </a:rPr>
              <a:t>t</a:t>
            </a:r>
            <a:r>
              <a:rPr dirty="0" smtClean="0" sz="2600" spc="0">
                <a:latin typeface="Batang"/>
                <a:cs typeface="Batang"/>
              </a:rPr>
              <a:t>i</a:t>
            </a:r>
            <a:r>
              <a:rPr dirty="0" smtClean="0" sz="2600" spc="-10">
                <a:latin typeface="Batang"/>
                <a:cs typeface="Batang"/>
              </a:rPr>
              <a:t>o</a:t>
            </a:r>
            <a:r>
              <a:rPr dirty="0" smtClean="0" sz="2600" spc="0">
                <a:latin typeface="Batang"/>
                <a:cs typeface="Batang"/>
              </a:rPr>
              <a:t>ns</a:t>
            </a:r>
            <a:endParaRPr sz="2600">
              <a:latin typeface="Batang"/>
              <a:cs typeface="Batang"/>
            </a:endParaRPr>
          </a:p>
          <a:p>
            <a:pPr marL="756285" indent="-286385">
              <a:lnSpc>
                <a:spcPct val="100000"/>
              </a:lnSpc>
              <a:spcBef>
                <a:spcPts val="2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mtClean="0" sz="2600" spc="0">
                <a:latin typeface="Batang"/>
                <a:cs typeface="Batang"/>
              </a:rPr>
              <a:t>Risk</a:t>
            </a:r>
            <a:r>
              <a:rPr dirty="0" smtClean="0" sz="2600" spc="-30">
                <a:latin typeface="Batang"/>
                <a:cs typeface="Batang"/>
              </a:rPr>
              <a:t> </a:t>
            </a:r>
            <a:r>
              <a:rPr dirty="0" smtClean="0" sz="2600" spc="0">
                <a:latin typeface="Batang"/>
                <a:cs typeface="Batang"/>
              </a:rPr>
              <a:t>Li</a:t>
            </a:r>
            <a:r>
              <a:rPr dirty="0" smtClean="0" sz="2600" spc="-5">
                <a:latin typeface="Batang"/>
                <a:cs typeface="Batang"/>
              </a:rPr>
              <a:t>t</a:t>
            </a:r>
            <a:r>
              <a:rPr dirty="0" smtClean="0" sz="2600" spc="-5">
                <a:latin typeface="Batang"/>
                <a:cs typeface="Batang"/>
              </a:rPr>
              <a:t>e</a:t>
            </a:r>
            <a:r>
              <a:rPr dirty="0" smtClean="0" sz="2600" spc="-5">
                <a:latin typeface="Batang"/>
                <a:cs typeface="Batang"/>
              </a:rPr>
              <a:t>r</a:t>
            </a:r>
            <a:r>
              <a:rPr dirty="0" smtClean="0" sz="2600" spc="5">
                <a:latin typeface="Batang"/>
                <a:cs typeface="Batang"/>
              </a:rPr>
              <a:t>a</a:t>
            </a:r>
            <a:r>
              <a:rPr dirty="0" smtClean="0" sz="2600" spc="5">
                <a:latin typeface="Batang"/>
                <a:cs typeface="Batang"/>
              </a:rPr>
              <a:t>c</a:t>
            </a:r>
            <a:r>
              <a:rPr dirty="0" smtClean="0" sz="2600" spc="0">
                <a:latin typeface="Batang"/>
                <a:cs typeface="Batang"/>
              </a:rPr>
              <a:t>y</a:t>
            </a:r>
            <a:endParaRPr sz="2600">
              <a:latin typeface="Batang"/>
              <a:cs typeface="Batang"/>
            </a:endParaRPr>
          </a:p>
          <a:p>
            <a:pPr marL="755650" indent="-286385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dirty="0" smtClean="0" sz="2600" spc="0">
                <a:latin typeface="Batang"/>
                <a:cs typeface="Batang"/>
              </a:rPr>
              <a:t>E</a:t>
            </a:r>
            <a:r>
              <a:rPr dirty="0" smtClean="0" sz="2600" spc="-5">
                <a:latin typeface="Batang"/>
                <a:cs typeface="Batang"/>
              </a:rPr>
              <a:t>x</a:t>
            </a:r>
            <a:r>
              <a:rPr dirty="0" smtClean="0" sz="2600" spc="0">
                <a:latin typeface="Batang"/>
                <a:cs typeface="Batang"/>
              </a:rPr>
              <a:t>ecuti</a:t>
            </a:r>
            <a:r>
              <a:rPr dirty="0" smtClean="0" sz="2600" spc="-5">
                <a:latin typeface="Batang"/>
                <a:cs typeface="Batang"/>
              </a:rPr>
              <a:t>v</a:t>
            </a:r>
            <a:r>
              <a:rPr dirty="0" smtClean="0" sz="2600" spc="0">
                <a:latin typeface="Batang"/>
                <a:cs typeface="Batang"/>
              </a:rPr>
              <a:t>e</a:t>
            </a:r>
            <a:r>
              <a:rPr dirty="0" smtClean="0" sz="2600" spc="-30">
                <a:latin typeface="Batang"/>
                <a:cs typeface="Batang"/>
              </a:rPr>
              <a:t> </a:t>
            </a:r>
            <a:r>
              <a:rPr dirty="0" smtClean="0" sz="2600" spc="0">
                <a:latin typeface="Batang"/>
                <a:cs typeface="Batang"/>
              </a:rPr>
              <a:t>Risk</a:t>
            </a:r>
            <a:r>
              <a:rPr dirty="0" smtClean="0" sz="2600" spc="-20">
                <a:latin typeface="Batang"/>
                <a:cs typeface="Batang"/>
              </a:rPr>
              <a:t> </a:t>
            </a:r>
            <a:r>
              <a:rPr dirty="0" smtClean="0" sz="2600" spc="-5">
                <a:latin typeface="Batang"/>
                <a:cs typeface="Batang"/>
              </a:rPr>
              <a:t>M</a:t>
            </a:r>
            <a:r>
              <a:rPr dirty="0" smtClean="0" sz="2600" spc="5">
                <a:latin typeface="Batang"/>
                <a:cs typeface="Batang"/>
              </a:rPr>
              <a:t>a</a:t>
            </a:r>
            <a:r>
              <a:rPr dirty="0" smtClean="0" sz="2600" spc="0">
                <a:latin typeface="Batang"/>
                <a:cs typeface="Batang"/>
              </a:rPr>
              <a:t>n</a:t>
            </a:r>
            <a:r>
              <a:rPr dirty="0" smtClean="0" sz="2600" spc="5">
                <a:latin typeface="Batang"/>
                <a:cs typeface="Batang"/>
              </a:rPr>
              <a:t>a</a:t>
            </a:r>
            <a:r>
              <a:rPr dirty="0" smtClean="0" sz="2600" spc="5">
                <a:latin typeface="Batang"/>
                <a:cs typeface="Batang"/>
              </a:rPr>
              <a:t>g</a:t>
            </a:r>
            <a:r>
              <a:rPr dirty="0" smtClean="0" sz="2600" spc="0">
                <a:latin typeface="Batang"/>
                <a:cs typeface="Batang"/>
              </a:rPr>
              <a:t>e</a:t>
            </a:r>
            <a:r>
              <a:rPr dirty="0" smtClean="0" sz="2600" spc="5">
                <a:latin typeface="Batang"/>
                <a:cs typeface="Batang"/>
              </a:rPr>
              <a:t>m</a:t>
            </a:r>
            <a:r>
              <a:rPr dirty="0" smtClean="0" sz="2600" spc="0">
                <a:latin typeface="Batang"/>
                <a:cs typeface="Batang"/>
              </a:rPr>
              <a:t>ent</a:t>
            </a:r>
            <a:endParaRPr sz="2600">
              <a:latin typeface="Batang"/>
              <a:cs typeface="Batang"/>
            </a:endParaRPr>
          </a:p>
          <a:p>
            <a:pPr marL="755650" indent="-286385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dirty="0" smtClean="0" sz="2600" spc="0">
                <a:latin typeface="Batang"/>
                <a:cs typeface="Batang"/>
              </a:rPr>
              <a:t>Resi</a:t>
            </a:r>
            <a:r>
              <a:rPr dirty="0" smtClean="0" sz="2600" spc="-10">
                <a:latin typeface="Batang"/>
                <a:cs typeface="Batang"/>
              </a:rPr>
              <a:t>l</a:t>
            </a:r>
            <a:r>
              <a:rPr dirty="0" smtClean="0" sz="2600" spc="0">
                <a:latin typeface="Batang"/>
                <a:cs typeface="Batang"/>
              </a:rPr>
              <a:t>ien</a:t>
            </a:r>
            <a:r>
              <a:rPr dirty="0" smtClean="0" sz="2600" spc="5">
                <a:latin typeface="Batang"/>
                <a:cs typeface="Batang"/>
              </a:rPr>
              <a:t>c</a:t>
            </a:r>
            <a:r>
              <a:rPr dirty="0" smtClean="0" sz="2600" spc="0">
                <a:latin typeface="Batang"/>
                <a:cs typeface="Batang"/>
              </a:rPr>
              <a:t>e</a:t>
            </a:r>
            <a:r>
              <a:rPr dirty="0" smtClean="0" sz="2600" spc="-40">
                <a:latin typeface="Batang"/>
                <a:cs typeface="Batang"/>
              </a:rPr>
              <a:t> </a:t>
            </a:r>
            <a:r>
              <a:rPr dirty="0" smtClean="0" sz="2600" spc="5">
                <a:latin typeface="Batang"/>
                <a:cs typeface="Batang"/>
              </a:rPr>
              <a:t>C</a:t>
            </a:r>
            <a:r>
              <a:rPr dirty="0" smtClean="0" sz="2600" spc="0">
                <a:latin typeface="Batang"/>
                <a:cs typeface="Batang"/>
              </a:rPr>
              <a:t>u</a:t>
            </a:r>
            <a:r>
              <a:rPr dirty="0" smtClean="0" sz="2600" spc="-5">
                <a:latin typeface="Batang"/>
                <a:cs typeface="Batang"/>
              </a:rPr>
              <a:t>r</a:t>
            </a:r>
            <a:r>
              <a:rPr dirty="0" smtClean="0" sz="2600" spc="-5">
                <a:latin typeface="Batang"/>
                <a:cs typeface="Batang"/>
              </a:rPr>
              <a:t>r</a:t>
            </a:r>
            <a:r>
              <a:rPr dirty="0" smtClean="0" sz="2600" spc="0">
                <a:latin typeface="Batang"/>
                <a:cs typeface="Batang"/>
              </a:rPr>
              <a:t>i</a:t>
            </a:r>
            <a:r>
              <a:rPr dirty="0" smtClean="0" sz="2600" spc="5">
                <a:latin typeface="Batang"/>
                <a:cs typeface="Batang"/>
              </a:rPr>
              <a:t>c</a:t>
            </a:r>
            <a:r>
              <a:rPr dirty="0" smtClean="0" sz="2600" spc="0">
                <a:latin typeface="Batang"/>
                <a:cs typeface="Batang"/>
              </a:rPr>
              <a:t>u</a:t>
            </a:r>
            <a:r>
              <a:rPr dirty="0" smtClean="0" sz="2600" spc="-10">
                <a:latin typeface="Batang"/>
                <a:cs typeface="Batang"/>
              </a:rPr>
              <a:t>l</a:t>
            </a:r>
            <a:r>
              <a:rPr dirty="0" smtClean="0" sz="2600" spc="0">
                <a:latin typeface="Batang"/>
                <a:cs typeface="Batang"/>
              </a:rPr>
              <a:t>um</a:t>
            </a:r>
            <a:endParaRPr sz="2600">
              <a:latin typeface="Batang"/>
              <a:cs typeface="Batang"/>
            </a:endParaRPr>
          </a:p>
          <a:p>
            <a:pPr marL="755650" indent="-286385">
              <a:lnSpc>
                <a:spcPts val="3095"/>
              </a:lnSpc>
              <a:buFont typeface="Arial"/>
              <a:buChar char="–"/>
              <a:tabLst>
                <a:tab pos="755650" algn="l"/>
              </a:tabLst>
            </a:pPr>
            <a:r>
              <a:rPr dirty="0" smtClean="0" sz="2600" spc="-5">
                <a:latin typeface="Batang"/>
                <a:cs typeface="Batang"/>
              </a:rPr>
              <a:t>D</a:t>
            </a:r>
            <a:r>
              <a:rPr dirty="0" smtClean="0" sz="2600" spc="0">
                <a:latin typeface="Batang"/>
                <a:cs typeface="Batang"/>
              </a:rPr>
              <a:t>is</a:t>
            </a:r>
            <a:r>
              <a:rPr dirty="0" smtClean="0" sz="2600" spc="5">
                <a:latin typeface="Batang"/>
                <a:cs typeface="Batang"/>
              </a:rPr>
              <a:t>a</a:t>
            </a:r>
            <a:r>
              <a:rPr dirty="0" smtClean="0" sz="2600" spc="0">
                <a:latin typeface="Batang"/>
                <a:cs typeface="Batang"/>
              </a:rPr>
              <a:t>st</a:t>
            </a:r>
            <a:r>
              <a:rPr dirty="0" smtClean="0" sz="2600" spc="-5">
                <a:latin typeface="Batang"/>
                <a:cs typeface="Batang"/>
              </a:rPr>
              <a:t>e</a:t>
            </a:r>
            <a:r>
              <a:rPr dirty="0" smtClean="0" sz="2600" spc="0">
                <a:latin typeface="Batang"/>
                <a:cs typeface="Batang"/>
              </a:rPr>
              <a:t>r</a:t>
            </a:r>
            <a:r>
              <a:rPr dirty="0" smtClean="0" sz="2600" spc="-45">
                <a:latin typeface="Batang"/>
                <a:cs typeface="Batang"/>
              </a:rPr>
              <a:t> </a:t>
            </a:r>
            <a:r>
              <a:rPr dirty="0" smtClean="0" sz="2600" spc="0">
                <a:latin typeface="Batang"/>
                <a:cs typeface="Batang"/>
              </a:rPr>
              <a:t>R</a:t>
            </a:r>
            <a:r>
              <a:rPr dirty="0" smtClean="0" sz="2600" spc="-5">
                <a:latin typeface="Batang"/>
                <a:cs typeface="Batang"/>
              </a:rPr>
              <a:t>e</a:t>
            </a:r>
            <a:r>
              <a:rPr dirty="0" smtClean="0" sz="2600" spc="0">
                <a:latin typeface="Batang"/>
                <a:cs typeface="Batang"/>
              </a:rPr>
              <a:t>sist</a:t>
            </a:r>
            <a:r>
              <a:rPr dirty="0" smtClean="0" sz="2600" spc="5">
                <a:latin typeface="Batang"/>
                <a:cs typeface="Batang"/>
              </a:rPr>
              <a:t>a</a:t>
            </a:r>
            <a:r>
              <a:rPr dirty="0" smtClean="0" sz="2600" spc="0">
                <a:latin typeface="Batang"/>
                <a:cs typeface="Batang"/>
              </a:rPr>
              <a:t>nt</a:t>
            </a:r>
            <a:r>
              <a:rPr dirty="0" smtClean="0" sz="2600" spc="-20">
                <a:latin typeface="Batang"/>
                <a:cs typeface="Batang"/>
              </a:rPr>
              <a:t> </a:t>
            </a:r>
            <a:r>
              <a:rPr dirty="0" smtClean="0" sz="2600" spc="-5">
                <a:latin typeface="Batang"/>
                <a:cs typeface="Batang"/>
              </a:rPr>
              <a:t>U</a:t>
            </a:r>
            <a:r>
              <a:rPr dirty="0" smtClean="0" sz="2600" spc="0">
                <a:latin typeface="Batang"/>
                <a:cs typeface="Batang"/>
              </a:rPr>
              <a:t>ni</a:t>
            </a:r>
            <a:r>
              <a:rPr dirty="0" smtClean="0" sz="2600" spc="-5">
                <a:latin typeface="Batang"/>
                <a:cs typeface="Batang"/>
              </a:rPr>
              <a:t>v</a:t>
            </a:r>
            <a:r>
              <a:rPr dirty="0" smtClean="0" sz="2600" spc="-5">
                <a:latin typeface="Batang"/>
                <a:cs typeface="Batang"/>
              </a:rPr>
              <a:t>e</a:t>
            </a:r>
            <a:r>
              <a:rPr dirty="0" smtClean="0" sz="2600" spc="-5">
                <a:latin typeface="Batang"/>
                <a:cs typeface="Batang"/>
              </a:rPr>
              <a:t>r</a:t>
            </a:r>
            <a:r>
              <a:rPr dirty="0" smtClean="0" sz="2600" spc="0">
                <a:latin typeface="Batang"/>
                <a:cs typeface="Batang"/>
              </a:rPr>
              <a:t>sity</a:t>
            </a:r>
            <a:r>
              <a:rPr dirty="0" smtClean="0" sz="2600" spc="-35">
                <a:latin typeface="Batang"/>
                <a:cs typeface="Batang"/>
              </a:rPr>
              <a:t> </a:t>
            </a:r>
            <a:r>
              <a:rPr dirty="0" smtClean="0" sz="2600" spc="-5">
                <a:latin typeface="Batang"/>
                <a:cs typeface="Batang"/>
              </a:rPr>
              <a:t>W</a:t>
            </a:r>
            <a:r>
              <a:rPr dirty="0" smtClean="0" sz="2600" spc="5">
                <a:latin typeface="Batang"/>
                <a:cs typeface="Batang"/>
              </a:rPr>
              <a:t>o</a:t>
            </a:r>
            <a:r>
              <a:rPr dirty="0" smtClean="0" sz="2600" spc="-5">
                <a:latin typeface="Batang"/>
                <a:cs typeface="Batang"/>
              </a:rPr>
              <a:t>r</a:t>
            </a:r>
            <a:r>
              <a:rPr dirty="0" smtClean="0" sz="2600" spc="-5">
                <a:latin typeface="Batang"/>
                <a:cs typeface="Batang"/>
              </a:rPr>
              <a:t>k</a:t>
            </a:r>
            <a:r>
              <a:rPr dirty="0" smtClean="0" sz="2600" spc="0">
                <a:latin typeface="Batang"/>
                <a:cs typeface="Batang"/>
              </a:rPr>
              <a:t>s</a:t>
            </a:r>
            <a:r>
              <a:rPr dirty="0" smtClean="0" sz="2600" spc="5">
                <a:latin typeface="Batang"/>
                <a:cs typeface="Batang"/>
              </a:rPr>
              <a:t>h</a:t>
            </a:r>
            <a:r>
              <a:rPr dirty="0" smtClean="0" sz="2600" spc="5">
                <a:latin typeface="Batang"/>
                <a:cs typeface="Batang"/>
              </a:rPr>
              <a:t>o</a:t>
            </a:r>
            <a:r>
              <a:rPr dirty="0" smtClean="0" sz="2600" spc="-10">
                <a:latin typeface="Batang"/>
                <a:cs typeface="Batang"/>
              </a:rPr>
              <a:t>p</a:t>
            </a:r>
            <a:r>
              <a:rPr dirty="0" smtClean="0" sz="2600" spc="0">
                <a:latin typeface="Batang"/>
                <a:cs typeface="Batang"/>
              </a:rPr>
              <a:t>s</a:t>
            </a:r>
            <a:endParaRPr sz="2600">
              <a:latin typeface="Batang"/>
              <a:cs typeface="Batang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514168"/>
            <a:ext cx="9144000" cy="1341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3" y="2525419"/>
            <a:ext cx="9136036" cy="1341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656" y="2621036"/>
            <a:ext cx="5765165" cy="6508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5125"/>
              </a:lnSpc>
            </a:pPr>
            <a:r>
              <a:rPr dirty="0" smtClean="0" sz="4400" spc="-45">
                <a:latin typeface="Batang"/>
                <a:cs typeface="Batang"/>
              </a:rPr>
              <a:t>R</a:t>
            </a:r>
            <a:r>
              <a:rPr dirty="0" smtClean="0" sz="4400" spc="-40">
                <a:latin typeface="Batang"/>
                <a:cs typeface="Batang"/>
              </a:rPr>
              <a:t>e</a:t>
            </a:r>
            <a:r>
              <a:rPr dirty="0" smtClean="0" sz="4400" spc="-35">
                <a:latin typeface="Batang"/>
                <a:cs typeface="Batang"/>
              </a:rPr>
              <a:t>p</a:t>
            </a:r>
            <a:r>
              <a:rPr dirty="0" smtClean="0" sz="4400" spc="-40">
                <a:latin typeface="Batang"/>
                <a:cs typeface="Batang"/>
              </a:rPr>
              <a:t>et</a:t>
            </a:r>
            <a:r>
              <a:rPr dirty="0" smtClean="0" sz="4400" spc="-30">
                <a:latin typeface="Batang"/>
                <a:cs typeface="Batang"/>
              </a:rPr>
              <a:t>i</a:t>
            </a:r>
            <a:r>
              <a:rPr dirty="0" smtClean="0" sz="4400" spc="-40">
                <a:latin typeface="Batang"/>
                <a:cs typeface="Batang"/>
              </a:rPr>
              <a:t>t</a:t>
            </a:r>
            <a:r>
              <a:rPr dirty="0" smtClean="0" sz="4400" spc="-30">
                <a:latin typeface="Batang"/>
                <a:cs typeface="Batang"/>
              </a:rPr>
              <a:t>i</a:t>
            </a:r>
            <a:r>
              <a:rPr dirty="0" smtClean="0" sz="4400" spc="-50">
                <a:latin typeface="Batang"/>
                <a:cs typeface="Batang"/>
              </a:rPr>
              <a:t>v</a:t>
            </a:r>
            <a:r>
              <a:rPr dirty="0" smtClean="0" sz="4400" spc="0">
                <a:latin typeface="Batang"/>
                <a:cs typeface="Batang"/>
              </a:rPr>
              <a:t>e</a:t>
            </a:r>
            <a:r>
              <a:rPr dirty="0" smtClean="0" sz="4400" spc="-114">
                <a:latin typeface="Batang"/>
                <a:cs typeface="Batang"/>
              </a:rPr>
              <a:t> </a:t>
            </a:r>
            <a:r>
              <a:rPr dirty="0" smtClean="0" sz="4400" spc="-45">
                <a:latin typeface="Batang"/>
                <a:cs typeface="Batang"/>
              </a:rPr>
              <a:t>F</a:t>
            </a:r>
            <a:r>
              <a:rPr dirty="0" smtClean="0" sz="4400" spc="-15">
                <a:latin typeface="Batang"/>
                <a:cs typeface="Batang"/>
              </a:rPr>
              <a:t>l</a:t>
            </a:r>
            <a:r>
              <a:rPr dirty="0" smtClean="0" sz="4400" spc="-40">
                <a:latin typeface="Batang"/>
                <a:cs typeface="Batang"/>
              </a:rPr>
              <a:t>o</a:t>
            </a:r>
            <a:r>
              <a:rPr dirty="0" smtClean="0" sz="4400" spc="-50">
                <a:latin typeface="Batang"/>
                <a:cs typeface="Batang"/>
              </a:rPr>
              <a:t>o</a:t>
            </a:r>
            <a:r>
              <a:rPr dirty="0" smtClean="0" sz="4400" spc="0">
                <a:latin typeface="Batang"/>
                <a:cs typeface="Batang"/>
              </a:rPr>
              <a:t>d</a:t>
            </a:r>
            <a:r>
              <a:rPr dirty="0" smtClean="0" sz="4400" spc="-130">
                <a:latin typeface="Batang"/>
                <a:cs typeface="Batang"/>
              </a:rPr>
              <a:t> </a:t>
            </a:r>
            <a:r>
              <a:rPr dirty="0" smtClean="0" sz="4400" spc="-45">
                <a:latin typeface="Batang"/>
                <a:cs typeface="Batang"/>
              </a:rPr>
              <a:t>L</a:t>
            </a:r>
            <a:r>
              <a:rPr dirty="0" smtClean="0" sz="4400" spc="-40">
                <a:latin typeface="Batang"/>
                <a:cs typeface="Batang"/>
              </a:rPr>
              <a:t>o</a:t>
            </a:r>
            <a:r>
              <a:rPr dirty="0" smtClean="0" sz="4400" spc="-35">
                <a:latin typeface="Batang"/>
                <a:cs typeface="Batang"/>
              </a:rPr>
              <a:t>s</a:t>
            </a:r>
            <a:r>
              <a:rPr dirty="0" smtClean="0" sz="4400" spc="0">
                <a:latin typeface="Batang"/>
                <a:cs typeface="Batang"/>
              </a:rPr>
              <a:t>s</a:t>
            </a:r>
            <a:endParaRPr sz="4400">
              <a:latin typeface="Batang"/>
              <a:cs typeface="Batang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199" y="743711"/>
            <a:ext cx="5920738" cy="4440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9"/>
            <a:ext cx="9144000" cy="1311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3540" y="901191"/>
            <a:ext cx="5314315" cy="6508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5125"/>
              </a:lnSpc>
            </a:pPr>
            <a:r>
              <a:rPr dirty="0" smtClean="0" sz="4400">
                <a:latin typeface="Batang"/>
                <a:cs typeface="Batang"/>
              </a:rPr>
              <a:t>Pro</a:t>
            </a:r>
            <a:r>
              <a:rPr dirty="0" smtClean="0" sz="4400" spc="-10">
                <a:latin typeface="Batang"/>
                <a:cs typeface="Batang"/>
              </a:rPr>
              <a:t>j</a:t>
            </a:r>
            <a:r>
              <a:rPr dirty="0" smtClean="0" sz="4400" spc="-10">
                <a:latin typeface="Batang"/>
                <a:cs typeface="Batang"/>
              </a:rPr>
              <a:t>e</a:t>
            </a:r>
            <a:r>
              <a:rPr dirty="0" smtClean="0" sz="4400" spc="0">
                <a:latin typeface="Batang"/>
                <a:cs typeface="Batang"/>
              </a:rPr>
              <a:t>ct</a:t>
            </a:r>
            <a:r>
              <a:rPr dirty="0" smtClean="0" sz="4400" spc="-10">
                <a:latin typeface="Batang"/>
                <a:cs typeface="Batang"/>
              </a:rPr>
              <a:t> </a:t>
            </a:r>
            <a:r>
              <a:rPr dirty="0" smtClean="0" sz="4400" spc="0">
                <a:latin typeface="Batang"/>
                <a:cs typeface="Batang"/>
              </a:rPr>
              <a:t>Backgro</a:t>
            </a:r>
            <a:r>
              <a:rPr dirty="0" smtClean="0" sz="4400" spc="-5">
                <a:latin typeface="Batang"/>
                <a:cs typeface="Batang"/>
              </a:rPr>
              <a:t>u</a:t>
            </a:r>
            <a:r>
              <a:rPr dirty="0" smtClean="0" sz="4400" spc="-10">
                <a:latin typeface="Batang"/>
                <a:cs typeface="Batang"/>
              </a:rPr>
              <a:t>n</a:t>
            </a:r>
            <a:r>
              <a:rPr dirty="0" smtClean="0" sz="4400" spc="0">
                <a:latin typeface="Batang"/>
                <a:cs typeface="Batang"/>
              </a:rPr>
              <a:t>d</a:t>
            </a:r>
            <a:endParaRPr sz="4400">
              <a:latin typeface="Batang"/>
              <a:cs typeface="Batang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570" y="2053718"/>
            <a:ext cx="7680325" cy="44119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899794" indent="0">
              <a:lnSpc>
                <a:spcPct val="100000"/>
              </a:lnSpc>
            </a:pPr>
            <a:r>
              <a:rPr dirty="0" smtClean="0" sz="2800" spc="-40">
                <a:latin typeface="Batang"/>
                <a:cs typeface="Batang"/>
              </a:rPr>
              <a:t>R</a:t>
            </a:r>
            <a:r>
              <a:rPr dirty="0" smtClean="0" sz="2800" spc="-35">
                <a:latin typeface="Batang"/>
                <a:cs typeface="Batang"/>
              </a:rPr>
              <a:t>e</a:t>
            </a:r>
            <a:r>
              <a:rPr dirty="0" smtClean="0" sz="2800" spc="-30">
                <a:latin typeface="Batang"/>
                <a:cs typeface="Batang"/>
              </a:rPr>
              <a:t>p</a:t>
            </a:r>
            <a:r>
              <a:rPr dirty="0" smtClean="0" sz="2800" spc="-50">
                <a:latin typeface="Batang"/>
                <a:cs typeface="Batang"/>
              </a:rPr>
              <a:t>e</a:t>
            </a:r>
            <a:r>
              <a:rPr dirty="0" smtClean="0" sz="2800" spc="-30">
                <a:latin typeface="Batang"/>
                <a:cs typeface="Batang"/>
              </a:rPr>
              <a:t>t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30">
                <a:latin typeface="Batang"/>
                <a:cs typeface="Batang"/>
              </a:rPr>
              <a:t>t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50">
                <a:latin typeface="Batang"/>
                <a:cs typeface="Batang"/>
              </a:rPr>
              <a:t>v</a:t>
            </a:r>
            <a:r>
              <a:rPr dirty="0" smtClean="0" sz="2800" spc="-20">
                <a:latin typeface="Batang"/>
                <a:cs typeface="Batang"/>
              </a:rPr>
              <a:t>e</a:t>
            </a:r>
            <a:r>
              <a:rPr dirty="0" smtClean="0" sz="2800" spc="-85">
                <a:latin typeface="Batang"/>
                <a:cs typeface="Batang"/>
              </a:rPr>
              <a:t> </a:t>
            </a:r>
            <a:r>
              <a:rPr dirty="0" smtClean="0" sz="2800" spc="-45">
                <a:latin typeface="Batang"/>
                <a:cs typeface="Batang"/>
              </a:rPr>
              <a:t>L</a:t>
            </a:r>
            <a:r>
              <a:rPr dirty="0" smtClean="0" sz="2800" spc="-35">
                <a:latin typeface="Batang"/>
                <a:cs typeface="Batang"/>
              </a:rPr>
              <a:t>o</a:t>
            </a:r>
            <a:r>
              <a:rPr dirty="0" smtClean="0" sz="2800" spc="-40">
                <a:latin typeface="Batang"/>
                <a:cs typeface="Batang"/>
              </a:rPr>
              <a:t>s</a:t>
            </a:r>
            <a:r>
              <a:rPr dirty="0" smtClean="0" sz="2800" spc="-15">
                <a:latin typeface="Batang"/>
                <a:cs typeface="Batang"/>
              </a:rPr>
              <a:t>s</a:t>
            </a:r>
            <a:r>
              <a:rPr dirty="0" smtClean="0" sz="2800" spc="-95">
                <a:latin typeface="Batang"/>
                <a:cs typeface="Batang"/>
              </a:rPr>
              <a:t> </a:t>
            </a:r>
            <a:r>
              <a:rPr dirty="0" smtClean="0" sz="2800" spc="-30">
                <a:latin typeface="Batang"/>
                <a:cs typeface="Batang"/>
              </a:rPr>
              <a:t>(</a:t>
            </a:r>
            <a:r>
              <a:rPr dirty="0" smtClean="0" sz="2800" spc="-40">
                <a:latin typeface="Batang"/>
                <a:cs typeface="Batang"/>
              </a:rPr>
              <a:t>R</a:t>
            </a:r>
            <a:r>
              <a:rPr dirty="0" smtClean="0" sz="2800" spc="-45">
                <a:latin typeface="Batang"/>
                <a:cs typeface="Batang"/>
              </a:rPr>
              <a:t>L</a:t>
            </a:r>
            <a:r>
              <a:rPr dirty="0" smtClean="0" sz="2800" spc="-30">
                <a:latin typeface="Batang"/>
                <a:cs typeface="Batang"/>
              </a:rPr>
              <a:t>)</a:t>
            </a:r>
            <a:r>
              <a:rPr dirty="0" smtClean="0" sz="2800" spc="-10">
                <a:latin typeface="Batang"/>
                <a:cs typeface="Batang"/>
              </a:rPr>
              <a:t>:</a:t>
            </a:r>
            <a:r>
              <a:rPr dirty="0" smtClean="0" sz="2800" spc="-80">
                <a:latin typeface="Batang"/>
                <a:cs typeface="Batang"/>
              </a:rPr>
              <a:t> 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30">
                <a:latin typeface="Batang"/>
                <a:cs typeface="Batang"/>
              </a:rPr>
              <a:t>w</a:t>
            </a:r>
            <a:r>
              <a:rPr dirty="0" smtClean="0" sz="2800" spc="-20">
                <a:latin typeface="Batang"/>
                <a:cs typeface="Batang"/>
              </a:rPr>
              <a:t>o</a:t>
            </a:r>
            <a:r>
              <a:rPr dirty="0" smtClean="0" sz="2800" spc="25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or</a:t>
            </a:r>
            <a:r>
              <a:rPr dirty="0" smtClean="0" sz="2800" spc="-15">
                <a:latin typeface="Batang"/>
                <a:cs typeface="Batang"/>
              </a:rPr>
              <a:t> </a:t>
            </a:r>
            <a:r>
              <a:rPr dirty="0" smtClean="0" sz="2800" spc="-30">
                <a:latin typeface="Batang"/>
                <a:cs typeface="Batang"/>
              </a:rPr>
              <a:t>m</a:t>
            </a:r>
            <a:r>
              <a:rPr dirty="0" smtClean="0" sz="2800" spc="-20">
                <a:latin typeface="Batang"/>
                <a:cs typeface="Batang"/>
              </a:rPr>
              <a:t>o</a:t>
            </a:r>
            <a:r>
              <a:rPr dirty="0" smtClean="0" sz="2800" spc="-20">
                <a:latin typeface="Batang"/>
                <a:cs typeface="Batang"/>
              </a:rPr>
              <a:t>r</a:t>
            </a:r>
            <a:r>
              <a:rPr dirty="0" smtClean="0" sz="2800" spc="-20">
                <a:latin typeface="Batang"/>
                <a:cs typeface="Batang"/>
              </a:rPr>
              <a:t>e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c</a:t>
            </a:r>
            <a:r>
              <a:rPr dirty="0" smtClean="0" sz="2800" spc="-10">
                <a:latin typeface="Batang"/>
                <a:cs typeface="Batang"/>
              </a:rPr>
              <a:t>l</a:t>
            </a:r>
            <a:r>
              <a:rPr dirty="0" smtClean="0" sz="2800" spc="-25">
                <a:latin typeface="Batang"/>
                <a:cs typeface="Batang"/>
              </a:rPr>
              <a:t>aim</a:t>
            </a:r>
            <a:r>
              <a:rPr dirty="0" smtClean="0" sz="2800" spc="-15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p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y</a:t>
            </a:r>
            <a:r>
              <a:rPr dirty="0" smtClean="0" sz="2800" spc="-30">
                <a:latin typeface="Batang"/>
                <a:cs typeface="Batang"/>
              </a:rPr>
              <a:t>m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15">
                <a:latin typeface="Batang"/>
                <a:cs typeface="Batang"/>
              </a:rPr>
              <a:t>nts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of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30">
                <a:latin typeface="Batang"/>
                <a:cs typeface="Batang"/>
              </a:rPr>
              <a:t>m</a:t>
            </a:r>
            <a:r>
              <a:rPr dirty="0" smtClean="0" sz="2800" spc="-20">
                <a:latin typeface="Batang"/>
                <a:cs typeface="Batang"/>
              </a:rPr>
              <a:t>o</a:t>
            </a:r>
            <a:r>
              <a:rPr dirty="0" smtClean="0" sz="2800" spc="-20">
                <a:latin typeface="Batang"/>
                <a:cs typeface="Batang"/>
              </a:rPr>
              <a:t>r</a:t>
            </a:r>
            <a:r>
              <a:rPr dirty="0" smtClean="0" sz="2800" spc="-20">
                <a:latin typeface="Batang"/>
                <a:cs typeface="Batang"/>
              </a:rPr>
              <a:t>e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th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15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$1,000</a:t>
            </a:r>
            <a:endParaRPr sz="2800">
              <a:latin typeface="Batang"/>
              <a:cs typeface="Batang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550"/>
          </a:p>
          <a:p>
            <a:pPr marL="12700" marR="12700" indent="0">
              <a:lnSpc>
                <a:spcPct val="100000"/>
              </a:lnSpc>
            </a:pPr>
            <a:r>
              <a:rPr dirty="0" smtClean="0" sz="2800" spc="-40">
                <a:latin typeface="Batang"/>
                <a:cs typeface="Batang"/>
              </a:rPr>
              <a:t>S</a:t>
            </a:r>
            <a:r>
              <a:rPr dirty="0" smtClean="0" sz="2800" spc="-35">
                <a:latin typeface="Batang"/>
                <a:cs typeface="Batang"/>
              </a:rPr>
              <a:t>e</a:t>
            </a:r>
            <a:r>
              <a:rPr dirty="0" smtClean="0" sz="2800" spc="-35">
                <a:latin typeface="Batang"/>
                <a:cs typeface="Batang"/>
              </a:rPr>
              <a:t>v</a:t>
            </a:r>
            <a:r>
              <a:rPr dirty="0" smtClean="0" sz="2800" spc="-35">
                <a:latin typeface="Batang"/>
                <a:cs typeface="Batang"/>
              </a:rPr>
              <a:t>e</a:t>
            </a:r>
            <a:r>
              <a:rPr dirty="0" smtClean="0" sz="2800" spc="-20">
                <a:latin typeface="Batang"/>
                <a:cs typeface="Batang"/>
              </a:rPr>
              <a:t>r</a:t>
            </a:r>
            <a:r>
              <a:rPr dirty="0" smtClean="0" sz="2800" spc="-20">
                <a:latin typeface="Batang"/>
                <a:cs typeface="Batang"/>
              </a:rPr>
              <a:t>e</a:t>
            </a:r>
            <a:r>
              <a:rPr dirty="0" smtClean="0" sz="2800" spc="-100">
                <a:latin typeface="Batang"/>
                <a:cs typeface="Batang"/>
              </a:rPr>
              <a:t> </a:t>
            </a:r>
            <a:r>
              <a:rPr dirty="0" smtClean="0" sz="2800" spc="-40">
                <a:latin typeface="Batang"/>
                <a:cs typeface="Batang"/>
              </a:rPr>
              <a:t>R</a:t>
            </a:r>
            <a:r>
              <a:rPr dirty="0" smtClean="0" sz="2800" spc="-35">
                <a:latin typeface="Batang"/>
                <a:cs typeface="Batang"/>
              </a:rPr>
              <a:t>e</a:t>
            </a:r>
            <a:r>
              <a:rPr dirty="0" smtClean="0" sz="2800" spc="-30">
                <a:latin typeface="Batang"/>
                <a:cs typeface="Batang"/>
              </a:rPr>
              <a:t>p</a:t>
            </a:r>
            <a:r>
              <a:rPr dirty="0" smtClean="0" sz="2800" spc="-35">
                <a:latin typeface="Batang"/>
                <a:cs typeface="Batang"/>
              </a:rPr>
              <a:t>e</a:t>
            </a:r>
            <a:r>
              <a:rPr dirty="0" smtClean="0" sz="2800" spc="-30">
                <a:latin typeface="Batang"/>
                <a:cs typeface="Batang"/>
              </a:rPr>
              <a:t>t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30">
                <a:latin typeface="Batang"/>
                <a:cs typeface="Batang"/>
              </a:rPr>
              <a:t>t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50">
                <a:latin typeface="Batang"/>
                <a:cs typeface="Batang"/>
              </a:rPr>
              <a:t>v</a:t>
            </a:r>
            <a:r>
              <a:rPr dirty="0" smtClean="0" sz="2800" spc="-20">
                <a:latin typeface="Batang"/>
                <a:cs typeface="Batang"/>
              </a:rPr>
              <a:t>e</a:t>
            </a:r>
            <a:r>
              <a:rPr dirty="0" smtClean="0" sz="2800" spc="-95">
                <a:latin typeface="Batang"/>
                <a:cs typeface="Batang"/>
              </a:rPr>
              <a:t> </a:t>
            </a:r>
            <a:r>
              <a:rPr dirty="0" smtClean="0" sz="2800" spc="-45">
                <a:latin typeface="Batang"/>
                <a:cs typeface="Batang"/>
              </a:rPr>
              <a:t>L</a:t>
            </a:r>
            <a:r>
              <a:rPr dirty="0" smtClean="0" sz="2800" spc="-35">
                <a:latin typeface="Batang"/>
                <a:cs typeface="Batang"/>
              </a:rPr>
              <a:t>o</a:t>
            </a:r>
            <a:r>
              <a:rPr dirty="0" smtClean="0" sz="2800" spc="-30">
                <a:latin typeface="Batang"/>
                <a:cs typeface="Batang"/>
              </a:rPr>
              <a:t>s</a:t>
            </a:r>
            <a:r>
              <a:rPr dirty="0" smtClean="0" sz="2800" spc="-15">
                <a:latin typeface="Batang"/>
                <a:cs typeface="Batang"/>
              </a:rPr>
              <a:t>s</a:t>
            </a:r>
            <a:r>
              <a:rPr dirty="0" smtClean="0" sz="2800" spc="-95">
                <a:latin typeface="Batang"/>
                <a:cs typeface="Batang"/>
              </a:rPr>
              <a:t> </a:t>
            </a:r>
            <a:r>
              <a:rPr dirty="0" smtClean="0" sz="2800" spc="-30">
                <a:latin typeface="Batang"/>
                <a:cs typeface="Batang"/>
              </a:rPr>
              <a:t>(</a:t>
            </a:r>
            <a:r>
              <a:rPr dirty="0" smtClean="0" sz="2800" spc="-40">
                <a:latin typeface="Batang"/>
                <a:cs typeface="Batang"/>
              </a:rPr>
              <a:t>SR</a:t>
            </a:r>
            <a:r>
              <a:rPr dirty="0" smtClean="0" sz="2800" spc="-50">
                <a:latin typeface="Batang"/>
                <a:cs typeface="Batang"/>
              </a:rPr>
              <a:t>L</a:t>
            </a:r>
            <a:r>
              <a:rPr dirty="0" smtClean="0" sz="2800" spc="-15">
                <a:latin typeface="Batang"/>
                <a:cs typeface="Batang"/>
              </a:rPr>
              <a:t>)</a:t>
            </a:r>
            <a:r>
              <a:rPr dirty="0" smtClean="0" sz="2800" spc="-5">
                <a:latin typeface="Batang"/>
                <a:cs typeface="Batang"/>
              </a:rPr>
              <a:t>:</a:t>
            </a:r>
            <a:r>
              <a:rPr dirty="0" smtClean="0" sz="2800" spc="-20">
                <a:latin typeface="Batang"/>
                <a:cs typeface="Batang"/>
              </a:rPr>
              <a:t>f</a:t>
            </a:r>
            <a:r>
              <a:rPr dirty="0" smtClean="0" sz="2800" spc="-20">
                <a:latin typeface="Batang"/>
                <a:cs typeface="Batang"/>
              </a:rPr>
              <a:t>o</a:t>
            </a:r>
            <a:r>
              <a:rPr dirty="0" smtClean="0" sz="2800" spc="-25">
                <a:latin typeface="Batang"/>
                <a:cs typeface="Batang"/>
              </a:rPr>
              <a:t>u</a:t>
            </a:r>
            <a:r>
              <a:rPr dirty="0" smtClean="0" sz="2800" spc="-15">
                <a:latin typeface="Batang"/>
                <a:cs typeface="Batang"/>
              </a:rPr>
              <a:t>r</a:t>
            </a:r>
            <a:r>
              <a:rPr dirty="0" smtClean="0" sz="2800" spc="-25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or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30">
                <a:latin typeface="Batang"/>
                <a:cs typeface="Batang"/>
              </a:rPr>
              <a:t>m</a:t>
            </a:r>
            <a:r>
              <a:rPr dirty="0" smtClean="0" sz="2800" spc="-20">
                <a:latin typeface="Batang"/>
                <a:cs typeface="Batang"/>
              </a:rPr>
              <a:t>o</a:t>
            </a:r>
            <a:r>
              <a:rPr dirty="0" smtClean="0" sz="2800" spc="-20">
                <a:latin typeface="Batang"/>
                <a:cs typeface="Batang"/>
              </a:rPr>
              <a:t>r</a:t>
            </a:r>
            <a:r>
              <a:rPr dirty="0" smtClean="0" sz="2800" spc="-20">
                <a:latin typeface="Batang"/>
                <a:cs typeface="Batang"/>
              </a:rPr>
              <a:t>e</a:t>
            </a:r>
            <a:r>
              <a:rPr dirty="0" smtClean="0" sz="2800" spc="-10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c</a:t>
            </a:r>
            <a:r>
              <a:rPr dirty="0" smtClean="0" sz="2800" spc="-10">
                <a:latin typeface="Batang"/>
                <a:cs typeface="Batang"/>
              </a:rPr>
              <a:t>l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25">
                <a:latin typeface="Batang"/>
                <a:cs typeface="Batang"/>
              </a:rPr>
              <a:t>m</a:t>
            </a:r>
            <a:r>
              <a:rPr dirty="0" smtClean="0" sz="2800" spc="-15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p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y</a:t>
            </a:r>
            <a:r>
              <a:rPr dirty="0" smtClean="0" sz="2800" spc="-30">
                <a:latin typeface="Batang"/>
                <a:cs typeface="Batang"/>
              </a:rPr>
              <a:t>m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15">
                <a:latin typeface="Batang"/>
                <a:cs typeface="Batang"/>
              </a:rPr>
              <a:t>nts</a:t>
            </a:r>
            <a:r>
              <a:rPr dirty="0" smtClean="0" sz="2800" spc="20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of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30">
                <a:latin typeface="Batang"/>
                <a:cs typeface="Batang"/>
              </a:rPr>
              <a:t>m</a:t>
            </a:r>
            <a:r>
              <a:rPr dirty="0" smtClean="0" sz="2800" spc="-20">
                <a:latin typeface="Batang"/>
                <a:cs typeface="Batang"/>
              </a:rPr>
              <a:t>o</a:t>
            </a:r>
            <a:r>
              <a:rPr dirty="0" smtClean="0" sz="2800" spc="-20">
                <a:latin typeface="Batang"/>
                <a:cs typeface="Batang"/>
              </a:rPr>
              <a:t>r</a:t>
            </a:r>
            <a:r>
              <a:rPr dirty="0" smtClean="0" sz="2800" spc="-20">
                <a:latin typeface="Batang"/>
                <a:cs typeface="Batang"/>
              </a:rPr>
              <a:t>e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th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25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$5,000</a:t>
            </a:r>
            <a:r>
              <a:rPr dirty="0" smtClean="0" sz="2800" spc="-20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5">
                <a:latin typeface="Batang"/>
                <a:cs typeface="Batang"/>
              </a:rPr>
              <a:t>c</a:t>
            </a:r>
            <a:r>
              <a:rPr dirty="0" smtClean="0" sz="2800" spc="-20">
                <a:latin typeface="Batang"/>
                <a:cs typeface="Batang"/>
              </a:rPr>
              <a:t>h</a:t>
            </a:r>
            <a:r>
              <a:rPr dirty="0" smtClean="0" sz="2800" spc="-10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nd</a:t>
            </a:r>
            <a:r>
              <a:rPr dirty="0" smtClean="0" sz="2800" spc="-20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the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cumu</a:t>
            </a:r>
            <a:r>
              <a:rPr dirty="0" smtClean="0" sz="2800" spc="-10">
                <a:latin typeface="Batang"/>
                <a:cs typeface="Batang"/>
              </a:rPr>
              <a:t>l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0">
                <a:latin typeface="Batang"/>
                <a:cs typeface="Batang"/>
              </a:rPr>
              <a:t>iv</a:t>
            </a:r>
            <a:r>
              <a:rPr dirty="0" smtClean="0" sz="2800" spc="-20">
                <a:latin typeface="Batang"/>
                <a:cs typeface="Batang"/>
              </a:rPr>
              <a:t>e</a:t>
            </a:r>
            <a:r>
              <a:rPr dirty="0" smtClean="0" sz="2800" spc="20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am</a:t>
            </a:r>
            <a:r>
              <a:rPr dirty="0" smtClean="0" sz="2800" spc="-20">
                <a:latin typeface="Batang"/>
                <a:cs typeface="Batang"/>
              </a:rPr>
              <a:t>o</a:t>
            </a:r>
            <a:r>
              <a:rPr dirty="0" smtClean="0" sz="2800" spc="-25">
                <a:latin typeface="Batang"/>
                <a:cs typeface="Batang"/>
              </a:rPr>
              <a:t>u</a:t>
            </a:r>
            <a:r>
              <a:rPr dirty="0" smtClean="0" sz="2800" spc="-15">
                <a:latin typeface="Batang"/>
                <a:cs typeface="Batang"/>
              </a:rPr>
              <a:t>nt</a:t>
            </a:r>
            <a:r>
              <a:rPr dirty="0" smtClean="0" sz="2800" spc="25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of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c</a:t>
            </a:r>
            <a:r>
              <a:rPr dirty="0" smtClean="0" sz="2800" spc="-10">
                <a:latin typeface="Batang"/>
                <a:cs typeface="Batang"/>
              </a:rPr>
              <a:t>l</a:t>
            </a:r>
            <a:r>
              <a:rPr dirty="0" smtClean="0" sz="2800" spc="-25">
                <a:latin typeface="Batang"/>
                <a:cs typeface="Batang"/>
              </a:rPr>
              <a:t>aims</a:t>
            </a:r>
            <a:r>
              <a:rPr dirty="0" smtClean="0" sz="2800" spc="-20">
                <a:latin typeface="Batang"/>
                <a:cs typeface="Batang"/>
              </a:rPr>
              <a:t> exceed</a:t>
            </a:r>
            <a:r>
              <a:rPr dirty="0" smtClean="0" sz="2800" spc="-15">
                <a:latin typeface="Batang"/>
                <a:cs typeface="Batang"/>
              </a:rPr>
              <a:t>s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$20,000</a:t>
            </a:r>
            <a:r>
              <a:rPr dirty="0" smtClean="0" sz="2800" spc="-20">
                <a:latin typeface="Batang"/>
                <a:cs typeface="Batang"/>
              </a:rPr>
              <a:t> </a:t>
            </a:r>
            <a:r>
              <a:rPr dirty="0" smtClean="0" sz="2800" spc="-35">
                <a:latin typeface="Batang"/>
                <a:cs typeface="Batang"/>
              </a:rPr>
              <a:t>o</a:t>
            </a:r>
            <a:r>
              <a:rPr dirty="0" smtClean="0" sz="2800" spc="-15">
                <a:latin typeface="Batang"/>
                <a:cs typeface="Batang"/>
              </a:rPr>
              <a:t>r</a:t>
            </a:r>
            <a:r>
              <a:rPr dirty="0" smtClean="0" sz="2800" spc="-60">
                <a:latin typeface="Batang"/>
                <a:cs typeface="Batang"/>
              </a:rPr>
              <a:t> 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30">
                <a:latin typeface="Batang"/>
                <a:cs typeface="Batang"/>
              </a:rPr>
              <a:t>w</a:t>
            </a:r>
            <a:r>
              <a:rPr dirty="0" smtClean="0" sz="2800" spc="-20">
                <a:latin typeface="Batang"/>
                <a:cs typeface="Batang"/>
              </a:rPr>
              <a:t>o</a:t>
            </a:r>
            <a:r>
              <a:rPr dirty="0" smtClean="0" sz="2800" spc="25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se</a:t>
            </a:r>
            <a:r>
              <a:rPr dirty="0" smtClean="0" sz="2800" spc="-20">
                <a:latin typeface="Batang"/>
                <a:cs typeface="Batang"/>
              </a:rPr>
              <a:t>p</a:t>
            </a:r>
            <a:r>
              <a:rPr dirty="0" smtClean="0" sz="2800" spc="-20">
                <a:latin typeface="Batang"/>
                <a:cs typeface="Batang"/>
              </a:rPr>
              <a:t>ara</a:t>
            </a:r>
            <a:r>
              <a:rPr dirty="0" smtClean="0" sz="2800" spc="-15">
                <a:latin typeface="Batang"/>
                <a:cs typeface="Batang"/>
              </a:rPr>
              <a:t>te</a:t>
            </a:r>
            <a:r>
              <a:rPr dirty="0" smtClean="0" sz="2800" spc="20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c</a:t>
            </a:r>
            <a:r>
              <a:rPr dirty="0" smtClean="0" sz="2800" spc="-10">
                <a:latin typeface="Batang"/>
                <a:cs typeface="Batang"/>
              </a:rPr>
              <a:t>l</a:t>
            </a:r>
            <a:r>
              <a:rPr dirty="0" smtClean="0" sz="2800" spc="-25">
                <a:latin typeface="Batang"/>
                <a:cs typeface="Batang"/>
              </a:rPr>
              <a:t>aim</a:t>
            </a:r>
            <a:r>
              <a:rPr dirty="0" smtClean="0" sz="2800" spc="-15">
                <a:latin typeface="Batang"/>
                <a:cs typeface="Batang"/>
              </a:rPr>
              <a:t>s</a:t>
            </a:r>
            <a:r>
              <a:rPr dirty="0" smtClean="0" sz="2800" spc="-15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th</a:t>
            </a:r>
            <a:r>
              <a:rPr dirty="0" smtClean="0" sz="2800" spc="-20">
                <a:latin typeface="Batang"/>
                <a:cs typeface="Batang"/>
              </a:rPr>
              <a:t>at</a:t>
            </a:r>
            <a:r>
              <a:rPr dirty="0" smtClean="0" sz="2800" spc="-25">
                <a:latin typeface="Batang"/>
                <a:cs typeface="Batang"/>
              </a:rPr>
              <a:t> cumu</a:t>
            </a:r>
            <a:r>
              <a:rPr dirty="0" smtClean="0" sz="2800" spc="-10">
                <a:latin typeface="Batang"/>
                <a:cs typeface="Batang"/>
              </a:rPr>
              <a:t>l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0">
                <a:latin typeface="Batang"/>
                <a:cs typeface="Batang"/>
              </a:rPr>
              <a:t>ivel</a:t>
            </a:r>
            <a:r>
              <a:rPr dirty="0" smtClean="0" sz="2800" spc="-20">
                <a:latin typeface="Batang"/>
                <a:cs typeface="Batang"/>
              </a:rPr>
              <a:t>y</a:t>
            </a:r>
            <a:r>
              <a:rPr dirty="0" smtClean="0" sz="2800" spc="15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excee</a:t>
            </a:r>
            <a:r>
              <a:rPr dirty="0" smtClean="0" sz="2800" spc="-20">
                <a:latin typeface="Batang"/>
                <a:cs typeface="Batang"/>
              </a:rPr>
              <a:t>d</a:t>
            </a:r>
            <a:r>
              <a:rPr dirty="0" smtClean="0" sz="2800" spc="35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the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bu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10">
                <a:latin typeface="Batang"/>
                <a:cs typeface="Batang"/>
              </a:rPr>
              <a:t>l</a:t>
            </a:r>
            <a:r>
              <a:rPr dirty="0" smtClean="0" sz="2800" spc="-20">
                <a:latin typeface="Batang"/>
                <a:cs typeface="Batang"/>
              </a:rPr>
              <a:t>di</a:t>
            </a:r>
            <a:r>
              <a:rPr dirty="0" smtClean="0" sz="2800" spc="-20">
                <a:latin typeface="Batang"/>
                <a:cs typeface="Batang"/>
              </a:rPr>
              <a:t>ng</a:t>
            </a:r>
            <a:r>
              <a:rPr dirty="0" smtClean="0" sz="2800" spc="-15">
                <a:latin typeface="Batang"/>
                <a:cs typeface="Batang"/>
              </a:rPr>
              <a:t>'</a:t>
            </a:r>
            <a:r>
              <a:rPr dirty="0" smtClean="0" sz="2800" spc="-15">
                <a:latin typeface="Batang"/>
                <a:cs typeface="Batang"/>
              </a:rPr>
              <a:t>s</a:t>
            </a:r>
            <a:r>
              <a:rPr dirty="0" smtClean="0" sz="2800" spc="35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market</a:t>
            </a:r>
            <a:r>
              <a:rPr dirty="0" smtClean="0" sz="2800" spc="-20">
                <a:latin typeface="Batang"/>
                <a:cs typeface="Batang"/>
              </a:rPr>
              <a:t> val</a:t>
            </a:r>
            <a:r>
              <a:rPr dirty="0" smtClean="0" sz="2800" spc="-20">
                <a:latin typeface="Batang"/>
                <a:cs typeface="Batang"/>
              </a:rPr>
              <a:t>ue.</a:t>
            </a:r>
            <a:endParaRPr sz="2800">
              <a:latin typeface="Batang"/>
              <a:cs typeface="Batang"/>
            </a:endParaRPr>
          </a:p>
          <a:p>
            <a:pPr>
              <a:lnSpc>
                <a:spcPts val="550"/>
              </a:lnSpc>
              <a:spcBef>
                <a:spcPts val="48"/>
              </a:spcBef>
            </a:pPr>
            <a:endParaRPr sz="550"/>
          </a:p>
          <a:p>
            <a:pPr marL="12700" marR="284480" indent="-635">
              <a:lnSpc>
                <a:spcPct val="100000"/>
              </a:lnSpc>
            </a:pPr>
            <a:r>
              <a:rPr dirty="0" smtClean="0" sz="2800" spc="-40">
                <a:latin typeface="Batang"/>
                <a:cs typeface="Batang"/>
              </a:rPr>
              <a:t>P</a:t>
            </a:r>
            <a:r>
              <a:rPr dirty="0" smtClean="0" sz="2800" spc="-20">
                <a:latin typeface="Batang"/>
                <a:cs typeface="Batang"/>
              </a:rPr>
              <a:t>r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40">
                <a:latin typeface="Batang"/>
                <a:cs typeface="Batang"/>
              </a:rPr>
              <a:t>v</a:t>
            </a:r>
            <a:r>
              <a:rPr dirty="0" smtClean="0" sz="2800" spc="-50">
                <a:latin typeface="Batang"/>
                <a:cs typeface="Batang"/>
              </a:rPr>
              <a:t>a</a:t>
            </a:r>
            <a:r>
              <a:rPr dirty="0" smtClean="0" sz="2800" spc="-50">
                <a:latin typeface="Batang"/>
                <a:cs typeface="Batang"/>
              </a:rPr>
              <a:t>c</a:t>
            </a:r>
            <a:r>
              <a:rPr dirty="0" smtClean="0" sz="2800" spc="-20">
                <a:latin typeface="Batang"/>
                <a:cs typeface="Batang"/>
              </a:rPr>
              <a:t>y</a:t>
            </a:r>
            <a:r>
              <a:rPr dirty="0" smtClean="0" sz="2800" spc="-105">
                <a:latin typeface="Batang"/>
                <a:cs typeface="Batang"/>
              </a:rPr>
              <a:t> </a:t>
            </a:r>
            <a:r>
              <a:rPr dirty="0" smtClean="0" sz="2800" spc="-45">
                <a:latin typeface="Batang"/>
                <a:cs typeface="Batang"/>
              </a:rPr>
              <a:t>A</a:t>
            </a:r>
            <a:r>
              <a:rPr dirty="0" smtClean="0" sz="2800" spc="-35">
                <a:latin typeface="Batang"/>
                <a:cs typeface="Batang"/>
              </a:rPr>
              <a:t>c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70">
                <a:latin typeface="Batang"/>
                <a:cs typeface="Batang"/>
              </a:rPr>
              <a:t> </a:t>
            </a:r>
            <a:r>
              <a:rPr dirty="0" smtClean="0" sz="2800" spc="-35">
                <a:latin typeface="Batang"/>
                <a:cs typeface="Batang"/>
              </a:rPr>
              <a:t>o</a:t>
            </a:r>
            <a:r>
              <a:rPr dirty="0" smtClean="0" sz="2800" spc="-15">
                <a:latin typeface="Batang"/>
                <a:cs typeface="Batang"/>
              </a:rPr>
              <a:t>f</a:t>
            </a:r>
            <a:r>
              <a:rPr dirty="0" smtClean="0" sz="2800" spc="-45">
                <a:latin typeface="Batang"/>
                <a:cs typeface="Batang"/>
              </a:rPr>
              <a:t> </a:t>
            </a:r>
            <a:r>
              <a:rPr dirty="0" smtClean="0" sz="2800" spc="-45">
                <a:latin typeface="Batang"/>
                <a:cs typeface="Batang"/>
              </a:rPr>
              <a:t>1974</a:t>
            </a:r>
            <a:r>
              <a:rPr dirty="0" smtClean="0" sz="2800" spc="-20">
                <a:latin typeface="Batang"/>
                <a:cs typeface="Batang"/>
              </a:rPr>
              <a:t>:res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0">
                <a:latin typeface="Batang"/>
                <a:cs typeface="Batang"/>
              </a:rPr>
              <a:t>ric</a:t>
            </a:r>
            <a:r>
              <a:rPr dirty="0" smtClean="0" sz="2800" spc="-15">
                <a:latin typeface="Batang"/>
                <a:cs typeface="Batang"/>
              </a:rPr>
              <a:t>ts</a:t>
            </a:r>
            <a:r>
              <a:rPr dirty="0" smtClean="0" sz="2800" spc="-15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the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releas</a:t>
            </a:r>
            <a:r>
              <a:rPr dirty="0" smtClean="0" sz="2800" spc="-20">
                <a:latin typeface="Batang"/>
                <a:cs typeface="Batang"/>
              </a:rPr>
              <a:t>e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of</a:t>
            </a:r>
            <a:r>
              <a:rPr dirty="0" smtClean="0" sz="2800" spc="-10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cer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15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typ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15">
                <a:latin typeface="Batang"/>
                <a:cs typeface="Batang"/>
              </a:rPr>
              <a:t>s</a:t>
            </a:r>
            <a:r>
              <a:rPr dirty="0" smtClean="0" sz="2800" spc="20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of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da</a:t>
            </a:r>
            <a:r>
              <a:rPr dirty="0" smtClean="0" sz="2800" spc="-15">
                <a:latin typeface="Batang"/>
                <a:cs typeface="Batang"/>
              </a:rPr>
              <a:t>ta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to</a:t>
            </a:r>
            <a:r>
              <a:rPr dirty="0" smtClean="0" sz="2800" spc="15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the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p</a:t>
            </a:r>
            <a:r>
              <a:rPr dirty="0" smtClean="0" sz="2800" spc="-20">
                <a:latin typeface="Batang"/>
                <a:cs typeface="Batang"/>
              </a:rPr>
              <a:t>ublic</a:t>
            </a:r>
            <a:endParaRPr sz="2800">
              <a:latin typeface="Batang"/>
              <a:cs typeface="Batang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9"/>
            <a:ext cx="9144000" cy="1311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3540" y="901191"/>
            <a:ext cx="5314315" cy="6508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5125"/>
              </a:lnSpc>
            </a:pPr>
            <a:r>
              <a:rPr dirty="0" smtClean="0" sz="4400">
                <a:latin typeface="Batang"/>
                <a:cs typeface="Batang"/>
              </a:rPr>
              <a:t>Pro</a:t>
            </a:r>
            <a:r>
              <a:rPr dirty="0" smtClean="0" sz="4400" spc="-10">
                <a:latin typeface="Batang"/>
                <a:cs typeface="Batang"/>
              </a:rPr>
              <a:t>j</a:t>
            </a:r>
            <a:r>
              <a:rPr dirty="0" smtClean="0" sz="4400" spc="-10">
                <a:latin typeface="Batang"/>
                <a:cs typeface="Batang"/>
              </a:rPr>
              <a:t>e</a:t>
            </a:r>
            <a:r>
              <a:rPr dirty="0" smtClean="0" sz="4400" spc="0">
                <a:latin typeface="Batang"/>
                <a:cs typeface="Batang"/>
              </a:rPr>
              <a:t>ct</a:t>
            </a:r>
            <a:r>
              <a:rPr dirty="0" smtClean="0" sz="4400" spc="-10">
                <a:latin typeface="Batang"/>
                <a:cs typeface="Batang"/>
              </a:rPr>
              <a:t> </a:t>
            </a:r>
            <a:r>
              <a:rPr dirty="0" smtClean="0" sz="4400" spc="0">
                <a:latin typeface="Batang"/>
                <a:cs typeface="Batang"/>
              </a:rPr>
              <a:t>Backgro</a:t>
            </a:r>
            <a:r>
              <a:rPr dirty="0" smtClean="0" sz="4400" spc="-5">
                <a:latin typeface="Batang"/>
                <a:cs typeface="Batang"/>
              </a:rPr>
              <a:t>u</a:t>
            </a:r>
            <a:r>
              <a:rPr dirty="0" smtClean="0" sz="4400" spc="-10">
                <a:latin typeface="Batang"/>
                <a:cs typeface="Batang"/>
              </a:rPr>
              <a:t>n</a:t>
            </a:r>
            <a:r>
              <a:rPr dirty="0" smtClean="0" sz="4400" spc="0">
                <a:latin typeface="Batang"/>
                <a:cs typeface="Batang"/>
              </a:rPr>
              <a:t>d</a:t>
            </a:r>
            <a:endParaRPr sz="4400">
              <a:latin typeface="Batang"/>
              <a:cs typeface="Batang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2189479"/>
            <a:ext cx="8029575" cy="39179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4965" indent="-342900">
              <a:lnSpc>
                <a:spcPct val="100000"/>
              </a:lnSpc>
              <a:buSzPct val="64285"/>
              <a:buFont typeface="Arial"/>
              <a:buChar char="•"/>
              <a:tabLst>
                <a:tab pos="354965" algn="l"/>
              </a:tabLst>
            </a:pPr>
            <a:r>
              <a:rPr dirty="0" smtClean="0" sz="2800" spc="-25">
                <a:latin typeface="Batang"/>
                <a:cs typeface="Batang"/>
              </a:rPr>
              <a:t>F</a:t>
            </a:r>
            <a:r>
              <a:rPr dirty="0" smtClean="0" sz="2800" spc="-15">
                <a:latin typeface="Batang"/>
                <a:cs typeface="Batang"/>
              </a:rPr>
              <a:t>E</a:t>
            </a:r>
            <a:r>
              <a:rPr dirty="0" smtClean="0" sz="2800" spc="-30">
                <a:latin typeface="Batang"/>
                <a:cs typeface="Batang"/>
              </a:rPr>
              <a:t>M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5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f</a:t>
            </a:r>
            <a:r>
              <a:rPr dirty="0" smtClean="0" sz="2800" spc="-25">
                <a:latin typeface="Batang"/>
                <a:cs typeface="Batang"/>
              </a:rPr>
              <a:t>u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-25">
                <a:latin typeface="Batang"/>
                <a:cs typeface="Batang"/>
              </a:rPr>
              <a:t>de</a:t>
            </a:r>
            <a:r>
              <a:rPr dirty="0" smtClean="0" sz="2800" spc="-20">
                <a:latin typeface="Batang"/>
                <a:cs typeface="Batang"/>
              </a:rPr>
              <a:t>d</a:t>
            </a:r>
            <a:r>
              <a:rPr dirty="0" smtClean="0" sz="2800" spc="20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(</a:t>
            </a:r>
            <a:r>
              <a:rPr dirty="0" smtClean="0" sz="2800" spc="-15">
                <a:latin typeface="Batang"/>
                <a:cs typeface="Batang"/>
              </a:rPr>
              <a:t>R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20">
                <a:latin typeface="Batang"/>
                <a:cs typeface="Batang"/>
              </a:rPr>
              <a:t>g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on</a:t>
            </a:r>
            <a:r>
              <a:rPr dirty="0" smtClean="0" sz="2800" spc="25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V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15">
                <a:latin typeface="Batang"/>
                <a:cs typeface="Batang"/>
              </a:rPr>
              <a:t>)</a:t>
            </a:r>
            <a:endParaRPr sz="2800">
              <a:latin typeface="Batang"/>
              <a:cs typeface="Batang"/>
            </a:endParaRPr>
          </a:p>
          <a:p>
            <a:pPr>
              <a:lnSpc>
                <a:spcPts val="650"/>
              </a:lnSpc>
              <a:spcBef>
                <a:spcPts val="22"/>
              </a:spcBef>
              <a:buFont typeface="Arial"/>
              <a:buChar char="•"/>
            </a:pPr>
            <a:endParaRPr sz="650"/>
          </a:p>
          <a:p>
            <a:pPr marL="354965" marR="12700" indent="-342900">
              <a:lnSpc>
                <a:spcPct val="100000"/>
              </a:lnSpc>
              <a:buSzPct val="64285"/>
              <a:buFont typeface="Arial"/>
              <a:buChar char="•"/>
              <a:tabLst>
                <a:tab pos="354965" algn="l"/>
              </a:tabLst>
            </a:pPr>
            <a:r>
              <a:rPr dirty="0" smtClean="0" sz="2800" spc="-40">
                <a:latin typeface="Batang"/>
                <a:cs typeface="Batang"/>
              </a:rPr>
              <a:t>P</a:t>
            </a:r>
            <a:r>
              <a:rPr dirty="0" smtClean="0" sz="2800" spc="-20">
                <a:latin typeface="Batang"/>
                <a:cs typeface="Batang"/>
              </a:rPr>
              <a:t>r</a:t>
            </a:r>
            <a:r>
              <a:rPr dirty="0" smtClean="0" sz="2800" spc="-45">
                <a:latin typeface="Batang"/>
                <a:cs typeface="Batang"/>
              </a:rPr>
              <a:t>o</a:t>
            </a:r>
            <a:r>
              <a:rPr dirty="0" smtClean="0" sz="2800" spc="-25">
                <a:latin typeface="Batang"/>
                <a:cs typeface="Batang"/>
              </a:rPr>
              <a:t>j</a:t>
            </a:r>
            <a:r>
              <a:rPr dirty="0" smtClean="0" sz="2800" spc="-50">
                <a:latin typeface="Batang"/>
                <a:cs typeface="Batang"/>
              </a:rPr>
              <a:t>ec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80">
                <a:latin typeface="Batang"/>
                <a:cs typeface="Batang"/>
              </a:rPr>
              <a:t> </a:t>
            </a:r>
            <a:r>
              <a:rPr dirty="0" smtClean="0" sz="2800" spc="-40">
                <a:latin typeface="Batang"/>
                <a:cs typeface="Batang"/>
              </a:rPr>
              <a:t>P</a:t>
            </a:r>
            <a:r>
              <a:rPr dirty="0" smtClean="0" sz="2800" spc="-3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r</a:t>
            </a:r>
            <a:r>
              <a:rPr dirty="0" smtClean="0" sz="2800" spc="-20">
                <a:latin typeface="Batang"/>
                <a:cs typeface="Batang"/>
              </a:rPr>
              <a:t>t</a:t>
            </a:r>
            <a:r>
              <a:rPr dirty="0" smtClean="0" sz="2800" spc="-45">
                <a:latin typeface="Batang"/>
                <a:cs typeface="Batang"/>
              </a:rPr>
              <a:t>n</a:t>
            </a:r>
            <a:r>
              <a:rPr dirty="0" smtClean="0" sz="2800" spc="-50">
                <a:latin typeface="Batang"/>
                <a:cs typeface="Batang"/>
              </a:rPr>
              <a:t>e</a:t>
            </a:r>
            <a:r>
              <a:rPr dirty="0" smtClean="0" sz="2800" spc="-35">
                <a:latin typeface="Batang"/>
                <a:cs typeface="Batang"/>
              </a:rPr>
              <a:t>r</a:t>
            </a:r>
            <a:r>
              <a:rPr dirty="0" smtClean="0" sz="2800" spc="-35">
                <a:latin typeface="Batang"/>
                <a:cs typeface="Batang"/>
              </a:rPr>
              <a:t>s</a:t>
            </a:r>
            <a:r>
              <a:rPr dirty="0" smtClean="0" sz="2800" spc="-10">
                <a:latin typeface="Batang"/>
                <a:cs typeface="Batang"/>
              </a:rPr>
              <a:t>:</a:t>
            </a:r>
            <a:r>
              <a:rPr dirty="0" smtClean="0" sz="2800" spc="-30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S</a:t>
            </a:r>
            <a:r>
              <a:rPr dirty="0" smtClean="0" sz="2800" spc="-15">
                <a:latin typeface="Batang"/>
                <a:cs typeface="Batang"/>
              </a:rPr>
              <a:t>ol</a:t>
            </a:r>
            <a:r>
              <a:rPr dirty="0" smtClean="0" sz="2800" spc="-25">
                <a:latin typeface="Batang"/>
                <a:cs typeface="Batang"/>
              </a:rPr>
              <a:t>u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15">
                <a:latin typeface="Batang"/>
                <a:cs typeface="Batang"/>
              </a:rPr>
              <a:t>nt,</a:t>
            </a:r>
            <a:r>
              <a:rPr dirty="0" smtClean="0" sz="2800" spc="25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Fre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-25">
                <a:latin typeface="Batang"/>
                <a:cs typeface="Batang"/>
              </a:rPr>
              <a:t>c</a:t>
            </a:r>
            <a:r>
              <a:rPr dirty="0" smtClean="0" sz="2800" spc="-20">
                <a:latin typeface="Batang"/>
                <a:cs typeface="Batang"/>
              </a:rPr>
              <a:t>h</a:t>
            </a:r>
            <a:r>
              <a:rPr dirty="0" smtClean="0" sz="2800" spc="15">
                <a:latin typeface="Batang"/>
                <a:cs typeface="Batang"/>
              </a:rPr>
              <a:t> </a:t>
            </a:r>
            <a:r>
              <a:rPr dirty="0" smtClean="0" sz="2800" spc="-30">
                <a:latin typeface="Batang"/>
                <a:cs typeface="Batang"/>
              </a:rPr>
              <a:t>We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30">
                <a:latin typeface="Batang"/>
                <a:cs typeface="Batang"/>
              </a:rPr>
              <a:t>m</a:t>
            </a:r>
            <a:r>
              <a:rPr dirty="0" smtClean="0" sz="2800" spc="-20">
                <a:latin typeface="Batang"/>
                <a:cs typeface="Batang"/>
              </a:rPr>
              <a:t>o</a:t>
            </a:r>
            <a:r>
              <a:rPr dirty="0" smtClean="0" sz="2800" spc="-20">
                <a:latin typeface="Batang"/>
                <a:cs typeface="Batang"/>
              </a:rPr>
              <a:t>re,</a:t>
            </a:r>
            <a:r>
              <a:rPr dirty="0" smtClean="0" sz="2800" spc="-15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R</a:t>
            </a:r>
            <a:r>
              <a:rPr dirty="0" smtClean="0" sz="2800" spc="-20">
                <a:latin typeface="Batang"/>
                <a:cs typeface="Batang"/>
              </a:rPr>
              <a:t>L</a:t>
            </a:r>
            <a:r>
              <a:rPr dirty="0" smtClean="0" sz="2800" spc="-10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Co</a:t>
            </a:r>
            <a:r>
              <a:rPr dirty="0" smtClean="0" sz="2800" spc="-30">
                <a:latin typeface="Batang"/>
                <a:cs typeface="Batang"/>
              </a:rPr>
              <a:t>m</a:t>
            </a:r>
            <a:r>
              <a:rPr dirty="0" smtClean="0" sz="2800" spc="-30">
                <a:latin typeface="Batang"/>
                <a:cs typeface="Batang"/>
              </a:rPr>
              <a:t>m</a:t>
            </a:r>
            <a:r>
              <a:rPr dirty="0" smtClean="0" sz="2800" spc="-20">
                <a:latin typeface="Batang"/>
                <a:cs typeface="Batang"/>
              </a:rPr>
              <a:t>un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15">
                <a:latin typeface="Batang"/>
                <a:cs typeface="Batang"/>
              </a:rPr>
              <a:t>s</a:t>
            </a:r>
            <a:endParaRPr sz="2800">
              <a:latin typeface="Batang"/>
              <a:cs typeface="Batang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Arial"/>
              <a:buChar char="•"/>
            </a:pPr>
            <a:endParaRPr sz="650"/>
          </a:p>
          <a:p>
            <a:pPr marL="355600" indent="-342900">
              <a:lnSpc>
                <a:spcPct val="100000"/>
              </a:lnSpc>
              <a:buSzPct val="64285"/>
              <a:buFont typeface="Arial"/>
              <a:buChar char="•"/>
              <a:tabLst>
                <a:tab pos="354965" algn="l"/>
              </a:tabLst>
            </a:pPr>
            <a:r>
              <a:rPr dirty="0" smtClean="0" sz="2800" spc="-20">
                <a:latin typeface="Batang"/>
                <a:cs typeface="Batang"/>
              </a:rPr>
              <a:t>Del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verables</a:t>
            </a:r>
            <a:endParaRPr sz="2800">
              <a:latin typeface="Batang"/>
              <a:cs typeface="Batang"/>
            </a:endParaRPr>
          </a:p>
          <a:p>
            <a:pPr>
              <a:lnSpc>
                <a:spcPts val="650"/>
              </a:lnSpc>
              <a:spcBef>
                <a:spcPts val="22"/>
              </a:spcBef>
              <a:buFont typeface="Arial"/>
              <a:buChar char="•"/>
            </a:pPr>
            <a:endParaRPr sz="650"/>
          </a:p>
          <a:p>
            <a:pPr lvl="1" marL="756285" indent="-287020">
              <a:lnSpc>
                <a:spcPct val="100000"/>
              </a:lnSpc>
              <a:buSzPct val="64285"/>
              <a:buFont typeface="Arial"/>
              <a:buChar char="•"/>
              <a:tabLst>
                <a:tab pos="756285" algn="l"/>
              </a:tabLst>
            </a:pPr>
            <a:r>
              <a:rPr dirty="0" smtClean="0" sz="2800" spc="-15">
                <a:latin typeface="Batang"/>
                <a:cs typeface="Batang"/>
              </a:rPr>
              <a:t>R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20">
                <a:latin typeface="Batang"/>
                <a:cs typeface="Batang"/>
              </a:rPr>
              <a:t>p</a:t>
            </a:r>
            <a:r>
              <a:rPr dirty="0" smtClean="0" sz="2800" spc="5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Lo</a:t>
            </a:r>
            <a:r>
              <a:rPr dirty="0" smtClean="0" sz="2800" spc="-20">
                <a:latin typeface="Batang"/>
                <a:cs typeface="Batang"/>
              </a:rPr>
              <a:t>s</a:t>
            </a:r>
            <a:r>
              <a:rPr dirty="0" smtClean="0" sz="2800" spc="-15">
                <a:latin typeface="Batang"/>
                <a:cs typeface="Batang"/>
              </a:rPr>
              <a:t>s</a:t>
            </a:r>
            <a:r>
              <a:rPr dirty="0" smtClean="0" sz="2800" spc="-15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da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5">
                <a:latin typeface="Batang"/>
                <a:cs typeface="Batang"/>
              </a:rPr>
              <a:t>abas</a:t>
            </a:r>
            <a:r>
              <a:rPr dirty="0" smtClean="0" sz="2800" spc="-20">
                <a:latin typeface="Batang"/>
                <a:cs typeface="Batang"/>
              </a:rPr>
              <a:t>e</a:t>
            </a:r>
            <a:r>
              <a:rPr dirty="0" smtClean="0" sz="2800" spc="20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nd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we</a:t>
            </a:r>
            <a:r>
              <a:rPr dirty="0" smtClean="0" sz="2800" spc="-20">
                <a:latin typeface="Batang"/>
                <a:cs typeface="Batang"/>
              </a:rPr>
              <a:t>b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po</a:t>
            </a:r>
            <a:r>
              <a:rPr dirty="0" smtClean="0" sz="2800" spc="-20">
                <a:latin typeface="Batang"/>
                <a:cs typeface="Batang"/>
              </a:rPr>
              <a:t>r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0">
                <a:latin typeface="Batang"/>
                <a:cs typeface="Batang"/>
              </a:rPr>
              <a:t>al</a:t>
            </a:r>
            <a:endParaRPr sz="2800">
              <a:latin typeface="Batang"/>
              <a:cs typeface="Batang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Font typeface="Arial"/>
              <a:buChar char="•"/>
            </a:pPr>
            <a:endParaRPr sz="650"/>
          </a:p>
          <a:p>
            <a:pPr lvl="2" marL="1155700" indent="-228600">
              <a:lnSpc>
                <a:spcPct val="100000"/>
              </a:lnSpc>
              <a:buSzPct val="64285"/>
              <a:buFont typeface="Arial"/>
              <a:buChar char="•"/>
              <a:tabLst>
                <a:tab pos="1155065" algn="l"/>
              </a:tabLst>
            </a:pPr>
            <a:r>
              <a:rPr dirty="0" smtClean="0" sz="2800" spc="-30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w</a:t>
            </a:r>
            <a:r>
              <a:rPr dirty="0" smtClean="0" sz="2800" spc="-30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w</a:t>
            </a:r>
            <a:r>
              <a:rPr dirty="0" smtClean="0" sz="2800" spc="-30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w</a:t>
            </a:r>
            <a:r>
              <a:rPr dirty="0" smtClean="0" sz="2800" spc="-15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.flo</a:t>
            </a:r>
            <a:r>
              <a:rPr dirty="0" smtClean="0" sz="2800" spc="-20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o</a:t>
            </a:r>
            <a:r>
              <a:rPr dirty="0" smtClean="0" sz="2800" spc="-25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d</a:t>
            </a:r>
            <a:r>
              <a:rPr dirty="0" smtClean="0" sz="2800" spc="-20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h</a:t>
            </a:r>
            <a:r>
              <a:rPr dirty="0" smtClean="0" sz="2800" spc="-25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e</a:t>
            </a:r>
            <a:r>
              <a:rPr dirty="0" smtClean="0" sz="2800" spc="-15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lp</a:t>
            </a:r>
            <a:r>
              <a:rPr dirty="0" smtClean="0" sz="2800" spc="-15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.un</a:t>
            </a:r>
            <a:r>
              <a:rPr dirty="0" smtClean="0" sz="2800" spc="-20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o</a:t>
            </a:r>
            <a:r>
              <a:rPr dirty="0" smtClean="0" sz="2800" spc="-10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.</a:t>
            </a:r>
            <a:r>
              <a:rPr dirty="0" smtClean="0" sz="2800" spc="-25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e</a:t>
            </a:r>
            <a:r>
              <a:rPr dirty="0" smtClean="0" sz="2800" spc="-25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d</a:t>
            </a:r>
            <a:r>
              <a:rPr dirty="0" smtClean="0" sz="2800" spc="-20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u</a:t>
            </a:r>
            <a:endParaRPr sz="2800">
              <a:latin typeface="Batang"/>
              <a:cs typeface="Batang"/>
            </a:endParaRPr>
          </a:p>
          <a:p>
            <a:pPr lvl="2">
              <a:lnSpc>
                <a:spcPts val="650"/>
              </a:lnSpc>
              <a:spcBef>
                <a:spcPts val="21"/>
              </a:spcBef>
              <a:buFont typeface="Arial"/>
              <a:buChar char="•"/>
            </a:pPr>
            <a:endParaRPr sz="650"/>
          </a:p>
          <a:p>
            <a:pPr lvl="1" marL="756285" indent="-287020">
              <a:lnSpc>
                <a:spcPct val="100000"/>
              </a:lnSpc>
              <a:buSzPct val="64285"/>
              <a:buFont typeface="Arial"/>
              <a:buChar char="•"/>
              <a:tabLst>
                <a:tab pos="756285" algn="l"/>
              </a:tabLst>
            </a:pP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re</a:t>
            </a:r>
            <a:r>
              <a:rPr dirty="0" smtClean="0" sz="2800" spc="-20">
                <a:latin typeface="Batang"/>
                <a:cs typeface="Batang"/>
              </a:rPr>
              <a:t>a</a:t>
            </a:r>
            <a:r>
              <a:rPr dirty="0" smtClean="0" sz="2800" spc="-15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15">
                <a:latin typeface="Batang"/>
                <a:cs typeface="Batang"/>
              </a:rPr>
              <a:t>ly</a:t>
            </a:r>
            <a:r>
              <a:rPr dirty="0" smtClean="0" sz="2800" spc="-20">
                <a:latin typeface="Batang"/>
                <a:cs typeface="Batang"/>
              </a:rPr>
              <a:t>ses</a:t>
            </a:r>
            <a:endParaRPr sz="2800">
              <a:latin typeface="Batang"/>
              <a:cs typeface="Batang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Font typeface="Arial"/>
              <a:buChar char="•"/>
            </a:pPr>
            <a:endParaRPr sz="650"/>
          </a:p>
          <a:p>
            <a:pPr lvl="1" marL="756285" indent="-287020">
              <a:lnSpc>
                <a:spcPts val="3295"/>
              </a:lnSpc>
              <a:buSzPct val="64285"/>
              <a:buFont typeface="Arial"/>
              <a:buChar char="•"/>
              <a:tabLst>
                <a:tab pos="756285" algn="l"/>
              </a:tabLst>
            </a:pPr>
            <a:r>
              <a:rPr dirty="0" smtClean="0" sz="2800" spc="-25">
                <a:latin typeface="Batang"/>
                <a:cs typeface="Batang"/>
              </a:rPr>
              <a:t>O</a:t>
            </a:r>
            <a:r>
              <a:rPr dirty="0" smtClean="0" sz="2800" spc="-25">
                <a:latin typeface="Batang"/>
                <a:cs typeface="Batang"/>
              </a:rPr>
              <a:t>u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0">
                <a:latin typeface="Batang"/>
                <a:cs typeface="Batang"/>
              </a:rPr>
              <a:t>reach</a:t>
            </a:r>
            <a:endParaRPr sz="2800">
              <a:latin typeface="Batang"/>
              <a:cs typeface="Batang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5519611"/>
            <a:ext cx="9140952" cy="1338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21822" y="192849"/>
            <a:ext cx="6899275" cy="13087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34440" marR="12700" indent="-1222375">
              <a:lnSpc>
                <a:spcPct val="100000"/>
              </a:lnSpc>
            </a:pPr>
            <a:r>
              <a:rPr dirty="0" smtClean="0" sz="4400" spc="-5">
                <a:latin typeface="Batang"/>
                <a:cs typeface="Batang"/>
              </a:rPr>
              <a:t>T</a:t>
            </a:r>
            <a:r>
              <a:rPr dirty="0" smtClean="0" sz="4400" spc="0">
                <a:latin typeface="Batang"/>
                <a:cs typeface="Batang"/>
              </a:rPr>
              <a:t>he</a:t>
            </a:r>
            <a:r>
              <a:rPr dirty="0" smtClean="0" sz="4400" spc="-20">
                <a:latin typeface="Batang"/>
                <a:cs typeface="Batang"/>
              </a:rPr>
              <a:t> </a:t>
            </a:r>
            <a:r>
              <a:rPr dirty="0" smtClean="0" sz="4400" spc="5">
                <a:latin typeface="Batang"/>
                <a:cs typeface="Batang"/>
              </a:rPr>
              <a:t>R</a:t>
            </a:r>
            <a:r>
              <a:rPr dirty="0" smtClean="0" sz="4400" spc="-5">
                <a:latin typeface="Batang"/>
                <a:cs typeface="Batang"/>
              </a:rPr>
              <a:t>e</a:t>
            </a:r>
            <a:r>
              <a:rPr dirty="0" smtClean="0" sz="4400" spc="0">
                <a:latin typeface="Batang"/>
                <a:cs typeface="Batang"/>
              </a:rPr>
              <a:t>p</a:t>
            </a:r>
            <a:r>
              <a:rPr dirty="0" smtClean="0" sz="4400" spc="-5">
                <a:latin typeface="Batang"/>
                <a:cs typeface="Batang"/>
              </a:rPr>
              <a:t>e</a:t>
            </a:r>
            <a:r>
              <a:rPr dirty="0" smtClean="0" sz="4400" spc="0">
                <a:latin typeface="Batang"/>
                <a:cs typeface="Batang"/>
              </a:rPr>
              <a:t>t</a:t>
            </a:r>
            <a:r>
              <a:rPr dirty="0" smtClean="0" sz="4400" spc="-5">
                <a:latin typeface="Batang"/>
                <a:cs typeface="Batang"/>
              </a:rPr>
              <a:t>i</a:t>
            </a:r>
            <a:r>
              <a:rPr dirty="0" smtClean="0" sz="4400" spc="0">
                <a:latin typeface="Batang"/>
                <a:cs typeface="Batang"/>
              </a:rPr>
              <a:t>t</a:t>
            </a:r>
            <a:r>
              <a:rPr dirty="0" smtClean="0" sz="4400" spc="-5">
                <a:latin typeface="Batang"/>
                <a:cs typeface="Batang"/>
              </a:rPr>
              <a:t>i</a:t>
            </a:r>
            <a:r>
              <a:rPr dirty="0" smtClean="0" sz="4400" spc="-5">
                <a:latin typeface="Batang"/>
                <a:cs typeface="Batang"/>
              </a:rPr>
              <a:t>v</a:t>
            </a:r>
            <a:r>
              <a:rPr dirty="0" smtClean="0" sz="4400" spc="0">
                <a:latin typeface="Batang"/>
                <a:cs typeface="Batang"/>
              </a:rPr>
              <a:t>e</a:t>
            </a:r>
            <a:r>
              <a:rPr dirty="0" smtClean="0" sz="4400" spc="5">
                <a:latin typeface="Batang"/>
                <a:cs typeface="Batang"/>
              </a:rPr>
              <a:t> </a:t>
            </a:r>
            <a:r>
              <a:rPr dirty="0" smtClean="0" sz="4400" spc="-5">
                <a:latin typeface="Batang"/>
                <a:cs typeface="Batang"/>
              </a:rPr>
              <a:t>L</a:t>
            </a:r>
            <a:r>
              <a:rPr dirty="0" smtClean="0" sz="4400" spc="0">
                <a:latin typeface="Batang"/>
                <a:cs typeface="Batang"/>
              </a:rPr>
              <a:t>oss</a:t>
            </a:r>
            <a:r>
              <a:rPr dirty="0" smtClean="0" sz="4400" spc="-10">
                <a:latin typeface="Batang"/>
                <a:cs typeface="Batang"/>
              </a:rPr>
              <a:t> </a:t>
            </a:r>
            <a:r>
              <a:rPr dirty="0" smtClean="0" sz="4400" spc="-5">
                <a:latin typeface="Batang"/>
                <a:cs typeface="Batang"/>
              </a:rPr>
              <a:t>A</a:t>
            </a:r>
            <a:r>
              <a:rPr dirty="0" smtClean="0" sz="4400" spc="-5">
                <a:latin typeface="Batang"/>
                <a:cs typeface="Batang"/>
              </a:rPr>
              <a:t>rea</a:t>
            </a:r>
            <a:r>
              <a:rPr dirty="0" smtClean="0" sz="4400" spc="-5">
                <a:latin typeface="Batang"/>
                <a:cs typeface="Batang"/>
              </a:rPr>
              <a:t> </a:t>
            </a:r>
            <a:r>
              <a:rPr dirty="0" smtClean="0" sz="4400" spc="-5">
                <a:latin typeface="Batang"/>
                <a:cs typeface="Batang"/>
              </a:rPr>
              <a:t>Ana</a:t>
            </a:r>
            <a:r>
              <a:rPr dirty="0" smtClean="0" sz="4400" spc="0">
                <a:latin typeface="Batang"/>
                <a:cs typeface="Batang"/>
              </a:rPr>
              <a:t>lys</a:t>
            </a:r>
            <a:r>
              <a:rPr dirty="0" smtClean="0" sz="4400" spc="-5">
                <a:latin typeface="Batang"/>
                <a:cs typeface="Batang"/>
              </a:rPr>
              <a:t>i</a:t>
            </a:r>
            <a:r>
              <a:rPr dirty="0" smtClean="0" sz="4400" spc="0">
                <a:latin typeface="Batang"/>
                <a:cs typeface="Batang"/>
              </a:rPr>
              <a:t>s</a:t>
            </a:r>
            <a:r>
              <a:rPr dirty="0" smtClean="0" sz="4400" spc="-25">
                <a:latin typeface="Batang"/>
                <a:cs typeface="Batang"/>
              </a:rPr>
              <a:t> </a:t>
            </a:r>
            <a:r>
              <a:rPr dirty="0" smtClean="0" sz="4400" spc="-5">
                <a:latin typeface="Batang"/>
                <a:cs typeface="Batang"/>
              </a:rPr>
              <a:t>(</a:t>
            </a:r>
            <a:r>
              <a:rPr dirty="0" smtClean="0" sz="4400" spc="5">
                <a:latin typeface="Batang"/>
                <a:cs typeface="Batang"/>
              </a:rPr>
              <a:t>R</a:t>
            </a:r>
            <a:r>
              <a:rPr dirty="0" smtClean="0" sz="4400" spc="-5">
                <a:latin typeface="Batang"/>
                <a:cs typeface="Batang"/>
              </a:rPr>
              <a:t>L</a:t>
            </a:r>
            <a:r>
              <a:rPr dirty="0" smtClean="0" sz="4400" spc="0">
                <a:latin typeface="Batang"/>
                <a:cs typeface="Batang"/>
              </a:rPr>
              <a:t>A</a:t>
            </a:r>
            <a:r>
              <a:rPr dirty="0" smtClean="0" sz="4400" spc="-5">
                <a:latin typeface="Batang"/>
                <a:cs typeface="Batang"/>
              </a:rPr>
              <a:t>A</a:t>
            </a:r>
            <a:r>
              <a:rPr dirty="0" smtClean="0" sz="4400" spc="0">
                <a:latin typeface="Batang"/>
                <a:cs typeface="Batang"/>
              </a:rPr>
              <a:t>)</a:t>
            </a:r>
            <a:endParaRPr sz="4400">
              <a:latin typeface="Batang"/>
              <a:cs typeface="Batang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808479"/>
            <a:ext cx="7947659" cy="28130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2800" spc="-25">
                <a:latin typeface="Batang"/>
                <a:cs typeface="Batang"/>
              </a:rPr>
              <a:t>F</a:t>
            </a:r>
            <a:r>
              <a:rPr dirty="0" smtClean="0" sz="2800" spc="-15">
                <a:latin typeface="Batang"/>
                <a:cs typeface="Batang"/>
              </a:rPr>
              <a:t>lood</a:t>
            </a:r>
            <a:r>
              <a:rPr dirty="0" smtClean="0" sz="2800" spc="-15">
                <a:latin typeface="Batang"/>
                <a:cs typeface="Batang"/>
              </a:rPr>
              <a:t> </a:t>
            </a:r>
            <a:r>
              <a:rPr dirty="0" smtClean="0" sz="2800" spc="-30">
                <a:latin typeface="Batang"/>
                <a:cs typeface="Batang"/>
              </a:rPr>
              <a:t>m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g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on</a:t>
            </a:r>
            <a:r>
              <a:rPr dirty="0" smtClean="0" sz="2800" spc="50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p</a:t>
            </a:r>
            <a:r>
              <a:rPr dirty="0" smtClean="0" sz="2800" spc="-15">
                <a:latin typeface="Batang"/>
                <a:cs typeface="Batang"/>
              </a:rPr>
              <a:t>l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endParaRPr sz="2800">
              <a:latin typeface="Batang"/>
              <a:cs typeface="Batang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Arial"/>
              <a:buChar char="•"/>
            </a:pPr>
            <a:endParaRPr sz="650"/>
          </a:p>
          <a:p>
            <a:pPr lvl="1" marL="756285" marR="1024255" indent="-287020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dirty="0" smtClean="0" sz="2800" spc="-20">
                <a:latin typeface="Batang"/>
                <a:cs typeface="Batang"/>
              </a:rPr>
              <a:t>Ide</a:t>
            </a:r>
            <a:r>
              <a:rPr dirty="0" smtClean="0" sz="2800" spc="-15">
                <a:latin typeface="Batang"/>
                <a:cs typeface="Batang"/>
              </a:rPr>
              <a:t>nt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fie</a:t>
            </a:r>
            <a:r>
              <a:rPr dirty="0" smtClean="0" sz="2800" spc="-15">
                <a:latin typeface="Batang"/>
                <a:cs typeface="Batang"/>
              </a:rPr>
              <a:t>s</a:t>
            </a:r>
            <a:r>
              <a:rPr dirty="0" smtClean="0" sz="2800" spc="35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the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s</a:t>
            </a:r>
            <a:r>
              <a:rPr dirty="0" smtClean="0" sz="2800" spc="-20">
                <a:latin typeface="Batang"/>
                <a:cs typeface="Batang"/>
              </a:rPr>
              <a:t>o</a:t>
            </a:r>
            <a:r>
              <a:rPr dirty="0" smtClean="0" sz="2800" spc="-20">
                <a:latin typeface="Batang"/>
                <a:cs typeface="Batang"/>
              </a:rPr>
              <a:t>urce</a:t>
            </a:r>
            <a:r>
              <a:rPr dirty="0" smtClean="0" sz="2800" spc="-15">
                <a:latin typeface="Batang"/>
                <a:cs typeface="Batang"/>
              </a:rPr>
              <a:t>(</a:t>
            </a:r>
            <a:r>
              <a:rPr dirty="0" smtClean="0" sz="2800" spc="-20">
                <a:latin typeface="Batang"/>
                <a:cs typeface="Batang"/>
              </a:rPr>
              <a:t>s</a:t>
            </a:r>
            <a:r>
              <a:rPr dirty="0" smtClean="0" sz="2800" spc="-15">
                <a:latin typeface="Batang"/>
                <a:cs typeface="Batang"/>
              </a:rPr>
              <a:t>)</a:t>
            </a:r>
            <a:r>
              <a:rPr dirty="0" smtClean="0" sz="2800" spc="5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of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re</a:t>
            </a:r>
            <a:r>
              <a:rPr dirty="0" smtClean="0" sz="2800" spc="-20">
                <a:latin typeface="Batang"/>
                <a:cs typeface="Batang"/>
              </a:rPr>
              <a:t>p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25">
                <a:latin typeface="Batang"/>
                <a:cs typeface="Batang"/>
              </a:rPr>
              <a:t>ve</a:t>
            </a:r>
            <a:r>
              <a:rPr dirty="0" smtClean="0" sz="2800" spc="-15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f</a:t>
            </a:r>
            <a:r>
              <a:rPr dirty="0" smtClean="0" sz="2800" spc="-15">
                <a:latin typeface="Batang"/>
                <a:cs typeface="Batang"/>
              </a:rPr>
              <a:t>loo</a:t>
            </a:r>
            <a:r>
              <a:rPr dirty="0" smtClean="0" sz="2800" spc="-25">
                <a:latin typeface="Batang"/>
                <a:cs typeface="Batang"/>
              </a:rPr>
              <a:t>d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ng</a:t>
            </a:r>
            <a:endParaRPr sz="2800">
              <a:latin typeface="Batang"/>
              <a:cs typeface="Batang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Font typeface="Arial"/>
              <a:buChar char="–"/>
            </a:pPr>
            <a:endParaRPr sz="650"/>
          </a:p>
          <a:p>
            <a:pPr lvl="1" marL="756285" marR="12700" indent="-287020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dirty="0" smtClean="0" sz="2800" spc="-25">
                <a:latin typeface="Batang"/>
                <a:cs typeface="Batang"/>
              </a:rPr>
              <a:t>O</a:t>
            </a:r>
            <a:r>
              <a:rPr dirty="0" smtClean="0" sz="2800" spc="-20">
                <a:latin typeface="Batang"/>
                <a:cs typeface="Batang"/>
              </a:rPr>
              <a:t>f</a:t>
            </a:r>
            <a:r>
              <a:rPr dirty="0" smtClean="0" sz="2800" spc="-20">
                <a:latin typeface="Batang"/>
                <a:cs typeface="Batang"/>
              </a:rPr>
              <a:t>fer</a:t>
            </a:r>
            <a:r>
              <a:rPr dirty="0" smtClean="0" sz="2800" spc="-15">
                <a:latin typeface="Batang"/>
                <a:cs typeface="Batang"/>
              </a:rPr>
              <a:t>s</a:t>
            </a:r>
            <a:r>
              <a:rPr dirty="0" smtClean="0" sz="2800" spc="-15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mi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g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on</a:t>
            </a:r>
            <a:r>
              <a:rPr dirty="0" smtClean="0" sz="2800" spc="50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meas</a:t>
            </a:r>
            <a:r>
              <a:rPr dirty="0" smtClean="0" sz="2800" spc="-20">
                <a:latin typeface="Batang"/>
                <a:cs typeface="Batang"/>
              </a:rPr>
              <a:t>u</a:t>
            </a:r>
            <a:r>
              <a:rPr dirty="0" smtClean="0" sz="2800" spc="-20">
                <a:latin typeface="Batang"/>
                <a:cs typeface="Batang"/>
              </a:rPr>
              <a:t>re</a:t>
            </a:r>
            <a:r>
              <a:rPr dirty="0" smtClean="0" sz="2800" spc="-15">
                <a:latin typeface="Batang"/>
                <a:cs typeface="Batang"/>
              </a:rPr>
              <a:t>s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to</a:t>
            </a:r>
            <a:r>
              <a:rPr dirty="0" smtClean="0" sz="2800" spc="15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c</a:t>
            </a:r>
            <a:r>
              <a:rPr dirty="0" smtClean="0" sz="2800" spc="-20">
                <a:latin typeface="Batang"/>
                <a:cs typeface="Batang"/>
              </a:rPr>
              <a:t>o</a:t>
            </a:r>
            <a:r>
              <a:rPr dirty="0" smtClean="0" sz="2800" spc="-25">
                <a:latin typeface="Batang"/>
                <a:cs typeface="Batang"/>
              </a:rPr>
              <a:t>mba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15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th</a:t>
            </a:r>
            <a:r>
              <a:rPr dirty="0" smtClean="0" sz="2800" spc="-20">
                <a:latin typeface="Batang"/>
                <a:cs typeface="Batang"/>
              </a:rPr>
              <a:t>at</a:t>
            </a:r>
            <a:r>
              <a:rPr dirty="0" smtClean="0" sz="2800" spc="-15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f</a:t>
            </a:r>
            <a:r>
              <a:rPr dirty="0" smtClean="0" sz="2800" spc="-15">
                <a:latin typeface="Batang"/>
                <a:cs typeface="Batang"/>
              </a:rPr>
              <a:t>loo</a:t>
            </a:r>
            <a:r>
              <a:rPr dirty="0" smtClean="0" sz="2800" spc="-25">
                <a:latin typeface="Batang"/>
                <a:cs typeface="Batang"/>
              </a:rPr>
              <a:t>d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ng</a:t>
            </a:r>
            <a:endParaRPr sz="2800">
              <a:latin typeface="Batang"/>
              <a:cs typeface="Batang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Font typeface="Arial"/>
              <a:buChar char="–"/>
            </a:pPr>
            <a:endParaRPr sz="650"/>
          </a:p>
          <a:p>
            <a:pPr lvl="1" marL="756285" indent="-287020">
              <a:lnSpc>
                <a:spcPts val="3329"/>
              </a:lnSpc>
              <a:buFont typeface="Arial"/>
              <a:buChar char="–"/>
              <a:tabLst>
                <a:tab pos="756285" algn="l"/>
              </a:tabLst>
            </a:pP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-25">
                <a:latin typeface="Batang"/>
                <a:cs typeface="Batang"/>
              </a:rPr>
              <a:t>c</a:t>
            </a:r>
            <a:r>
              <a:rPr dirty="0" smtClean="0" sz="2800" spc="-15">
                <a:latin typeface="Batang"/>
                <a:cs typeface="Batang"/>
              </a:rPr>
              <a:t>lu</a:t>
            </a:r>
            <a:r>
              <a:rPr dirty="0" smtClean="0" sz="2800" spc="-25">
                <a:latin typeface="Batang"/>
                <a:cs typeface="Batang"/>
              </a:rPr>
              <a:t>de</a:t>
            </a:r>
            <a:r>
              <a:rPr dirty="0" smtClean="0" sz="2800" spc="-15">
                <a:latin typeface="Batang"/>
                <a:cs typeface="Batang"/>
              </a:rPr>
              <a:t>s</a:t>
            </a:r>
            <a:r>
              <a:rPr dirty="0" smtClean="0" sz="2800" spc="-15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reside</a:t>
            </a:r>
            <a:r>
              <a:rPr dirty="0" smtClean="0" sz="2800" spc="-15">
                <a:latin typeface="Batang"/>
                <a:cs typeface="Batang"/>
              </a:rPr>
              <a:t>nt</a:t>
            </a:r>
            <a:r>
              <a:rPr dirty="0" smtClean="0" sz="2800" spc="40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p</a:t>
            </a:r>
            <a:r>
              <a:rPr dirty="0" smtClean="0" sz="2800" spc="-20">
                <a:latin typeface="Batang"/>
                <a:cs typeface="Batang"/>
              </a:rPr>
              <a:t>ar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ci</a:t>
            </a:r>
            <a:r>
              <a:rPr dirty="0" smtClean="0" sz="2800" spc="-20">
                <a:latin typeface="Batang"/>
                <a:cs typeface="Batang"/>
              </a:rPr>
              <a:t>p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on</a:t>
            </a:r>
            <a:endParaRPr sz="2800">
              <a:latin typeface="Batang"/>
              <a:cs typeface="Batang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5519611"/>
            <a:ext cx="9140952" cy="1338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noAutofit/>
          </a:bodyPr>
          <a:lstStyle/>
          <a:p>
            <a:pPr marL="1306195">
              <a:lnSpc>
                <a:spcPts val="5025"/>
              </a:lnSpc>
            </a:pPr>
            <a:r>
              <a:rPr dirty="0" smtClean="0" sz="4400" spc="5">
                <a:latin typeface="Batang"/>
                <a:cs typeface="Batang"/>
              </a:rPr>
              <a:t>R</a:t>
            </a:r>
            <a:r>
              <a:rPr dirty="0" smtClean="0" sz="4400" spc="-5">
                <a:latin typeface="Batang"/>
                <a:cs typeface="Batang"/>
              </a:rPr>
              <a:t>L</a:t>
            </a:r>
            <a:r>
              <a:rPr dirty="0" smtClean="0" sz="4400" spc="0">
                <a:latin typeface="Batang"/>
                <a:cs typeface="Batang"/>
              </a:rPr>
              <a:t>AA</a:t>
            </a:r>
            <a:r>
              <a:rPr dirty="0" smtClean="0" sz="4400" spc="-15">
                <a:latin typeface="Batang"/>
                <a:cs typeface="Batang"/>
              </a:rPr>
              <a:t> </a:t>
            </a:r>
            <a:r>
              <a:rPr dirty="0" smtClean="0" sz="4400" spc="-5">
                <a:latin typeface="Batang"/>
                <a:cs typeface="Batang"/>
              </a:rPr>
              <a:t>P</a:t>
            </a:r>
            <a:r>
              <a:rPr dirty="0" smtClean="0" sz="4400" spc="-5">
                <a:latin typeface="Batang"/>
                <a:cs typeface="Batang"/>
              </a:rPr>
              <a:t>r</a:t>
            </a:r>
            <a:r>
              <a:rPr dirty="0" smtClean="0" sz="4400" spc="0">
                <a:latin typeface="Batang"/>
                <a:cs typeface="Batang"/>
              </a:rPr>
              <a:t>oc</a:t>
            </a:r>
            <a:r>
              <a:rPr dirty="0" smtClean="0" sz="4400" spc="-5">
                <a:latin typeface="Batang"/>
                <a:cs typeface="Batang"/>
              </a:rPr>
              <a:t>e</a:t>
            </a:r>
            <a:r>
              <a:rPr dirty="0" smtClean="0" sz="4400" spc="0">
                <a:latin typeface="Batang"/>
                <a:cs typeface="Batang"/>
              </a:rPr>
              <a:t>ss</a:t>
            </a:r>
            <a:endParaRPr sz="4400">
              <a:latin typeface="Batang"/>
              <a:cs typeface="Batang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596" y="1395858"/>
            <a:ext cx="7783830" cy="375157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marR="38608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2800" spc="-15">
                <a:latin typeface="Batang"/>
                <a:cs typeface="Batang"/>
              </a:rPr>
              <a:t>S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20">
                <a:latin typeface="Batang"/>
                <a:cs typeface="Batang"/>
              </a:rPr>
              <a:t>p</a:t>
            </a:r>
            <a:r>
              <a:rPr dirty="0" smtClean="0" sz="2800" spc="5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1:</a:t>
            </a:r>
            <a:r>
              <a:rPr dirty="0" smtClean="0" sz="2800" spc="5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5">
                <a:latin typeface="Batang"/>
                <a:cs typeface="Batang"/>
              </a:rPr>
              <a:t>d</a:t>
            </a:r>
            <a:r>
              <a:rPr dirty="0" smtClean="0" sz="2800" spc="-25">
                <a:latin typeface="Batang"/>
                <a:cs typeface="Batang"/>
              </a:rPr>
              <a:t>v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s</a:t>
            </a:r>
            <a:r>
              <a:rPr dirty="0" smtClean="0" sz="2800" spc="-20">
                <a:latin typeface="Batang"/>
                <a:cs typeface="Batang"/>
              </a:rPr>
              <a:t>e</a:t>
            </a:r>
            <a:r>
              <a:rPr dirty="0" smtClean="0" sz="2800" spc="20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10">
                <a:latin typeface="Batang"/>
                <a:cs typeface="Batang"/>
              </a:rPr>
              <a:t>ll</a:t>
            </a:r>
            <a:r>
              <a:rPr dirty="0" smtClean="0" sz="2800" spc="-10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p</a:t>
            </a:r>
            <a:r>
              <a:rPr dirty="0" smtClean="0" sz="2800" spc="-20">
                <a:latin typeface="Batang"/>
                <a:cs typeface="Batang"/>
              </a:rPr>
              <a:t>r</a:t>
            </a:r>
            <a:r>
              <a:rPr dirty="0" smtClean="0" sz="2800" spc="-20">
                <a:latin typeface="Batang"/>
                <a:cs typeface="Batang"/>
              </a:rPr>
              <a:t>op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20">
                <a:latin typeface="Batang"/>
                <a:cs typeface="Batang"/>
              </a:rPr>
              <a:t>r</a:t>
            </a:r>
            <a:r>
              <a:rPr dirty="0" smtClean="0" sz="2800" spc="-15">
                <a:latin typeface="Batang"/>
                <a:cs typeface="Batang"/>
              </a:rPr>
              <a:t>ty</a:t>
            </a:r>
            <a:r>
              <a:rPr dirty="0" smtClean="0" sz="2800" spc="35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o</a:t>
            </a:r>
            <a:r>
              <a:rPr dirty="0" smtClean="0" sz="2800" spc="-30">
                <a:latin typeface="Batang"/>
                <a:cs typeface="Batang"/>
              </a:rPr>
              <a:t>w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20">
                <a:latin typeface="Batang"/>
                <a:cs typeface="Batang"/>
              </a:rPr>
              <a:t>r</a:t>
            </a:r>
            <a:r>
              <a:rPr dirty="0" smtClean="0" sz="2800" spc="-15">
                <a:latin typeface="Batang"/>
                <a:cs typeface="Batang"/>
              </a:rPr>
              <a:t>s</a:t>
            </a:r>
            <a:r>
              <a:rPr dirty="0" smtClean="0" sz="2800" spc="25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15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the</a:t>
            </a:r>
            <a:r>
              <a:rPr dirty="0" smtClean="0" sz="2800" spc="-10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R</a:t>
            </a:r>
            <a:r>
              <a:rPr dirty="0" smtClean="0" sz="2800" spc="-20">
                <a:latin typeface="Batang"/>
                <a:cs typeface="Batang"/>
              </a:rPr>
              <a:t>L</a:t>
            </a:r>
            <a:r>
              <a:rPr dirty="0" smtClean="0" sz="2800" spc="-10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area</a:t>
            </a:r>
            <a:endParaRPr sz="2800">
              <a:latin typeface="Batang"/>
              <a:cs typeface="Batang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Arial"/>
              <a:buChar char="•"/>
            </a:pPr>
            <a:endParaRPr sz="650"/>
          </a:p>
          <a:p>
            <a:pPr marL="355600" marR="127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2800" spc="-15">
                <a:latin typeface="Batang"/>
                <a:cs typeface="Batang"/>
              </a:rPr>
              <a:t>S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20">
                <a:latin typeface="Batang"/>
                <a:cs typeface="Batang"/>
              </a:rPr>
              <a:t>p</a:t>
            </a:r>
            <a:r>
              <a:rPr dirty="0" smtClean="0" sz="2800" spc="5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2:</a:t>
            </a:r>
            <a:r>
              <a:rPr dirty="0" smtClean="0" sz="2800" spc="5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Cont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5">
                <a:latin typeface="Batang"/>
                <a:cs typeface="Batang"/>
              </a:rPr>
              <a:t>c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25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g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-25">
                <a:latin typeface="Batang"/>
                <a:cs typeface="Batang"/>
              </a:rPr>
              <a:t>c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20">
                <a:latin typeface="Batang"/>
                <a:cs typeface="Batang"/>
              </a:rPr>
              <a:t>s</a:t>
            </a:r>
            <a:r>
              <a:rPr dirty="0" smtClean="0" sz="2800" spc="-25">
                <a:latin typeface="Batang"/>
                <a:cs typeface="Batang"/>
              </a:rPr>
              <a:t>/</a:t>
            </a:r>
            <a:r>
              <a:rPr dirty="0" smtClean="0" sz="2800" spc="-20">
                <a:latin typeface="Batang"/>
                <a:cs typeface="Batang"/>
              </a:rPr>
              <a:t>o</a:t>
            </a:r>
            <a:r>
              <a:rPr dirty="0" smtClean="0" sz="2800" spc="-20">
                <a:latin typeface="Batang"/>
                <a:cs typeface="Batang"/>
              </a:rPr>
              <a:t>r</a:t>
            </a:r>
            <a:r>
              <a:rPr dirty="0" smtClean="0" sz="2800" spc="-20">
                <a:latin typeface="Batang"/>
                <a:cs typeface="Batang"/>
              </a:rPr>
              <a:t>g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10">
                <a:latin typeface="Batang"/>
                <a:cs typeface="Batang"/>
              </a:rPr>
              <a:t>n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10">
                <a:latin typeface="Batang"/>
                <a:cs typeface="Batang"/>
              </a:rPr>
              <a:t>z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0">
                <a:latin typeface="Batang"/>
                <a:cs typeface="Batang"/>
              </a:rPr>
              <a:t>t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10">
                <a:latin typeface="Batang"/>
                <a:cs typeface="Batang"/>
              </a:rPr>
              <a:t>o</a:t>
            </a:r>
            <a:r>
              <a:rPr dirty="0" smtClean="0" sz="2800" spc="-20">
                <a:latin typeface="Batang"/>
                <a:cs typeface="Batang"/>
              </a:rPr>
              <a:t>ns</a:t>
            </a:r>
            <a:r>
              <a:rPr dirty="0" smtClean="0" sz="2800" spc="45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th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10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ma</a:t>
            </a:r>
            <a:r>
              <a:rPr dirty="0" smtClean="0" sz="2800" spc="-20">
                <a:latin typeface="Batang"/>
                <a:cs typeface="Batang"/>
              </a:rPr>
              <a:t>y</a:t>
            </a:r>
            <a:r>
              <a:rPr dirty="0" smtClean="0" sz="2800" spc="5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h</a:t>
            </a:r>
            <a:r>
              <a:rPr dirty="0" smtClean="0" sz="2800" spc="-25">
                <a:latin typeface="Batang"/>
                <a:cs typeface="Batang"/>
              </a:rPr>
              <a:t>av</a:t>
            </a:r>
            <a:r>
              <a:rPr dirty="0" smtClean="0" sz="2800" spc="-20">
                <a:latin typeface="Batang"/>
                <a:cs typeface="Batang"/>
              </a:rPr>
              <a:t>e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-20">
                <a:latin typeface="Batang"/>
                <a:cs typeface="Batang"/>
              </a:rPr>
              <a:t>f</a:t>
            </a:r>
            <a:r>
              <a:rPr dirty="0" smtClean="0" sz="2800" spc="-20">
                <a:latin typeface="Batang"/>
                <a:cs typeface="Batang"/>
              </a:rPr>
              <a:t>o</a:t>
            </a:r>
            <a:r>
              <a:rPr dirty="0" smtClean="0" sz="2800" spc="-25">
                <a:latin typeface="Batang"/>
                <a:cs typeface="Batang"/>
              </a:rPr>
              <a:t>rma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on</a:t>
            </a:r>
            <a:endParaRPr sz="2800">
              <a:latin typeface="Batang"/>
              <a:cs typeface="Batang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Arial"/>
              <a:buChar char="•"/>
            </a:pPr>
            <a:endParaRPr sz="650"/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2800" spc="-15">
                <a:latin typeface="Batang"/>
                <a:cs typeface="Batang"/>
              </a:rPr>
              <a:t>S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20">
                <a:latin typeface="Batang"/>
                <a:cs typeface="Batang"/>
              </a:rPr>
              <a:t>p</a:t>
            </a:r>
            <a:r>
              <a:rPr dirty="0" smtClean="0" sz="2800" spc="5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3:</a:t>
            </a:r>
            <a:r>
              <a:rPr dirty="0" smtClean="0" sz="2800" spc="5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V</a:t>
            </a:r>
            <a:r>
              <a:rPr dirty="0" smtClean="0" sz="2800" spc="-20">
                <a:latin typeface="Batang"/>
                <a:cs typeface="Batang"/>
              </a:rPr>
              <a:t>isi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25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eac</a:t>
            </a:r>
            <a:r>
              <a:rPr dirty="0" smtClean="0" sz="2800" spc="-20">
                <a:latin typeface="Batang"/>
                <a:cs typeface="Batang"/>
              </a:rPr>
              <a:t>h</a:t>
            </a:r>
            <a:r>
              <a:rPr dirty="0" smtClean="0" sz="2800" spc="15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build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ng</a:t>
            </a:r>
            <a:r>
              <a:rPr dirty="0" smtClean="0" sz="2800" spc="40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nd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c</a:t>
            </a:r>
            <a:r>
              <a:rPr dirty="0" smtClean="0" sz="2800" spc="-15">
                <a:latin typeface="Batang"/>
                <a:cs typeface="Batang"/>
              </a:rPr>
              <a:t>oll</a:t>
            </a:r>
            <a:r>
              <a:rPr dirty="0" smtClean="0" sz="2800" spc="-25">
                <a:latin typeface="Batang"/>
                <a:cs typeface="Batang"/>
              </a:rPr>
              <a:t>ec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5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da</a:t>
            </a:r>
            <a:r>
              <a:rPr dirty="0" smtClean="0" sz="2800" spc="-15">
                <a:latin typeface="Batang"/>
                <a:cs typeface="Batang"/>
              </a:rPr>
              <a:t>ta</a:t>
            </a:r>
            <a:endParaRPr sz="2800">
              <a:latin typeface="Batang"/>
              <a:cs typeface="Batang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Arial"/>
              <a:buChar char="•"/>
            </a:pPr>
            <a:endParaRPr sz="650"/>
          </a:p>
          <a:p>
            <a:pPr marL="355600" marR="147066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2800" spc="-15">
                <a:latin typeface="Batang"/>
                <a:cs typeface="Batang"/>
              </a:rPr>
              <a:t>S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20">
                <a:latin typeface="Batang"/>
                <a:cs typeface="Batang"/>
              </a:rPr>
              <a:t>p</a:t>
            </a:r>
            <a:r>
              <a:rPr dirty="0" smtClean="0" sz="2800" spc="5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4:</a:t>
            </a:r>
            <a:r>
              <a:rPr dirty="0" smtClean="0" sz="2800" spc="5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R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25">
                <a:latin typeface="Batang"/>
                <a:cs typeface="Batang"/>
              </a:rPr>
              <a:t>v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25">
                <a:latin typeface="Batang"/>
                <a:cs typeface="Batang"/>
              </a:rPr>
              <a:t>w</a:t>
            </a:r>
            <a:r>
              <a:rPr dirty="0" smtClean="0" sz="2800" spc="35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pot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15">
                <a:latin typeface="Batang"/>
                <a:cs typeface="Batang"/>
              </a:rPr>
              <a:t>nt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10">
                <a:latin typeface="Batang"/>
                <a:cs typeface="Batang"/>
              </a:rPr>
              <a:t>l</a:t>
            </a:r>
            <a:r>
              <a:rPr dirty="0" smtClean="0" sz="2800" spc="40">
                <a:latin typeface="Batang"/>
                <a:cs typeface="Batang"/>
              </a:rPr>
              <a:t> </a:t>
            </a:r>
            <a:r>
              <a:rPr dirty="0" smtClean="0" sz="2800" spc="-30">
                <a:latin typeface="Batang"/>
                <a:cs typeface="Batang"/>
              </a:rPr>
              <a:t>m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g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on</a:t>
            </a:r>
            <a:r>
              <a:rPr dirty="0" smtClean="0" sz="2800" spc="-10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meas</a:t>
            </a:r>
            <a:r>
              <a:rPr dirty="0" smtClean="0" sz="2800" spc="-20">
                <a:latin typeface="Batang"/>
                <a:cs typeface="Batang"/>
              </a:rPr>
              <a:t>u</a:t>
            </a:r>
            <a:r>
              <a:rPr dirty="0" smtClean="0" sz="2800" spc="-20">
                <a:latin typeface="Batang"/>
                <a:cs typeface="Batang"/>
              </a:rPr>
              <a:t>res</a:t>
            </a:r>
            <a:endParaRPr sz="2800">
              <a:latin typeface="Batang"/>
              <a:cs typeface="Batang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Arial"/>
              <a:buChar char="•"/>
            </a:pPr>
            <a:endParaRPr sz="650"/>
          </a:p>
          <a:p>
            <a:pPr marL="355600" indent="-342900">
              <a:lnSpc>
                <a:spcPts val="3329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800" spc="-15">
                <a:latin typeface="Batang"/>
                <a:cs typeface="Batang"/>
              </a:rPr>
              <a:t>S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20">
                <a:latin typeface="Batang"/>
                <a:cs typeface="Batang"/>
              </a:rPr>
              <a:t>p</a:t>
            </a:r>
            <a:r>
              <a:rPr dirty="0" smtClean="0" sz="2800" spc="5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5:</a:t>
            </a:r>
            <a:r>
              <a:rPr dirty="0" smtClean="0" sz="2800" spc="5">
                <a:latin typeface="Batang"/>
                <a:cs typeface="Batang"/>
              </a:rPr>
              <a:t> </a:t>
            </a:r>
            <a:r>
              <a:rPr dirty="0" smtClean="0" sz="2800" spc="-30">
                <a:latin typeface="Batang"/>
                <a:cs typeface="Batang"/>
              </a:rPr>
              <a:t>D</a:t>
            </a:r>
            <a:r>
              <a:rPr dirty="0" smtClean="0" sz="2800" spc="-20">
                <a:latin typeface="Batang"/>
                <a:cs typeface="Batang"/>
              </a:rPr>
              <a:t>o</a:t>
            </a:r>
            <a:r>
              <a:rPr dirty="0" smtClean="0" sz="2800" spc="-25">
                <a:latin typeface="Batang"/>
                <a:cs typeface="Batang"/>
              </a:rPr>
              <a:t>c</a:t>
            </a:r>
            <a:r>
              <a:rPr dirty="0" smtClean="0" sz="2800" spc="-25">
                <a:latin typeface="Batang"/>
                <a:cs typeface="Batang"/>
              </a:rPr>
              <a:t>u</a:t>
            </a:r>
            <a:r>
              <a:rPr dirty="0" smtClean="0" sz="2800" spc="-30">
                <a:latin typeface="Batang"/>
                <a:cs typeface="Batang"/>
              </a:rPr>
              <a:t>m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15">
                <a:latin typeface="Batang"/>
                <a:cs typeface="Batang"/>
              </a:rPr>
              <a:t>nt</a:t>
            </a:r>
            <a:r>
              <a:rPr dirty="0" smtClean="0" sz="2800" spc="40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the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f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-25">
                <a:latin typeface="Batang"/>
                <a:cs typeface="Batang"/>
              </a:rPr>
              <a:t>d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ngs</a:t>
            </a:r>
            <a:endParaRPr sz="2800">
              <a:latin typeface="Batang"/>
              <a:cs typeface="Batang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2289" y="5591936"/>
            <a:ext cx="123443" cy="512064"/>
          </a:xfrm>
          <a:custGeom>
            <a:avLst/>
            <a:gdLst/>
            <a:ahLst/>
            <a:cxnLst/>
            <a:rect l="l" t="t" r="r" b="b"/>
            <a:pathLst>
              <a:path w="123443" h="512063">
                <a:moveTo>
                  <a:pt x="0" y="0"/>
                </a:moveTo>
                <a:lnTo>
                  <a:pt x="123443" y="0"/>
                </a:lnTo>
                <a:lnTo>
                  <a:pt x="123443" y="512064"/>
                </a:lnTo>
                <a:lnTo>
                  <a:pt x="0" y="5120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5519611"/>
            <a:ext cx="9140952" cy="1338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7997" rIns="0" bIns="0" rtlCol="0" vert="horz">
            <a:noAutofit/>
          </a:bodyPr>
          <a:lstStyle/>
          <a:p>
            <a:pPr marL="65405">
              <a:lnSpc>
                <a:spcPts val="5125"/>
              </a:lnSpc>
            </a:pPr>
            <a:r>
              <a:rPr dirty="0" smtClean="0" sz="4400" spc="-5">
                <a:latin typeface="Batang"/>
                <a:cs typeface="Batang"/>
              </a:rPr>
              <a:t>Selec</a:t>
            </a:r>
            <a:r>
              <a:rPr dirty="0" smtClean="0" sz="4400" spc="0">
                <a:latin typeface="Batang"/>
                <a:cs typeface="Batang"/>
              </a:rPr>
              <a:t>t</a:t>
            </a:r>
            <a:r>
              <a:rPr dirty="0" smtClean="0" sz="4400" spc="-5">
                <a:latin typeface="Batang"/>
                <a:cs typeface="Batang"/>
              </a:rPr>
              <a:t>i</a:t>
            </a:r>
            <a:r>
              <a:rPr dirty="0" smtClean="0" sz="4400" spc="0">
                <a:latin typeface="Batang"/>
                <a:cs typeface="Batang"/>
              </a:rPr>
              <a:t>on of</a:t>
            </a:r>
            <a:r>
              <a:rPr dirty="0" smtClean="0" sz="4400" spc="-15">
                <a:latin typeface="Batang"/>
                <a:cs typeface="Batang"/>
              </a:rPr>
              <a:t> </a:t>
            </a:r>
            <a:r>
              <a:rPr dirty="0" smtClean="0" sz="4400" spc="-5">
                <a:latin typeface="Batang"/>
                <a:cs typeface="Batang"/>
              </a:rPr>
              <a:t>S</a:t>
            </a:r>
            <a:r>
              <a:rPr dirty="0" smtClean="0" sz="4400" spc="0">
                <a:latin typeface="Batang"/>
                <a:cs typeface="Batang"/>
              </a:rPr>
              <a:t>tu</a:t>
            </a:r>
            <a:r>
              <a:rPr dirty="0" smtClean="0" sz="4400" spc="-5">
                <a:latin typeface="Batang"/>
                <a:cs typeface="Batang"/>
              </a:rPr>
              <a:t>d</a:t>
            </a:r>
            <a:r>
              <a:rPr dirty="0" smtClean="0" sz="4400" spc="0">
                <a:latin typeface="Batang"/>
                <a:cs typeface="Batang"/>
              </a:rPr>
              <a:t>y</a:t>
            </a:r>
            <a:r>
              <a:rPr dirty="0" smtClean="0" sz="4400" spc="-5">
                <a:latin typeface="Batang"/>
                <a:cs typeface="Batang"/>
              </a:rPr>
              <a:t> </a:t>
            </a:r>
            <a:r>
              <a:rPr dirty="0" smtClean="0" sz="4400" spc="-5">
                <a:latin typeface="Batang"/>
                <a:cs typeface="Batang"/>
              </a:rPr>
              <a:t>A</a:t>
            </a:r>
            <a:r>
              <a:rPr dirty="0" smtClean="0" sz="4400" spc="-5">
                <a:latin typeface="Batang"/>
                <a:cs typeface="Batang"/>
              </a:rPr>
              <a:t>rea</a:t>
            </a:r>
            <a:endParaRPr sz="4400">
              <a:latin typeface="Batang"/>
              <a:cs typeface="Batang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9361" y="1678965"/>
            <a:ext cx="4611119" cy="4190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708140" y="2311908"/>
            <a:ext cx="1793239" cy="11252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20">
                <a:latin typeface="Calibri"/>
                <a:cs typeface="Calibri"/>
              </a:rPr>
              <a:t>5</a:t>
            </a:r>
            <a:r>
              <a:rPr dirty="0" smtClean="0" sz="2400" spc="-15">
                <a:latin typeface="Calibri"/>
                <a:cs typeface="Calibri"/>
              </a:rPr>
              <a:t>2</a:t>
            </a:r>
            <a:r>
              <a:rPr dirty="0" smtClean="0" sz="2400" spc="-20">
                <a:latin typeface="Calibri"/>
                <a:cs typeface="Calibri"/>
              </a:rPr>
              <a:t> </a:t>
            </a:r>
            <a:r>
              <a:rPr dirty="0" smtClean="0" sz="2400" spc="-15">
                <a:latin typeface="Calibri"/>
                <a:cs typeface="Calibri"/>
              </a:rPr>
              <a:t>R</a:t>
            </a:r>
            <a:r>
              <a:rPr dirty="0" smtClean="0" sz="2400" spc="-5">
                <a:latin typeface="Calibri"/>
                <a:cs typeface="Calibri"/>
              </a:rPr>
              <a:t>L</a:t>
            </a:r>
            <a:r>
              <a:rPr dirty="0" smtClean="0" sz="2400" spc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mtClean="0" sz="2400" spc="-20">
                <a:latin typeface="Calibri"/>
                <a:cs typeface="Calibri"/>
              </a:rPr>
              <a:t>1</a:t>
            </a:r>
            <a:r>
              <a:rPr dirty="0" smtClean="0" sz="2400" spc="-20">
                <a:latin typeface="Calibri"/>
                <a:cs typeface="Calibri"/>
              </a:rPr>
              <a:t>8</a:t>
            </a:r>
            <a:r>
              <a:rPr dirty="0" smtClean="0" sz="2400" spc="-15">
                <a:latin typeface="Calibri"/>
                <a:cs typeface="Calibri"/>
              </a:rPr>
              <a:t>5</a:t>
            </a:r>
            <a:r>
              <a:rPr dirty="0" smtClean="0" sz="2400" spc="-20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Claims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mtClean="0" sz="2400" spc="-20">
                <a:latin typeface="Calibri"/>
                <a:cs typeface="Calibri"/>
              </a:rPr>
              <a:t>$8</a:t>
            </a:r>
            <a:r>
              <a:rPr dirty="0" smtClean="0" sz="2400" spc="-10">
                <a:latin typeface="Calibri"/>
                <a:cs typeface="Calibri"/>
              </a:rPr>
              <a:t>,</a:t>
            </a:r>
            <a:r>
              <a:rPr dirty="0" smtClean="0" sz="2400" spc="-20">
                <a:latin typeface="Calibri"/>
                <a:cs typeface="Calibri"/>
              </a:rPr>
              <a:t>336</a:t>
            </a:r>
            <a:r>
              <a:rPr dirty="0" smtClean="0" sz="2400" spc="-10">
                <a:latin typeface="Calibri"/>
                <a:cs typeface="Calibri"/>
              </a:rPr>
              <a:t>,</a:t>
            </a:r>
            <a:r>
              <a:rPr dirty="0" smtClean="0" sz="2400" spc="-20">
                <a:latin typeface="Calibri"/>
                <a:cs typeface="Calibri"/>
              </a:rPr>
              <a:t>635.74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244091"/>
            <a:ext cx="1736725" cy="6508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5125"/>
              </a:lnSpc>
            </a:pPr>
            <a:r>
              <a:rPr dirty="0" smtClean="0" sz="4400" spc="-5">
                <a:latin typeface="Batang"/>
                <a:cs typeface="Batang"/>
              </a:rPr>
              <a:t>S</a:t>
            </a:r>
            <a:r>
              <a:rPr dirty="0" smtClean="0" sz="4400" spc="0">
                <a:latin typeface="Batang"/>
                <a:cs typeface="Batang"/>
              </a:rPr>
              <a:t>t</a:t>
            </a:r>
            <a:r>
              <a:rPr dirty="0" smtClean="0" sz="4400" spc="-5">
                <a:latin typeface="Batang"/>
                <a:cs typeface="Batang"/>
              </a:rPr>
              <a:t>e</a:t>
            </a:r>
            <a:r>
              <a:rPr dirty="0" smtClean="0" sz="4400" spc="0">
                <a:latin typeface="Batang"/>
                <a:cs typeface="Batang"/>
              </a:rPr>
              <a:t>p</a:t>
            </a:r>
            <a:r>
              <a:rPr dirty="0" smtClean="0" sz="4400" spc="-10">
                <a:latin typeface="Batang"/>
                <a:cs typeface="Batang"/>
              </a:rPr>
              <a:t> </a:t>
            </a:r>
            <a:r>
              <a:rPr dirty="0" smtClean="0" sz="4400" spc="0">
                <a:latin typeface="Batang"/>
                <a:cs typeface="Batang"/>
              </a:rPr>
              <a:t>1</a:t>
            </a:r>
            <a:endParaRPr sz="4400">
              <a:latin typeface="Batang"/>
              <a:cs typeface="Batang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21495" y="302768"/>
            <a:ext cx="4571941" cy="6248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244091"/>
            <a:ext cx="1736725" cy="6508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5125"/>
              </a:lnSpc>
            </a:pPr>
            <a:r>
              <a:rPr dirty="0" smtClean="0" sz="4400" spc="-5">
                <a:latin typeface="Batang"/>
                <a:cs typeface="Batang"/>
              </a:rPr>
              <a:t>S</a:t>
            </a:r>
            <a:r>
              <a:rPr dirty="0" smtClean="0" sz="4400" spc="0">
                <a:latin typeface="Batang"/>
                <a:cs typeface="Batang"/>
              </a:rPr>
              <a:t>t</a:t>
            </a:r>
            <a:r>
              <a:rPr dirty="0" smtClean="0" sz="4400" spc="-5">
                <a:latin typeface="Batang"/>
                <a:cs typeface="Batang"/>
              </a:rPr>
              <a:t>e</a:t>
            </a:r>
            <a:r>
              <a:rPr dirty="0" smtClean="0" sz="4400" spc="0">
                <a:latin typeface="Batang"/>
                <a:cs typeface="Batang"/>
              </a:rPr>
              <a:t>p</a:t>
            </a:r>
            <a:r>
              <a:rPr dirty="0" smtClean="0" sz="4400" spc="-10">
                <a:latin typeface="Batang"/>
                <a:cs typeface="Batang"/>
              </a:rPr>
              <a:t> </a:t>
            </a:r>
            <a:r>
              <a:rPr dirty="0" smtClean="0" sz="4400" spc="0">
                <a:latin typeface="Batang"/>
                <a:cs typeface="Batang"/>
              </a:rPr>
              <a:t>1</a:t>
            </a:r>
            <a:endParaRPr sz="4400">
              <a:latin typeface="Batang"/>
              <a:cs typeface="Batang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8152" y="657789"/>
            <a:ext cx="4765573" cy="6164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9"/>
            <a:ext cx="9144000" cy="1311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39" y="877597"/>
            <a:ext cx="1736725" cy="6508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5125"/>
              </a:lnSpc>
            </a:pPr>
            <a:r>
              <a:rPr dirty="0" smtClean="0" sz="4400" spc="-5">
                <a:latin typeface="Batang"/>
                <a:cs typeface="Batang"/>
              </a:rPr>
              <a:t>S</a:t>
            </a:r>
            <a:r>
              <a:rPr dirty="0" smtClean="0" sz="4400" spc="0">
                <a:latin typeface="Batang"/>
                <a:cs typeface="Batang"/>
              </a:rPr>
              <a:t>t</a:t>
            </a:r>
            <a:r>
              <a:rPr dirty="0" smtClean="0" sz="4400" spc="-5">
                <a:latin typeface="Batang"/>
                <a:cs typeface="Batang"/>
              </a:rPr>
              <a:t>e</a:t>
            </a:r>
            <a:r>
              <a:rPr dirty="0" smtClean="0" sz="4400" spc="0">
                <a:latin typeface="Batang"/>
                <a:cs typeface="Batang"/>
              </a:rPr>
              <a:t>p</a:t>
            </a:r>
            <a:r>
              <a:rPr dirty="0" smtClean="0" sz="4400" spc="-10">
                <a:latin typeface="Batang"/>
                <a:cs typeface="Batang"/>
              </a:rPr>
              <a:t> </a:t>
            </a:r>
            <a:r>
              <a:rPr dirty="0" smtClean="0" sz="4400" spc="0">
                <a:latin typeface="Batang"/>
                <a:cs typeface="Batang"/>
              </a:rPr>
              <a:t>2</a:t>
            </a:r>
            <a:endParaRPr sz="4400">
              <a:latin typeface="Batang"/>
              <a:cs typeface="Batang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037079"/>
            <a:ext cx="6311900" cy="35083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2800" spc="-20">
                <a:latin typeface="Batang"/>
                <a:cs typeface="Batang"/>
              </a:rPr>
              <a:t>Ide</a:t>
            </a:r>
            <a:r>
              <a:rPr dirty="0" smtClean="0" sz="2800" spc="-15">
                <a:latin typeface="Batang"/>
                <a:cs typeface="Batang"/>
              </a:rPr>
              <a:t>nt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f</a:t>
            </a:r>
            <a:r>
              <a:rPr dirty="0" smtClean="0" sz="2800" spc="-20">
                <a:latin typeface="Batang"/>
                <a:cs typeface="Batang"/>
              </a:rPr>
              <a:t>y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ng</a:t>
            </a:r>
            <a:r>
              <a:rPr dirty="0" smtClean="0" sz="2800" spc="50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Ag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-25">
                <a:latin typeface="Batang"/>
                <a:cs typeface="Batang"/>
              </a:rPr>
              <a:t>c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es/</a:t>
            </a:r>
            <a:r>
              <a:rPr dirty="0" smtClean="0" sz="2800" spc="-25">
                <a:latin typeface="Batang"/>
                <a:cs typeface="Batang"/>
              </a:rPr>
              <a:t>O</a:t>
            </a:r>
            <a:r>
              <a:rPr dirty="0" smtClean="0" sz="2800" spc="-20">
                <a:latin typeface="Batang"/>
                <a:cs typeface="Batang"/>
              </a:rPr>
              <a:t>r</a:t>
            </a:r>
            <a:r>
              <a:rPr dirty="0" smtClean="0" sz="2800" spc="-20">
                <a:latin typeface="Batang"/>
                <a:cs typeface="Batang"/>
              </a:rPr>
              <a:t>g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10">
                <a:latin typeface="Batang"/>
                <a:cs typeface="Batang"/>
              </a:rPr>
              <a:t>z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0">
                <a:latin typeface="Batang"/>
                <a:cs typeface="Batang"/>
              </a:rPr>
              <a:t>t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ons</a:t>
            </a:r>
            <a:endParaRPr sz="2800">
              <a:latin typeface="Batang"/>
              <a:cs typeface="Batang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Arial"/>
              <a:buChar char="•"/>
            </a:pPr>
            <a:endParaRPr sz="650"/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2800" spc="-25">
                <a:latin typeface="Batang"/>
                <a:cs typeface="Batang"/>
              </a:rPr>
              <a:t>Maki</a:t>
            </a:r>
            <a:r>
              <a:rPr dirty="0" smtClean="0" sz="2800" spc="-20">
                <a:latin typeface="Batang"/>
                <a:cs typeface="Batang"/>
              </a:rPr>
              <a:t>ng</a:t>
            </a:r>
            <a:r>
              <a:rPr dirty="0" smtClean="0" sz="2800" spc="15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Cont</a:t>
            </a:r>
            <a:r>
              <a:rPr dirty="0" smtClean="0" sz="2800" spc="-20">
                <a:latin typeface="Batang"/>
                <a:cs typeface="Batang"/>
              </a:rPr>
              <a:t>act</a:t>
            </a:r>
            <a:endParaRPr sz="2800">
              <a:latin typeface="Batang"/>
              <a:cs typeface="Batang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Arial"/>
              <a:buChar char="•"/>
            </a:pPr>
            <a:endParaRPr sz="650"/>
          </a:p>
          <a:p>
            <a:pPr lvl="1" marL="756285" indent="-287020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dirty="0" smtClean="0" sz="2800" spc="-25">
                <a:latin typeface="Batang"/>
                <a:cs typeface="Batang"/>
              </a:rPr>
              <a:t>F</a:t>
            </a:r>
            <a:r>
              <a:rPr dirty="0" smtClean="0" sz="2800" spc="-15">
                <a:latin typeface="Batang"/>
                <a:cs typeface="Batang"/>
              </a:rPr>
              <a:t>loo</a:t>
            </a:r>
            <a:r>
              <a:rPr dirty="0" smtClean="0" sz="2800" spc="-25">
                <a:latin typeface="Batang"/>
                <a:cs typeface="Batang"/>
              </a:rPr>
              <a:t>d</a:t>
            </a:r>
            <a:r>
              <a:rPr dirty="0" smtClean="0" sz="2800" spc="-15">
                <a:latin typeface="Batang"/>
                <a:cs typeface="Batang"/>
              </a:rPr>
              <a:t>pl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15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Ma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g</a:t>
            </a:r>
            <a:r>
              <a:rPr dirty="0" smtClean="0" sz="2800" spc="-20">
                <a:latin typeface="Batang"/>
                <a:cs typeface="Batang"/>
              </a:rPr>
              <a:t>er</a:t>
            </a:r>
            <a:endParaRPr sz="2800">
              <a:latin typeface="Batang"/>
              <a:cs typeface="Batang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Font typeface="Arial"/>
              <a:buChar char="–"/>
            </a:pPr>
            <a:endParaRPr sz="650"/>
          </a:p>
          <a:p>
            <a:pPr lvl="1" marL="756285" indent="-287020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dirty="0" smtClean="0" sz="2800" spc="-30">
                <a:latin typeface="Batang"/>
                <a:cs typeface="Batang"/>
              </a:rPr>
              <a:t>P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20">
                <a:latin typeface="Batang"/>
                <a:cs typeface="Batang"/>
              </a:rPr>
              <a:t>r</a:t>
            </a:r>
            <a:r>
              <a:rPr dirty="0" smtClean="0" sz="2800" spc="-30">
                <a:latin typeface="Batang"/>
                <a:cs typeface="Batang"/>
              </a:rPr>
              <a:t>m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15">
                <a:latin typeface="Batang"/>
                <a:cs typeface="Batang"/>
              </a:rPr>
              <a:t>ts</a:t>
            </a:r>
            <a:endParaRPr sz="2800">
              <a:latin typeface="Batang"/>
              <a:cs typeface="Batang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Font typeface="Arial"/>
              <a:buChar char="–"/>
            </a:pPr>
            <a:endParaRPr sz="650"/>
          </a:p>
          <a:p>
            <a:pPr lvl="1" marL="756285" indent="-287020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dirty="0" smtClean="0" sz="2800" spc="-15">
                <a:latin typeface="Batang"/>
                <a:cs typeface="Batang"/>
              </a:rPr>
              <a:t>S</a:t>
            </a:r>
            <a:r>
              <a:rPr dirty="0" smtClean="0" sz="2800" spc="-15">
                <a:latin typeface="Batang"/>
                <a:cs typeface="Batang"/>
              </a:rPr>
              <a:t>to</a:t>
            </a:r>
            <a:r>
              <a:rPr dirty="0" smtClean="0" sz="2800" spc="-25">
                <a:latin typeface="Batang"/>
                <a:cs typeface="Batang"/>
              </a:rPr>
              <a:t>r</a:t>
            </a:r>
            <a:r>
              <a:rPr dirty="0" smtClean="0" sz="2800" spc="-30">
                <a:latin typeface="Batang"/>
                <a:cs typeface="Batang"/>
              </a:rPr>
              <a:t>m</a:t>
            </a:r>
            <a:r>
              <a:rPr dirty="0" smtClean="0" sz="2800" spc="-30">
                <a:latin typeface="Batang"/>
                <a:cs typeface="Batang"/>
              </a:rPr>
              <a:t>w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15">
                <a:latin typeface="Batang"/>
                <a:cs typeface="Batang"/>
              </a:rPr>
              <a:t>r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Ma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g</a:t>
            </a:r>
            <a:r>
              <a:rPr dirty="0" smtClean="0" sz="2800" spc="-20">
                <a:latin typeface="Batang"/>
                <a:cs typeface="Batang"/>
              </a:rPr>
              <a:t>er</a:t>
            </a:r>
            <a:endParaRPr sz="2800">
              <a:latin typeface="Batang"/>
              <a:cs typeface="Batang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Font typeface="Arial"/>
              <a:buChar char="–"/>
            </a:pPr>
            <a:endParaRPr sz="650"/>
          </a:p>
          <a:p>
            <a:pPr lvl="1" marL="756285" indent="-287020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dirty="0" smtClean="0" sz="2800" spc="-20">
                <a:latin typeface="Batang"/>
                <a:cs typeface="Batang"/>
              </a:rPr>
              <a:t>L</a:t>
            </a:r>
            <a:r>
              <a:rPr dirty="0" smtClean="0" sz="2800" spc="-25">
                <a:latin typeface="Batang"/>
                <a:cs typeface="Batang"/>
              </a:rPr>
              <a:t>eve</a:t>
            </a:r>
            <a:r>
              <a:rPr dirty="0" smtClean="0" sz="2800" spc="-20">
                <a:latin typeface="Batang"/>
                <a:cs typeface="Batang"/>
              </a:rPr>
              <a:t>e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Dis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0">
                <a:latin typeface="Batang"/>
                <a:cs typeface="Batang"/>
              </a:rPr>
              <a:t>ric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5">
                <a:latin typeface="Batang"/>
                <a:cs typeface="Batang"/>
              </a:rPr>
              <a:t>/</a:t>
            </a:r>
            <a:r>
              <a:rPr dirty="0" smtClean="0" sz="2800" spc="-20">
                <a:latin typeface="Batang"/>
                <a:cs typeface="Batang"/>
              </a:rPr>
              <a:t>f</a:t>
            </a:r>
            <a:r>
              <a:rPr dirty="0" smtClean="0" sz="2800" spc="-15">
                <a:latin typeface="Batang"/>
                <a:cs typeface="Batang"/>
              </a:rPr>
              <a:t>lood</a:t>
            </a:r>
            <a:r>
              <a:rPr dirty="0" smtClean="0" sz="2800" spc="55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c</a:t>
            </a:r>
            <a:r>
              <a:rPr dirty="0" smtClean="0" sz="2800" spc="-15">
                <a:latin typeface="Batang"/>
                <a:cs typeface="Batang"/>
              </a:rPr>
              <a:t>ont</a:t>
            </a:r>
            <a:r>
              <a:rPr dirty="0" smtClean="0" sz="2800" spc="-20">
                <a:latin typeface="Batang"/>
                <a:cs typeface="Batang"/>
              </a:rPr>
              <a:t>r</a:t>
            </a:r>
            <a:r>
              <a:rPr dirty="0" smtClean="0" sz="2800" spc="-15">
                <a:latin typeface="Batang"/>
                <a:cs typeface="Batang"/>
              </a:rPr>
              <a:t>ol</a:t>
            </a:r>
            <a:endParaRPr sz="2800">
              <a:latin typeface="Batang"/>
              <a:cs typeface="Batang"/>
            </a:endParaRPr>
          </a:p>
          <a:p>
            <a:pPr lvl="1">
              <a:lnSpc>
                <a:spcPts val="650"/>
              </a:lnSpc>
              <a:spcBef>
                <a:spcPts val="22"/>
              </a:spcBef>
              <a:buFont typeface="Arial"/>
              <a:buChar char="–"/>
            </a:pPr>
            <a:endParaRPr sz="650"/>
          </a:p>
          <a:p>
            <a:pPr lvl="1" marL="756285" indent="-286385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dirty="0" smtClean="0" sz="2800" spc="-15">
                <a:latin typeface="Batang"/>
                <a:cs typeface="Batang"/>
              </a:rPr>
              <a:t>E</a:t>
            </a:r>
            <a:r>
              <a:rPr dirty="0" smtClean="0" sz="2800" spc="-20">
                <a:latin typeface="Batang"/>
                <a:cs typeface="Batang"/>
              </a:rPr>
              <a:t>ng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-20">
                <a:latin typeface="Batang"/>
                <a:cs typeface="Batang"/>
              </a:rPr>
              <a:t>eers</a:t>
            </a:r>
            <a:endParaRPr sz="2800">
              <a:latin typeface="Batang"/>
              <a:cs typeface="Batang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0" y="6004559"/>
            <a:ext cx="143256" cy="585216"/>
          </a:xfrm>
          <a:custGeom>
            <a:avLst/>
            <a:gdLst/>
            <a:ahLst/>
            <a:cxnLst/>
            <a:rect l="l" t="t" r="r" b="b"/>
            <a:pathLst>
              <a:path w="143256" h="585216">
                <a:moveTo>
                  <a:pt x="0" y="0"/>
                </a:moveTo>
                <a:lnTo>
                  <a:pt x="143256" y="0"/>
                </a:lnTo>
                <a:lnTo>
                  <a:pt x="143256" y="585215"/>
                </a:lnTo>
                <a:lnTo>
                  <a:pt x="0" y="5852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963" y="2525419"/>
            <a:ext cx="9136036" cy="1341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3656" y="2618495"/>
            <a:ext cx="8128000" cy="5930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4665"/>
              </a:lnSpc>
            </a:pPr>
            <a:r>
              <a:rPr dirty="0" smtClean="0" sz="4000" spc="-65">
                <a:latin typeface="Batang"/>
                <a:cs typeface="Batang"/>
              </a:rPr>
              <a:t>C</a:t>
            </a:r>
            <a:r>
              <a:rPr dirty="0" smtClean="0" sz="4000" spc="-50">
                <a:latin typeface="Batang"/>
                <a:cs typeface="Batang"/>
              </a:rPr>
              <a:t>o</a:t>
            </a:r>
            <a:r>
              <a:rPr dirty="0" smtClean="0" sz="4000" spc="-80">
                <a:latin typeface="Batang"/>
                <a:cs typeface="Batang"/>
              </a:rPr>
              <a:t>m</a:t>
            </a:r>
            <a:r>
              <a:rPr dirty="0" smtClean="0" sz="4000" spc="-90">
                <a:latin typeface="Batang"/>
                <a:cs typeface="Batang"/>
              </a:rPr>
              <a:t>m</a:t>
            </a:r>
            <a:r>
              <a:rPr dirty="0" smtClean="0" sz="4000" spc="-70">
                <a:latin typeface="Batang"/>
                <a:cs typeface="Batang"/>
              </a:rPr>
              <a:t>u</a:t>
            </a:r>
            <a:r>
              <a:rPr dirty="0" smtClean="0" sz="4000" spc="-65">
                <a:latin typeface="Batang"/>
                <a:cs typeface="Batang"/>
              </a:rPr>
              <a:t>n</a:t>
            </a:r>
            <a:r>
              <a:rPr dirty="0" smtClean="0" sz="4000" spc="-35">
                <a:latin typeface="Batang"/>
                <a:cs typeface="Batang"/>
              </a:rPr>
              <a:t>i</a:t>
            </a:r>
            <a:r>
              <a:rPr dirty="0" smtClean="0" sz="4000" spc="-50">
                <a:latin typeface="Batang"/>
                <a:cs typeface="Batang"/>
              </a:rPr>
              <a:t>t</a:t>
            </a:r>
            <a:r>
              <a:rPr dirty="0" smtClean="0" sz="4000" spc="-25">
                <a:latin typeface="Batang"/>
                <a:cs typeface="Batang"/>
              </a:rPr>
              <a:t>y</a:t>
            </a:r>
            <a:r>
              <a:rPr dirty="0" smtClean="0" sz="4000" spc="-100">
                <a:latin typeface="Batang"/>
                <a:cs typeface="Batang"/>
              </a:rPr>
              <a:t> </a:t>
            </a:r>
            <a:r>
              <a:rPr dirty="0" smtClean="0" sz="4000" spc="-65">
                <a:latin typeface="Batang"/>
                <a:cs typeface="Batang"/>
              </a:rPr>
              <a:t>E</a:t>
            </a:r>
            <a:r>
              <a:rPr dirty="0" smtClean="0" sz="4000" spc="-65">
                <a:latin typeface="Batang"/>
                <a:cs typeface="Batang"/>
              </a:rPr>
              <a:t>d</a:t>
            </a:r>
            <a:r>
              <a:rPr dirty="0" smtClean="0" sz="4000" spc="-55">
                <a:latin typeface="Batang"/>
                <a:cs typeface="Batang"/>
              </a:rPr>
              <a:t>u</a:t>
            </a:r>
            <a:r>
              <a:rPr dirty="0" smtClean="0" sz="4000" spc="-60">
                <a:latin typeface="Batang"/>
                <a:cs typeface="Batang"/>
              </a:rPr>
              <a:t>c</a:t>
            </a:r>
            <a:r>
              <a:rPr dirty="0" smtClean="0" sz="4000" spc="-70">
                <a:latin typeface="Batang"/>
                <a:cs typeface="Batang"/>
              </a:rPr>
              <a:t>a</a:t>
            </a:r>
            <a:r>
              <a:rPr dirty="0" smtClean="0" sz="4000" spc="-25">
                <a:latin typeface="Batang"/>
                <a:cs typeface="Batang"/>
              </a:rPr>
              <a:t>t</a:t>
            </a:r>
            <a:r>
              <a:rPr dirty="0" smtClean="0" sz="4000" spc="-35">
                <a:latin typeface="Batang"/>
                <a:cs typeface="Batang"/>
              </a:rPr>
              <a:t>i</a:t>
            </a:r>
            <a:r>
              <a:rPr dirty="0" smtClean="0" sz="4000" spc="-65">
                <a:latin typeface="Batang"/>
                <a:cs typeface="Batang"/>
              </a:rPr>
              <a:t>o</a:t>
            </a:r>
            <a:r>
              <a:rPr dirty="0" smtClean="0" sz="4000" spc="-25">
                <a:latin typeface="Batang"/>
                <a:cs typeface="Batang"/>
              </a:rPr>
              <a:t>n</a:t>
            </a:r>
            <a:r>
              <a:rPr dirty="0" smtClean="0" sz="4000" spc="-120">
                <a:latin typeface="Batang"/>
                <a:cs typeface="Batang"/>
              </a:rPr>
              <a:t> </a:t>
            </a:r>
            <a:r>
              <a:rPr dirty="0" smtClean="0" sz="4000" spc="-35">
                <a:latin typeface="Batang"/>
                <a:cs typeface="Batang"/>
              </a:rPr>
              <a:t>&amp;</a:t>
            </a:r>
            <a:r>
              <a:rPr dirty="0" smtClean="0" sz="4000" spc="-70">
                <a:latin typeface="Batang"/>
                <a:cs typeface="Batang"/>
              </a:rPr>
              <a:t> </a:t>
            </a:r>
            <a:r>
              <a:rPr dirty="0" smtClean="0" sz="4000" spc="-70">
                <a:latin typeface="Batang"/>
                <a:cs typeface="Batang"/>
              </a:rPr>
              <a:t>O</a:t>
            </a:r>
            <a:r>
              <a:rPr dirty="0" smtClean="0" sz="4000" spc="-55">
                <a:latin typeface="Batang"/>
                <a:cs typeface="Batang"/>
              </a:rPr>
              <a:t>u</a:t>
            </a:r>
            <a:r>
              <a:rPr dirty="0" smtClean="0" sz="4000" spc="-10">
                <a:latin typeface="Batang"/>
                <a:cs typeface="Batang"/>
              </a:rPr>
              <a:t>t</a:t>
            </a:r>
            <a:r>
              <a:rPr dirty="0" smtClean="0" sz="4000" spc="-30">
                <a:latin typeface="Batang"/>
                <a:cs typeface="Batang"/>
              </a:rPr>
              <a:t>r</a:t>
            </a:r>
            <a:r>
              <a:rPr dirty="0" smtClean="0" sz="4000" spc="-65">
                <a:latin typeface="Batang"/>
                <a:cs typeface="Batang"/>
              </a:rPr>
              <a:t>ea</a:t>
            </a:r>
            <a:r>
              <a:rPr dirty="0" smtClean="0" sz="4000" spc="-70">
                <a:latin typeface="Batang"/>
                <a:cs typeface="Batang"/>
              </a:rPr>
              <a:t>c</a:t>
            </a:r>
            <a:r>
              <a:rPr dirty="0" smtClean="0" sz="4000" spc="-25">
                <a:latin typeface="Batang"/>
                <a:cs typeface="Batang"/>
              </a:rPr>
              <a:t>h</a:t>
            </a:r>
            <a:endParaRPr sz="4000">
              <a:latin typeface="Batang"/>
              <a:cs typeface="Batang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250" y="863091"/>
            <a:ext cx="5123815" cy="6508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5125"/>
              </a:lnSpc>
            </a:pPr>
            <a:r>
              <a:rPr dirty="0" smtClean="0" sz="4400" spc="-5">
                <a:latin typeface="Batang"/>
                <a:cs typeface="Batang"/>
              </a:rPr>
              <a:t>S</a:t>
            </a:r>
            <a:r>
              <a:rPr dirty="0" smtClean="0" sz="4400" spc="0">
                <a:latin typeface="Batang"/>
                <a:cs typeface="Batang"/>
              </a:rPr>
              <a:t>t</a:t>
            </a:r>
            <a:r>
              <a:rPr dirty="0" smtClean="0" sz="4400" spc="-5">
                <a:latin typeface="Batang"/>
                <a:cs typeface="Batang"/>
              </a:rPr>
              <a:t>e</a:t>
            </a:r>
            <a:r>
              <a:rPr dirty="0" smtClean="0" sz="4400" spc="0">
                <a:latin typeface="Batang"/>
                <a:cs typeface="Batang"/>
              </a:rPr>
              <a:t>p</a:t>
            </a:r>
            <a:r>
              <a:rPr dirty="0" smtClean="0" sz="4400" spc="-10">
                <a:latin typeface="Batang"/>
                <a:cs typeface="Batang"/>
              </a:rPr>
              <a:t> </a:t>
            </a:r>
            <a:r>
              <a:rPr dirty="0" smtClean="0" sz="4400" spc="0">
                <a:latin typeface="Batang"/>
                <a:cs typeface="Batang"/>
              </a:rPr>
              <a:t>3</a:t>
            </a:r>
            <a:r>
              <a:rPr dirty="0" smtClean="0" sz="4400" spc="-5">
                <a:latin typeface="Batang"/>
                <a:cs typeface="Batang"/>
              </a:rPr>
              <a:t> </a:t>
            </a:r>
            <a:r>
              <a:rPr dirty="0" smtClean="0" sz="4400" spc="0">
                <a:latin typeface="Batang"/>
                <a:cs typeface="Batang"/>
              </a:rPr>
              <a:t>–</a:t>
            </a:r>
            <a:r>
              <a:rPr dirty="0" smtClean="0" sz="4400" spc="-10">
                <a:latin typeface="Batang"/>
                <a:cs typeface="Batang"/>
              </a:rPr>
              <a:t> </a:t>
            </a:r>
            <a:r>
              <a:rPr dirty="0" smtClean="0" sz="4400" spc="5">
                <a:latin typeface="Batang"/>
                <a:cs typeface="Batang"/>
              </a:rPr>
              <a:t>F</a:t>
            </a:r>
            <a:r>
              <a:rPr dirty="0" smtClean="0" sz="4400" spc="0">
                <a:latin typeface="Batang"/>
                <a:cs typeface="Batang"/>
              </a:rPr>
              <a:t>i</a:t>
            </a:r>
            <a:r>
              <a:rPr dirty="0" smtClean="0" sz="4400" spc="-10">
                <a:latin typeface="Batang"/>
                <a:cs typeface="Batang"/>
              </a:rPr>
              <a:t>e</a:t>
            </a:r>
            <a:r>
              <a:rPr dirty="0" smtClean="0" sz="4400" spc="0">
                <a:latin typeface="Batang"/>
                <a:cs typeface="Batang"/>
              </a:rPr>
              <a:t>ld</a:t>
            </a:r>
            <a:r>
              <a:rPr dirty="0" smtClean="0" sz="4400" spc="5">
                <a:latin typeface="Batang"/>
                <a:cs typeface="Batang"/>
              </a:rPr>
              <a:t> </a:t>
            </a:r>
            <a:r>
              <a:rPr dirty="0" smtClean="0" sz="4400" spc="5">
                <a:latin typeface="Batang"/>
                <a:cs typeface="Batang"/>
              </a:rPr>
              <a:t>D</a:t>
            </a:r>
            <a:r>
              <a:rPr dirty="0" smtClean="0" sz="4400" spc="0">
                <a:latin typeface="Batang"/>
                <a:cs typeface="Batang"/>
              </a:rPr>
              <a:t>ata</a:t>
            </a:r>
            <a:endParaRPr sz="4400">
              <a:latin typeface="Batang"/>
              <a:cs typeface="Batang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16692" y="1974850"/>
          <a:ext cx="8705850" cy="40513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9287"/>
                <a:gridCol w="768699"/>
                <a:gridCol w="1109263"/>
                <a:gridCol w="355560"/>
                <a:gridCol w="435036"/>
                <a:gridCol w="430570"/>
                <a:gridCol w="356517"/>
                <a:gridCol w="811128"/>
                <a:gridCol w="488951"/>
                <a:gridCol w="2461785"/>
              </a:tblGrid>
              <a:tr h="2000190">
                <a:tc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</a:pPr>
                      <a:r>
                        <a:rPr dirty="0" smtClean="0" sz="70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tr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eet</a:t>
                      </a:r>
                      <a:r>
                        <a:rPr dirty="0" smtClean="0" sz="7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47700">
                        <a:lnSpc>
                          <a:spcPct val="100000"/>
                        </a:lnSpc>
                      </a:pPr>
                      <a:r>
                        <a:rPr dirty="0" smtClean="0" sz="800" spc="-1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ui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ldin</a:t>
                      </a:r>
                      <a:r>
                        <a:rPr dirty="0" smtClean="0" sz="800" spc="0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mtClean="0" sz="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nu</a:t>
                      </a:r>
                      <a:r>
                        <a:rPr dirty="0" smtClean="0" sz="800" spc="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mtClean="0" sz="800" spc="0">
                          <a:latin typeface="Calibri"/>
                          <a:cs typeface="Calibri"/>
                        </a:rPr>
                        <a:t>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</a:pPr>
                      <a:r>
                        <a:rPr dirty="0" smtClean="0" sz="800" spc="-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ei</a:t>
                      </a:r>
                      <a:r>
                        <a:rPr dirty="0" smtClean="0" sz="800" spc="5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bor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hood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79780" indent="780415">
                        <a:lnSpc>
                          <a:spcPts val="3110"/>
                        </a:lnSpc>
                      </a:pPr>
                      <a:r>
                        <a:rPr dirty="0" smtClean="0" sz="800" spc="-5">
                          <a:latin typeface="Calibri"/>
                          <a:cs typeface="Calibri"/>
                        </a:rPr>
                        <a:t>Occu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pied</a:t>
                      </a:r>
                      <a:r>
                        <a:rPr dirty="0" smtClean="0" sz="800" spc="0">
                          <a:latin typeface="Calibri"/>
                          <a:cs typeface="Calibri"/>
                        </a:rPr>
                        <a:t>?</a:t>
                      </a:r>
                      <a:r>
                        <a:rPr dirty="0" smtClean="0" sz="800" spc="0">
                          <a:latin typeface="Calibri"/>
                          <a:cs typeface="Calibri"/>
                        </a:rPr>
                        <a:t> EC</a:t>
                      </a:r>
                      <a:r>
                        <a:rPr dirty="0" smtClean="0" sz="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ia</a:t>
                      </a:r>
                      <a:r>
                        <a:rPr dirty="0" smtClean="0" sz="800" spc="5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ram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</a:pPr>
                      <a:r>
                        <a:rPr dirty="0" smtClean="0" sz="800">
                          <a:latin typeface="Calibri"/>
                          <a:cs typeface="Calibri"/>
                        </a:rPr>
                        <a:t>#</a:t>
                      </a:r>
                      <a:r>
                        <a:rPr dirty="0" smtClean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mtClean="0" sz="800" spc="0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mtClean="0" sz="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800" spc="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mtClean="0" sz="80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ories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45465">
                        <a:lnSpc>
                          <a:spcPct val="100000"/>
                        </a:lnSpc>
                      </a:pPr>
                      <a:r>
                        <a:rPr dirty="0" smtClean="0" sz="8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lev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80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800" spc="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bov</a:t>
                      </a:r>
                      <a:r>
                        <a:rPr dirty="0" smtClean="0" sz="800" spc="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800" spc="5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mtClean="0" sz="800" spc="0">
                          <a:latin typeface="Calibri"/>
                          <a:cs typeface="Calibri"/>
                        </a:rPr>
                        <a:t>e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600"/>
                        </a:lnSpc>
                        <a:spcBef>
                          <a:spcPts val="37"/>
                        </a:spcBef>
                      </a:pPr>
                      <a:endParaRPr sz="6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 marL="542290">
                        <a:lnSpc>
                          <a:spcPct val="100000"/>
                        </a:lnSpc>
                      </a:pPr>
                      <a:r>
                        <a:rPr dirty="0" smtClean="0" sz="8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lev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80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800" spc="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bov</a:t>
                      </a:r>
                      <a:r>
                        <a:rPr dirty="0" smtClean="0" sz="800" spc="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mtClean="0" sz="80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eet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</a:pPr>
                      <a:r>
                        <a:rPr dirty="0" smtClean="0" sz="80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mtClean="0" sz="80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uc</a:t>
                      </a:r>
                      <a:r>
                        <a:rPr dirty="0" smtClean="0" sz="80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800" spc="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80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yp</a:t>
                      </a:r>
                      <a:r>
                        <a:rPr dirty="0" smtClean="0" sz="800" spc="0">
                          <a:latin typeface="Calibri"/>
                          <a:cs typeface="Calibri"/>
                        </a:rPr>
                        <a:t>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dirty="0" smtClean="0" sz="80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mtClean="0" sz="800" spc="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mtClean="0" sz="800" spc="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mtClean="0" sz="80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800" spc="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mtClean="0" sz="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800" spc="0">
                          <a:latin typeface="Calibri"/>
                          <a:cs typeface="Calibri"/>
                        </a:rPr>
                        <a:t>- 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q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80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800" spc="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mtClean="0" sz="80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mtClean="0" sz="800" spc="0">
                          <a:latin typeface="Calibri"/>
                          <a:cs typeface="Calibri"/>
                        </a:rPr>
                        <a:t>, 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fou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80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ion</a:t>
                      </a:r>
                      <a:r>
                        <a:rPr dirty="0" smtClean="0" sz="800" spc="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mtClean="0" sz="8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800" spc="0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mtClean="0" sz="800" spc="0">
                          <a:latin typeface="Calibri"/>
                          <a:cs typeface="Calibri"/>
                        </a:rPr>
                        <a:t>AC,</a:t>
                      </a:r>
                      <a:r>
                        <a:rPr dirty="0" smtClean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80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ro</a:t>
                      </a:r>
                      <a:r>
                        <a:rPr dirty="0" smtClean="0" sz="800" spc="-10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mtClean="0" sz="800" spc="-5">
                          <a:latin typeface="Calibri"/>
                          <a:cs typeface="Calibri"/>
                        </a:rPr>
                        <a:t>it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54801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</a:pPr>
                      <a:r>
                        <a:rPr dirty="0" smtClean="0" sz="7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nd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er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</a:pPr>
                      <a:r>
                        <a:rPr dirty="0" smtClean="0" sz="7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mtClean="0" sz="7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dirty="0" smtClean="0" sz="700" spc="-5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dirty="0" smtClean="0" sz="700">
                          <a:latin typeface="Calibri"/>
                          <a:cs typeface="Calibri"/>
                        </a:rPr>
                        <a:t>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dirty="0" smtClean="0" sz="700">
                          <a:latin typeface="Calibri"/>
                          <a:cs typeface="Calibri"/>
                        </a:rPr>
                        <a:t>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dirty="0" smtClean="0" sz="700" spc="-5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-3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</a:pPr>
                      <a:r>
                        <a:rPr dirty="0" smtClean="0" sz="700" spc="-5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-4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dirty="0" smtClean="0" sz="700">
                          <a:latin typeface="Calibri"/>
                          <a:cs typeface="Calibri"/>
                        </a:rPr>
                        <a:t>Maso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y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dirty="0" smtClean="0" sz="7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mtClean="0" sz="7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mtClean="0" sz="7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vi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le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54802"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7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nd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er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</a:pPr>
                      <a:r>
                        <a:rPr dirty="0" smtClean="0" sz="7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mtClean="0" sz="7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dirty="0" smtClean="0" sz="700" spc="-5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dirty="0" smtClean="0" sz="700">
                          <a:latin typeface="Calibri"/>
                          <a:cs typeface="Calibri"/>
                        </a:rPr>
                        <a:t>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dirty="0" smtClean="0" sz="700"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dirty="0" smtClean="0" sz="700" spc="-5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-2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</a:pPr>
                      <a:r>
                        <a:rPr dirty="0" smtClean="0" sz="700" spc="-5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-2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dirty="0" smtClean="0" sz="700">
                          <a:latin typeface="Calibri"/>
                          <a:cs typeface="Calibri"/>
                        </a:rPr>
                        <a:t>w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dirty="0" smtClean="0" sz="700" spc="-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mtClean="0" sz="7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ox</a:t>
                      </a:r>
                      <a:r>
                        <a:rPr dirty="0" smtClean="0" sz="7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bu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sh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54801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</a:pPr>
                      <a:r>
                        <a:rPr dirty="0" smtClean="0" sz="7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nd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er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</a:pPr>
                      <a:r>
                        <a:rPr dirty="0" smtClean="0" sz="7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mtClean="0" sz="7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dirty="0" smtClean="0" sz="700" spc="-5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dirty="0" smtClean="0" sz="700">
                          <a:latin typeface="Calibri"/>
                          <a:cs typeface="Calibri"/>
                        </a:rPr>
                        <a:t>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dirty="0" smtClean="0" sz="700">
                          <a:latin typeface="Calibri"/>
                          <a:cs typeface="Calibri"/>
                        </a:rPr>
                        <a:t>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dirty="0" smtClean="0" sz="700" spc="-5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-5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</a:pPr>
                      <a:r>
                        <a:rPr dirty="0" smtClean="0" sz="700" spc="-5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-6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dirty="0" smtClean="0" sz="700">
                          <a:latin typeface="Calibri"/>
                          <a:cs typeface="Calibri"/>
                        </a:rPr>
                        <a:t>w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dirty="0" smtClean="0" sz="7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ed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n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54802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</a:pPr>
                      <a:r>
                        <a:rPr dirty="0" smtClean="0" sz="7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nd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er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</a:pPr>
                      <a:r>
                        <a:rPr dirty="0" smtClean="0" sz="7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mtClean="0" sz="7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dirty="0" smtClean="0" sz="700" spc="-5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dirty="0" smtClean="0" sz="700" spc="-5">
                          <a:latin typeface="Calibri"/>
                          <a:cs typeface="Calibri"/>
                        </a:rPr>
                        <a:t>1A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dirty="0" smtClean="0" sz="700"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dirty="0" smtClean="0" sz="700" spc="-5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-1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</a:pPr>
                      <a:r>
                        <a:rPr dirty="0" smtClean="0" sz="700" spc="-5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-2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dirty="0" smtClean="0" sz="700">
                          <a:latin typeface="Calibri"/>
                          <a:cs typeface="Calibri"/>
                        </a:rPr>
                        <a:t>Maso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y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dirty="0" smtClean="0" sz="700" spc="-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mtClean="0" sz="700" spc="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k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mtClean="0" sz="7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7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m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54801"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7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nd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er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</a:pPr>
                      <a:r>
                        <a:rPr dirty="0" smtClean="0" sz="7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mtClean="0" sz="7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dirty="0" smtClean="0" sz="700" spc="-5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dirty="0" smtClean="0" sz="700">
                          <a:latin typeface="Calibri"/>
                          <a:cs typeface="Calibri"/>
                        </a:rPr>
                        <a:t>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dirty="0" smtClean="0" sz="700"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dirty="0" smtClean="0" sz="700"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</a:pPr>
                      <a:r>
                        <a:rPr dirty="0" smtClean="0" sz="700" spc="-5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-2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dirty="0" smtClean="0" sz="700">
                          <a:latin typeface="Calibri"/>
                          <a:cs typeface="Calibri"/>
                        </a:rPr>
                        <a:t>w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dirty="0" smtClean="0" sz="700" spc="-1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7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se</a:t>
                      </a:r>
                      <a:r>
                        <a:rPr dirty="0" smtClean="0" sz="7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fo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7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bu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mtClean="0" sz="7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ns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54802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</a:pPr>
                      <a:r>
                        <a:rPr dirty="0" smtClean="0" sz="7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nd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er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</a:pPr>
                      <a:r>
                        <a:rPr dirty="0" smtClean="0" sz="7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mtClean="0" sz="7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dirty="0" smtClean="0" sz="700" spc="-5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dirty="0" smtClean="0" sz="700">
                          <a:latin typeface="Calibri"/>
                          <a:cs typeface="Calibri"/>
                        </a:rPr>
                        <a:t>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dirty="0" smtClean="0" sz="700"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dirty="0" smtClean="0" sz="700" spc="-5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-4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</a:pPr>
                      <a:r>
                        <a:rPr dirty="0" smtClean="0" sz="700" spc="-5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-5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dirty="0" smtClean="0" sz="700">
                          <a:latin typeface="Calibri"/>
                          <a:cs typeface="Calibri"/>
                        </a:rPr>
                        <a:t>w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dirty="0" smtClean="0" sz="700" spc="-1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7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ow</a:t>
                      </a:r>
                      <a:r>
                        <a:rPr dirty="0" smtClean="0" sz="7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mtClean="0" sz="700" spc="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k</a:t>
                      </a:r>
                      <a:r>
                        <a:rPr dirty="0" smtClean="0" sz="7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mtClean="0" sz="7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?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54801"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7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nd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er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</a:pPr>
                      <a:r>
                        <a:rPr dirty="0" smtClean="0" sz="7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mtClean="0" sz="7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dirty="0" smtClean="0" sz="700" spc="-5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dirty="0" smtClean="0" sz="700">
                          <a:latin typeface="Calibri"/>
                          <a:cs typeface="Calibri"/>
                        </a:rPr>
                        <a:t>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dirty="0" smtClean="0" sz="700"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dirty="0" smtClean="0" sz="700" spc="-5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-4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</a:pPr>
                      <a:r>
                        <a:rPr dirty="0" smtClean="0" sz="700" spc="-5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-5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dirty="0" smtClean="0" sz="700">
                          <a:latin typeface="Calibri"/>
                          <a:cs typeface="Calibri"/>
                        </a:rPr>
                        <a:t>w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dirty="0" smtClean="0" sz="7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sed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een</a:t>
                      </a:r>
                      <a:r>
                        <a:rPr dirty="0" smtClean="0" sz="7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se</a:t>
                      </a:r>
                      <a:r>
                        <a:rPr dirty="0" smtClean="0" sz="7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ood</a:t>
                      </a:r>
                      <a:r>
                        <a:rPr dirty="0" smtClean="0" sz="7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oor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254802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</a:pPr>
                      <a:r>
                        <a:rPr dirty="0" smtClean="0" sz="7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nd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er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</a:pPr>
                      <a:r>
                        <a:rPr dirty="0" smtClean="0" sz="7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mtClean="0" sz="7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dirty="0" smtClean="0" sz="700" spc="-5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dirty="0" smtClean="0" sz="700">
                          <a:latin typeface="Calibri"/>
                          <a:cs typeface="Calibri"/>
                        </a:rPr>
                        <a:t>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dirty="0" smtClean="0" sz="700"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dirty="0" smtClean="0" sz="700" spc="-5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-2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</a:pPr>
                      <a:r>
                        <a:rPr dirty="0" smtClean="0" sz="700" spc="-5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-2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dirty="0" smtClean="0" sz="700">
                          <a:latin typeface="Calibri"/>
                          <a:cs typeface="Calibri"/>
                        </a:rPr>
                        <a:t>w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dirty="0" smtClean="0" sz="700" spc="-5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een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osed</a:t>
                      </a:r>
                      <a:r>
                        <a:rPr dirty="0" smtClean="0" sz="7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hut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s,</a:t>
                      </a:r>
                      <a:r>
                        <a:rPr dirty="0" smtClean="0" sz="7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mtClean="0" sz="7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700" spc="-10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ea</a:t>
                      </a:r>
                      <a:r>
                        <a:rPr dirty="0" smtClean="0" sz="700" spc="-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700" spc="0">
                          <a:latin typeface="Calibri"/>
                          <a:cs typeface="Calibri"/>
                        </a:rPr>
                        <a:t>h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19611"/>
            <a:ext cx="9144000" cy="1338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62461" y="251270"/>
            <a:ext cx="6598284" cy="11893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22805" marR="12700" indent="-2110740">
              <a:lnSpc>
                <a:spcPct val="100000"/>
              </a:lnSpc>
            </a:pPr>
            <a:r>
              <a:rPr dirty="0" smtClean="0" sz="4000" spc="-25">
                <a:latin typeface="Batang"/>
                <a:cs typeface="Batang"/>
              </a:rPr>
              <a:t>S</a:t>
            </a:r>
            <a:r>
              <a:rPr dirty="0" smtClean="0" sz="4000" spc="-25">
                <a:latin typeface="Batang"/>
                <a:cs typeface="Batang"/>
              </a:rPr>
              <a:t>t</a:t>
            </a:r>
            <a:r>
              <a:rPr dirty="0" smtClean="0" sz="4000" spc="-25">
                <a:latin typeface="Batang"/>
                <a:cs typeface="Batang"/>
              </a:rPr>
              <a:t>ep</a:t>
            </a:r>
            <a:r>
              <a:rPr dirty="0" smtClean="0" sz="4000" spc="-5">
                <a:latin typeface="Batang"/>
                <a:cs typeface="Batang"/>
              </a:rPr>
              <a:t> </a:t>
            </a:r>
            <a:r>
              <a:rPr dirty="0" smtClean="0" sz="4000" spc="-25">
                <a:latin typeface="Batang"/>
                <a:cs typeface="Batang"/>
              </a:rPr>
              <a:t>4</a:t>
            </a:r>
            <a:r>
              <a:rPr dirty="0" smtClean="0" sz="4000" spc="-25">
                <a:latin typeface="Batang"/>
                <a:cs typeface="Batang"/>
              </a:rPr>
              <a:t> </a:t>
            </a:r>
            <a:r>
              <a:rPr dirty="0" smtClean="0" sz="4000" spc="-25">
                <a:latin typeface="Batang"/>
                <a:cs typeface="Batang"/>
              </a:rPr>
              <a:t>-</a:t>
            </a:r>
            <a:r>
              <a:rPr dirty="0" smtClean="0" sz="4000" spc="10">
                <a:latin typeface="Batang"/>
                <a:cs typeface="Batang"/>
              </a:rPr>
              <a:t> </a:t>
            </a:r>
            <a:r>
              <a:rPr dirty="0" smtClean="0" sz="4000" spc="-25">
                <a:latin typeface="Batang"/>
                <a:cs typeface="Batang"/>
              </a:rPr>
              <a:t>Rev</a:t>
            </a:r>
            <a:r>
              <a:rPr dirty="0" smtClean="0" sz="4000" spc="-20">
                <a:latin typeface="Batang"/>
                <a:cs typeface="Batang"/>
              </a:rPr>
              <a:t>i</a:t>
            </a:r>
            <a:r>
              <a:rPr dirty="0" smtClean="0" sz="4000" spc="-30">
                <a:latin typeface="Batang"/>
                <a:cs typeface="Batang"/>
              </a:rPr>
              <a:t>ew</a:t>
            </a:r>
            <a:r>
              <a:rPr dirty="0" smtClean="0" sz="4000" spc="5">
                <a:latin typeface="Batang"/>
                <a:cs typeface="Batang"/>
              </a:rPr>
              <a:t> </a:t>
            </a:r>
            <a:r>
              <a:rPr dirty="0" smtClean="0" sz="4000" spc="-40">
                <a:latin typeface="Batang"/>
                <a:cs typeface="Batang"/>
              </a:rPr>
              <a:t>M</a:t>
            </a:r>
            <a:r>
              <a:rPr dirty="0" smtClean="0" sz="4000" spc="-20">
                <a:latin typeface="Batang"/>
                <a:cs typeface="Batang"/>
              </a:rPr>
              <a:t>i</a:t>
            </a:r>
            <a:r>
              <a:rPr dirty="0" smtClean="0" sz="4000" spc="-15">
                <a:latin typeface="Batang"/>
                <a:cs typeface="Batang"/>
              </a:rPr>
              <a:t>t</a:t>
            </a:r>
            <a:r>
              <a:rPr dirty="0" smtClean="0" sz="4000" spc="-25">
                <a:latin typeface="Batang"/>
                <a:cs typeface="Batang"/>
              </a:rPr>
              <a:t>iga</a:t>
            </a:r>
            <a:r>
              <a:rPr dirty="0" smtClean="0" sz="4000" spc="-15">
                <a:latin typeface="Batang"/>
                <a:cs typeface="Batang"/>
              </a:rPr>
              <a:t>t</a:t>
            </a:r>
            <a:r>
              <a:rPr dirty="0" smtClean="0" sz="4000" spc="-20">
                <a:latin typeface="Batang"/>
                <a:cs typeface="Batang"/>
              </a:rPr>
              <a:t>i</a:t>
            </a:r>
            <a:r>
              <a:rPr dirty="0" smtClean="0" sz="4000" spc="-15">
                <a:latin typeface="Batang"/>
                <a:cs typeface="Batang"/>
              </a:rPr>
              <a:t>o</a:t>
            </a:r>
            <a:r>
              <a:rPr dirty="0" smtClean="0" sz="4000" spc="-25">
                <a:latin typeface="Batang"/>
                <a:cs typeface="Batang"/>
              </a:rPr>
              <a:t>n</a:t>
            </a:r>
            <a:r>
              <a:rPr dirty="0" smtClean="0" sz="4000" spc="-25">
                <a:latin typeface="Batang"/>
                <a:cs typeface="Batang"/>
              </a:rPr>
              <a:t> M</a:t>
            </a:r>
            <a:r>
              <a:rPr dirty="0" smtClean="0" sz="4000" spc="-20">
                <a:latin typeface="Batang"/>
                <a:cs typeface="Batang"/>
              </a:rPr>
              <a:t>e</a:t>
            </a:r>
            <a:r>
              <a:rPr dirty="0" smtClean="0" sz="4000" spc="-35">
                <a:latin typeface="Batang"/>
                <a:cs typeface="Batang"/>
              </a:rPr>
              <a:t>a</a:t>
            </a:r>
            <a:r>
              <a:rPr dirty="0" smtClean="0" sz="4000" spc="-30">
                <a:latin typeface="Batang"/>
                <a:cs typeface="Batang"/>
              </a:rPr>
              <a:t>s</a:t>
            </a:r>
            <a:r>
              <a:rPr dirty="0" smtClean="0" sz="4000" spc="-20">
                <a:latin typeface="Batang"/>
                <a:cs typeface="Batang"/>
              </a:rPr>
              <a:t>u</a:t>
            </a:r>
            <a:r>
              <a:rPr dirty="0" smtClean="0" sz="4000" spc="-10">
                <a:latin typeface="Batang"/>
                <a:cs typeface="Batang"/>
              </a:rPr>
              <a:t>r</a:t>
            </a:r>
            <a:r>
              <a:rPr dirty="0" smtClean="0" sz="4000" spc="-25">
                <a:latin typeface="Batang"/>
                <a:cs typeface="Batang"/>
              </a:rPr>
              <a:t>es</a:t>
            </a:r>
            <a:endParaRPr sz="4000">
              <a:latin typeface="Batang"/>
              <a:cs typeface="Batang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58620"/>
            <a:ext cx="5852160" cy="39947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3200" spc="5">
                <a:latin typeface="Batang"/>
                <a:cs typeface="Batang"/>
              </a:rPr>
              <a:t>A</a:t>
            </a:r>
            <a:r>
              <a:rPr dirty="0" smtClean="0" sz="3200" spc="0">
                <a:latin typeface="Batang"/>
                <a:cs typeface="Batang"/>
              </a:rPr>
              <a:t>c</a:t>
            </a:r>
            <a:r>
              <a:rPr dirty="0" smtClean="0" sz="3200" spc="-5">
                <a:latin typeface="Batang"/>
                <a:cs typeface="Batang"/>
              </a:rPr>
              <a:t>qui</a:t>
            </a:r>
            <a:r>
              <a:rPr dirty="0" smtClean="0" sz="3200" spc="0">
                <a:latin typeface="Batang"/>
                <a:cs typeface="Batang"/>
              </a:rPr>
              <a:t>s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t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on</a:t>
            </a:r>
            <a:endParaRPr sz="3200">
              <a:latin typeface="Batang"/>
              <a:cs typeface="Batang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Char char="•"/>
            </a:pPr>
            <a:endParaRPr sz="750"/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3200" spc="-10">
                <a:latin typeface="Batang"/>
                <a:cs typeface="Batang"/>
              </a:rPr>
              <a:t>E</a:t>
            </a:r>
            <a:r>
              <a:rPr dirty="0" smtClean="0" sz="3200" spc="0">
                <a:latin typeface="Batang"/>
                <a:cs typeface="Batang"/>
              </a:rPr>
              <a:t>leva</a:t>
            </a:r>
            <a:r>
              <a:rPr dirty="0" smtClean="0" sz="3200" spc="-5">
                <a:latin typeface="Batang"/>
                <a:cs typeface="Batang"/>
              </a:rPr>
              <a:t>t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on</a:t>
            </a:r>
            <a:endParaRPr sz="3200">
              <a:latin typeface="Batang"/>
              <a:cs typeface="Batang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Char char="•"/>
            </a:pPr>
            <a:endParaRPr sz="750"/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3200">
                <a:latin typeface="Batang"/>
                <a:cs typeface="Batang"/>
              </a:rPr>
              <a:t>Ba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e</a:t>
            </a:r>
            <a:r>
              <a:rPr dirty="0" smtClean="0" sz="3200" spc="-10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s </a:t>
            </a:r>
            <a:r>
              <a:rPr dirty="0" smtClean="0" sz="3200" spc="-5">
                <a:latin typeface="Batang"/>
                <a:cs typeface="Batang"/>
              </a:rPr>
              <a:t>t</a:t>
            </a:r>
            <a:r>
              <a:rPr dirty="0" smtClean="0" sz="3200" spc="0">
                <a:latin typeface="Batang"/>
                <a:cs typeface="Batang"/>
              </a:rPr>
              <a:t>o</a:t>
            </a:r>
            <a:r>
              <a:rPr dirty="0" smtClean="0" sz="3200" spc="-20">
                <a:latin typeface="Batang"/>
                <a:cs typeface="Batang"/>
              </a:rPr>
              <a:t> </a:t>
            </a:r>
            <a:r>
              <a:rPr dirty="0" smtClean="0" sz="3200" spc="5">
                <a:latin typeface="Batang"/>
                <a:cs typeface="Batang"/>
              </a:rPr>
              <a:t>f</a:t>
            </a:r>
            <a:r>
              <a:rPr dirty="0" smtClean="0" sz="3200" spc="0">
                <a:latin typeface="Batang"/>
                <a:cs typeface="Batang"/>
              </a:rPr>
              <a:t>loodwate</a:t>
            </a:r>
            <a:r>
              <a:rPr dirty="0" smtClean="0" sz="3200" spc="-10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s</a:t>
            </a:r>
            <a:endParaRPr sz="3200">
              <a:latin typeface="Batang"/>
              <a:cs typeface="Batang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Char char="•"/>
            </a:pPr>
            <a:endParaRPr sz="750"/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3200" spc="-5">
                <a:latin typeface="Batang"/>
                <a:cs typeface="Batang"/>
              </a:rPr>
              <a:t>Dr</a:t>
            </a:r>
            <a:r>
              <a:rPr dirty="0" smtClean="0" sz="3200" spc="0">
                <a:latin typeface="Batang"/>
                <a:cs typeface="Batang"/>
              </a:rPr>
              <a:t>y</a:t>
            </a:r>
            <a:r>
              <a:rPr dirty="0" smtClean="0" sz="3200" spc="-10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F</a:t>
            </a:r>
            <a:r>
              <a:rPr dirty="0" smtClean="0" sz="3200" spc="0">
                <a:latin typeface="Batang"/>
                <a:cs typeface="Batang"/>
              </a:rPr>
              <a:t>lood</a:t>
            </a:r>
            <a:r>
              <a:rPr dirty="0" smtClean="0" sz="3200" spc="-5">
                <a:latin typeface="Batang"/>
                <a:cs typeface="Batang"/>
              </a:rPr>
              <a:t>pr</a:t>
            </a:r>
            <a:r>
              <a:rPr dirty="0" smtClean="0" sz="3200" spc="0">
                <a:latin typeface="Batang"/>
                <a:cs typeface="Batang"/>
              </a:rPr>
              <a:t>oo</a:t>
            </a:r>
            <a:r>
              <a:rPr dirty="0" smtClean="0" sz="3200" spc="5">
                <a:latin typeface="Batang"/>
                <a:cs typeface="Batang"/>
              </a:rPr>
              <a:t>f</a:t>
            </a:r>
            <a:r>
              <a:rPr dirty="0" smtClean="0" sz="3200" spc="-5">
                <a:latin typeface="Batang"/>
                <a:cs typeface="Batang"/>
              </a:rPr>
              <a:t>ing</a:t>
            </a:r>
            <a:endParaRPr sz="3200">
              <a:latin typeface="Batang"/>
              <a:cs typeface="Batang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Char char="•"/>
            </a:pPr>
            <a:endParaRPr sz="750"/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3200" spc="-5">
                <a:latin typeface="Batang"/>
                <a:cs typeface="Batang"/>
              </a:rPr>
              <a:t>W</a:t>
            </a:r>
            <a:r>
              <a:rPr dirty="0" smtClean="0" sz="3200" spc="0">
                <a:latin typeface="Batang"/>
                <a:cs typeface="Batang"/>
              </a:rPr>
              <a:t>et</a:t>
            </a:r>
            <a:r>
              <a:rPr dirty="0" smtClean="0" sz="3200" spc="-10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F</a:t>
            </a:r>
            <a:r>
              <a:rPr dirty="0" smtClean="0" sz="3200" spc="0">
                <a:latin typeface="Batang"/>
                <a:cs typeface="Batang"/>
              </a:rPr>
              <a:t>lood</a:t>
            </a:r>
            <a:r>
              <a:rPr dirty="0" smtClean="0" sz="3200" spc="-5">
                <a:latin typeface="Batang"/>
                <a:cs typeface="Batang"/>
              </a:rPr>
              <a:t>p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oo</a:t>
            </a:r>
            <a:r>
              <a:rPr dirty="0" smtClean="0" sz="3200" spc="5">
                <a:latin typeface="Batang"/>
                <a:cs typeface="Batang"/>
              </a:rPr>
              <a:t>f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g</a:t>
            </a:r>
            <a:endParaRPr sz="3200">
              <a:latin typeface="Batang"/>
              <a:cs typeface="Batang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Char char="•"/>
            </a:pPr>
            <a:endParaRPr sz="750"/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3200">
                <a:latin typeface="Batang"/>
                <a:cs typeface="Batang"/>
              </a:rPr>
              <a:t>Ut</a:t>
            </a:r>
            <a:r>
              <a:rPr dirty="0" smtClean="0" sz="3200" spc="-10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l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ty</a:t>
            </a:r>
            <a:r>
              <a:rPr dirty="0" smtClean="0" sz="3200" spc="-10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Im</a:t>
            </a:r>
            <a:r>
              <a:rPr dirty="0" smtClean="0" sz="3200" spc="-5">
                <a:latin typeface="Batang"/>
                <a:cs typeface="Batang"/>
              </a:rPr>
              <a:t>p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oveme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ts</a:t>
            </a:r>
            <a:endParaRPr sz="3200">
              <a:latin typeface="Batang"/>
              <a:cs typeface="Batang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Char char="•"/>
            </a:pPr>
            <a:endParaRPr sz="750"/>
          </a:p>
          <a:p>
            <a:pPr marL="355600" indent="-343535">
              <a:lnSpc>
                <a:spcPts val="381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3200">
                <a:latin typeface="Batang"/>
                <a:cs typeface="Batang"/>
              </a:rPr>
              <a:t>Ma</a:t>
            </a:r>
            <a:r>
              <a:rPr dirty="0" smtClean="0" sz="3200" spc="-5">
                <a:latin typeface="Batang"/>
                <a:cs typeface="Batang"/>
              </a:rPr>
              <a:t>in</a:t>
            </a:r>
            <a:r>
              <a:rPr dirty="0" smtClean="0" sz="3200" spc="0">
                <a:latin typeface="Batang"/>
                <a:cs typeface="Batang"/>
              </a:rPr>
              <a:t>ta</a:t>
            </a:r>
            <a:r>
              <a:rPr dirty="0" smtClean="0" sz="3200" spc="-5">
                <a:latin typeface="Batang"/>
                <a:cs typeface="Batang"/>
              </a:rPr>
              <a:t>inin</a:t>
            </a:r>
            <a:r>
              <a:rPr dirty="0" smtClean="0" sz="3200" spc="0">
                <a:latin typeface="Batang"/>
                <a:cs typeface="Batang"/>
              </a:rPr>
              <a:t>g</a:t>
            </a:r>
            <a:r>
              <a:rPr dirty="0" smtClean="0" sz="3200" spc="-35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F</a:t>
            </a:r>
            <a:r>
              <a:rPr dirty="0" smtClean="0" sz="3200" spc="0">
                <a:latin typeface="Batang"/>
                <a:cs typeface="Batang"/>
              </a:rPr>
              <a:t>lood</a:t>
            </a:r>
            <a:r>
              <a:rPr dirty="0" smtClean="0" sz="3200" spc="-20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In</a:t>
            </a:r>
            <a:r>
              <a:rPr dirty="0" smtClean="0" sz="3200" spc="0">
                <a:latin typeface="Batang"/>
                <a:cs typeface="Batang"/>
              </a:rPr>
              <a:t>s</a:t>
            </a:r>
            <a:r>
              <a:rPr dirty="0" smtClean="0" sz="3200" spc="-5">
                <a:latin typeface="Batang"/>
                <a:cs typeface="Batang"/>
              </a:rPr>
              <a:t>ur</a:t>
            </a:r>
            <a:r>
              <a:rPr dirty="0" smtClean="0" sz="3200" spc="0">
                <a:latin typeface="Batang"/>
                <a:cs typeface="Batang"/>
              </a:rPr>
              <a:t>a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ce</a:t>
            </a:r>
            <a:endParaRPr sz="3200">
              <a:latin typeface="Batang"/>
              <a:cs typeface="Batang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0" y="6746747"/>
            <a:ext cx="143256" cy="111252"/>
          </a:xfrm>
          <a:custGeom>
            <a:avLst/>
            <a:gdLst/>
            <a:ahLst/>
            <a:cxnLst/>
            <a:rect l="l" t="t" r="r" b="b"/>
            <a:pathLst>
              <a:path w="143256" h="111251">
                <a:moveTo>
                  <a:pt x="0" y="111251"/>
                </a:moveTo>
                <a:lnTo>
                  <a:pt x="143256" y="111251"/>
                </a:lnTo>
                <a:lnTo>
                  <a:pt x="143256" y="0"/>
                </a:lnTo>
                <a:lnTo>
                  <a:pt x="0" y="0"/>
                </a:lnTo>
                <a:lnTo>
                  <a:pt x="0" y="111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19611"/>
            <a:ext cx="9144000" cy="1338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18546" y="528129"/>
            <a:ext cx="7504430" cy="6508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5125"/>
              </a:lnSpc>
            </a:pPr>
            <a:r>
              <a:rPr dirty="0" smtClean="0" sz="4400" spc="-5">
                <a:latin typeface="Batang"/>
                <a:cs typeface="Batang"/>
              </a:rPr>
              <a:t>S</a:t>
            </a:r>
            <a:r>
              <a:rPr dirty="0" smtClean="0" sz="4400" spc="0">
                <a:latin typeface="Batang"/>
                <a:cs typeface="Batang"/>
              </a:rPr>
              <a:t>t</a:t>
            </a:r>
            <a:r>
              <a:rPr dirty="0" smtClean="0" sz="4400" spc="-5">
                <a:latin typeface="Batang"/>
                <a:cs typeface="Batang"/>
              </a:rPr>
              <a:t>e</a:t>
            </a:r>
            <a:r>
              <a:rPr dirty="0" smtClean="0" sz="4400" spc="0">
                <a:latin typeface="Batang"/>
                <a:cs typeface="Batang"/>
              </a:rPr>
              <a:t>p</a:t>
            </a:r>
            <a:r>
              <a:rPr dirty="0" smtClean="0" sz="4400" spc="-10">
                <a:latin typeface="Batang"/>
                <a:cs typeface="Batang"/>
              </a:rPr>
              <a:t> </a:t>
            </a:r>
            <a:r>
              <a:rPr dirty="0" smtClean="0" sz="4400" spc="0">
                <a:latin typeface="Batang"/>
                <a:cs typeface="Batang"/>
              </a:rPr>
              <a:t>5</a:t>
            </a:r>
            <a:r>
              <a:rPr dirty="0" smtClean="0" sz="4400" spc="-5">
                <a:latin typeface="Batang"/>
                <a:cs typeface="Batang"/>
              </a:rPr>
              <a:t> </a:t>
            </a:r>
            <a:r>
              <a:rPr dirty="0" smtClean="0" sz="4400" spc="0">
                <a:latin typeface="Batang"/>
                <a:cs typeface="Batang"/>
              </a:rPr>
              <a:t>–</a:t>
            </a:r>
            <a:r>
              <a:rPr dirty="0" smtClean="0" sz="4400" spc="-10">
                <a:latin typeface="Batang"/>
                <a:cs typeface="Batang"/>
              </a:rPr>
              <a:t> </a:t>
            </a:r>
            <a:r>
              <a:rPr dirty="0" smtClean="0" sz="4400" spc="5">
                <a:latin typeface="Batang"/>
                <a:cs typeface="Batang"/>
              </a:rPr>
              <a:t>D</a:t>
            </a:r>
            <a:r>
              <a:rPr dirty="0" smtClean="0" sz="4400" spc="0">
                <a:latin typeface="Batang"/>
                <a:cs typeface="Batang"/>
              </a:rPr>
              <a:t>ocu</a:t>
            </a:r>
            <a:r>
              <a:rPr dirty="0" smtClean="0" sz="4400" spc="-5">
                <a:latin typeface="Batang"/>
                <a:cs typeface="Batang"/>
              </a:rPr>
              <a:t>m</a:t>
            </a:r>
            <a:r>
              <a:rPr dirty="0" smtClean="0" sz="4400" spc="-10">
                <a:latin typeface="Batang"/>
                <a:cs typeface="Batang"/>
              </a:rPr>
              <a:t>e</a:t>
            </a:r>
            <a:r>
              <a:rPr dirty="0" smtClean="0" sz="4400" spc="-10">
                <a:latin typeface="Batang"/>
                <a:cs typeface="Batang"/>
              </a:rPr>
              <a:t>n</a:t>
            </a:r>
            <a:r>
              <a:rPr dirty="0" smtClean="0" sz="4400" spc="0">
                <a:latin typeface="Batang"/>
                <a:cs typeface="Batang"/>
              </a:rPr>
              <a:t>t</a:t>
            </a:r>
            <a:r>
              <a:rPr dirty="0" smtClean="0" sz="4400" spc="-5">
                <a:latin typeface="Batang"/>
                <a:cs typeface="Batang"/>
              </a:rPr>
              <a:t> </a:t>
            </a:r>
            <a:r>
              <a:rPr dirty="0" smtClean="0" sz="4400" spc="5">
                <a:latin typeface="Batang"/>
                <a:cs typeface="Batang"/>
              </a:rPr>
              <a:t>F</a:t>
            </a:r>
            <a:r>
              <a:rPr dirty="0" smtClean="0" sz="4400" spc="0">
                <a:latin typeface="Batang"/>
                <a:cs typeface="Batang"/>
              </a:rPr>
              <a:t>i</a:t>
            </a:r>
            <a:r>
              <a:rPr dirty="0" smtClean="0" sz="4400" spc="-10">
                <a:latin typeface="Batang"/>
                <a:cs typeface="Batang"/>
              </a:rPr>
              <a:t>n</a:t>
            </a:r>
            <a:r>
              <a:rPr dirty="0" smtClean="0" sz="4400" spc="-10">
                <a:latin typeface="Batang"/>
                <a:cs typeface="Batang"/>
              </a:rPr>
              <a:t>d</a:t>
            </a:r>
            <a:r>
              <a:rPr dirty="0" smtClean="0" sz="4400" spc="0">
                <a:latin typeface="Batang"/>
                <a:cs typeface="Batang"/>
              </a:rPr>
              <a:t>i</a:t>
            </a:r>
            <a:r>
              <a:rPr dirty="0" smtClean="0" sz="4400" spc="-10">
                <a:latin typeface="Batang"/>
                <a:cs typeface="Batang"/>
              </a:rPr>
              <a:t>n</a:t>
            </a:r>
            <a:r>
              <a:rPr dirty="0" smtClean="0" sz="4400" spc="0">
                <a:latin typeface="Batang"/>
                <a:cs typeface="Batang"/>
              </a:rPr>
              <a:t>gs</a:t>
            </a:r>
            <a:endParaRPr sz="4400">
              <a:latin typeface="Batang"/>
              <a:cs typeface="Batang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717040"/>
            <a:ext cx="3859529" cy="376427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69900" marR="1384935" indent="-457200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dirty="0" smtClean="0" sz="2800" spc="-40">
                <a:latin typeface="Batang"/>
                <a:cs typeface="Batang"/>
              </a:rPr>
              <a:t>S</a:t>
            </a:r>
            <a:r>
              <a:rPr dirty="0" smtClean="0" sz="2800" spc="-35">
                <a:latin typeface="Batang"/>
                <a:cs typeface="Batang"/>
              </a:rPr>
              <a:t>u</a:t>
            </a:r>
            <a:r>
              <a:rPr dirty="0" smtClean="0" sz="2800" spc="-55">
                <a:latin typeface="Batang"/>
                <a:cs typeface="Batang"/>
              </a:rPr>
              <a:t>m</a:t>
            </a:r>
            <a:r>
              <a:rPr dirty="0" smtClean="0" sz="2800" spc="-65">
                <a:latin typeface="Batang"/>
                <a:cs typeface="Batang"/>
              </a:rPr>
              <a:t>m</a:t>
            </a:r>
            <a:r>
              <a:rPr dirty="0" smtClean="0" sz="2800" spc="-50">
                <a:latin typeface="Batang"/>
                <a:cs typeface="Batang"/>
              </a:rPr>
              <a:t>a</a:t>
            </a:r>
            <a:r>
              <a:rPr dirty="0" smtClean="0" sz="2800" spc="-35">
                <a:latin typeface="Batang"/>
                <a:cs typeface="Batang"/>
              </a:rPr>
              <a:t>r</a:t>
            </a:r>
            <a:r>
              <a:rPr dirty="0" smtClean="0" sz="2800" spc="-20">
                <a:latin typeface="Batang"/>
                <a:cs typeface="Batang"/>
              </a:rPr>
              <a:t>y</a:t>
            </a:r>
            <a:r>
              <a:rPr dirty="0" smtClean="0" sz="2800" spc="-95">
                <a:latin typeface="Batang"/>
                <a:cs typeface="Batang"/>
              </a:rPr>
              <a:t> </a:t>
            </a:r>
            <a:r>
              <a:rPr dirty="0" smtClean="0" sz="2800" spc="-30">
                <a:latin typeface="Batang"/>
                <a:cs typeface="Batang"/>
              </a:rPr>
              <a:t>of</a:t>
            </a:r>
            <a:r>
              <a:rPr dirty="0" smtClean="0" sz="2800" spc="-25">
                <a:latin typeface="Batang"/>
                <a:cs typeface="Batang"/>
              </a:rPr>
              <a:t> </a:t>
            </a:r>
            <a:r>
              <a:rPr dirty="0" smtClean="0" sz="2800" spc="-30">
                <a:latin typeface="Batang"/>
                <a:cs typeface="Batang"/>
              </a:rPr>
              <a:t>p</a:t>
            </a:r>
            <a:r>
              <a:rPr dirty="0" smtClean="0" sz="2800" spc="-20">
                <a:latin typeface="Batang"/>
                <a:cs typeface="Batang"/>
              </a:rPr>
              <a:t>r</a:t>
            </a:r>
            <a:r>
              <a:rPr dirty="0" smtClean="0" sz="2800" spc="-45">
                <a:latin typeface="Batang"/>
                <a:cs typeface="Batang"/>
              </a:rPr>
              <a:t>o</a:t>
            </a:r>
            <a:r>
              <a:rPr dirty="0" smtClean="0" sz="2800" spc="-50">
                <a:latin typeface="Batang"/>
                <a:cs typeface="Batang"/>
              </a:rPr>
              <a:t>ce</a:t>
            </a:r>
            <a:r>
              <a:rPr dirty="0" smtClean="0" sz="2800" spc="-40">
                <a:latin typeface="Batang"/>
                <a:cs typeface="Batang"/>
              </a:rPr>
              <a:t>s</a:t>
            </a:r>
            <a:r>
              <a:rPr dirty="0" smtClean="0" sz="2800" spc="-15">
                <a:latin typeface="Batang"/>
                <a:cs typeface="Batang"/>
              </a:rPr>
              <a:t>s</a:t>
            </a:r>
            <a:endParaRPr sz="2800">
              <a:latin typeface="Batang"/>
              <a:cs typeface="Batang"/>
            </a:endParaRPr>
          </a:p>
          <a:p>
            <a:pPr>
              <a:lnSpc>
                <a:spcPts val="650"/>
              </a:lnSpc>
              <a:spcBef>
                <a:spcPts val="22"/>
              </a:spcBef>
              <a:buFont typeface="Arial"/>
              <a:buChar char="•"/>
            </a:pPr>
            <a:endParaRPr sz="650"/>
          </a:p>
          <a:p>
            <a:pPr marL="469900" marR="236854" indent="-457200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dirty="0" smtClean="0" sz="2800" spc="-40">
                <a:latin typeface="Batang"/>
                <a:cs typeface="Batang"/>
              </a:rPr>
              <a:t>P</a:t>
            </a:r>
            <a:r>
              <a:rPr dirty="0" smtClean="0" sz="2800" spc="-20">
                <a:latin typeface="Batang"/>
                <a:cs typeface="Batang"/>
              </a:rPr>
              <a:t>r</a:t>
            </a:r>
            <a:r>
              <a:rPr dirty="0" smtClean="0" sz="2800" spc="-45">
                <a:latin typeface="Batang"/>
                <a:cs typeface="Batang"/>
              </a:rPr>
              <a:t>o</a:t>
            </a:r>
            <a:r>
              <a:rPr dirty="0" smtClean="0" sz="2800" spc="-50">
                <a:latin typeface="Batang"/>
                <a:cs typeface="Batang"/>
              </a:rPr>
              <a:t>b</a:t>
            </a:r>
            <a:r>
              <a:rPr dirty="0" smtClean="0" sz="2800" spc="-25">
                <a:latin typeface="Batang"/>
                <a:cs typeface="Batang"/>
              </a:rPr>
              <a:t>l</a:t>
            </a:r>
            <a:r>
              <a:rPr dirty="0" smtClean="0" sz="2800" spc="-50">
                <a:latin typeface="Batang"/>
                <a:cs typeface="Batang"/>
              </a:rPr>
              <a:t>e</a:t>
            </a:r>
            <a:r>
              <a:rPr dirty="0" smtClean="0" sz="2800" spc="-25">
                <a:latin typeface="Batang"/>
                <a:cs typeface="Batang"/>
              </a:rPr>
              <a:t>m</a:t>
            </a:r>
            <a:r>
              <a:rPr dirty="0" smtClean="0" sz="2800" spc="-105">
                <a:latin typeface="Batang"/>
                <a:cs typeface="Batang"/>
              </a:rPr>
              <a:t> </a:t>
            </a:r>
            <a:r>
              <a:rPr dirty="0" smtClean="0" sz="2800" spc="-30">
                <a:latin typeface="Batang"/>
                <a:cs typeface="Batang"/>
              </a:rPr>
              <a:t>s</a:t>
            </a:r>
            <a:r>
              <a:rPr dirty="0" smtClean="0" sz="2800" spc="-20">
                <a:latin typeface="Batang"/>
                <a:cs typeface="Batang"/>
              </a:rPr>
              <a:t>t</a:t>
            </a:r>
            <a:r>
              <a:rPr dirty="0" smtClean="0" sz="2800" spc="-3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t</a:t>
            </a:r>
            <a:r>
              <a:rPr dirty="0" smtClean="0" sz="2800" spc="-35">
                <a:latin typeface="Batang"/>
                <a:cs typeface="Batang"/>
              </a:rPr>
              <a:t>e</a:t>
            </a:r>
            <a:r>
              <a:rPr dirty="0" smtClean="0" sz="2800" spc="-65">
                <a:latin typeface="Batang"/>
                <a:cs typeface="Batang"/>
              </a:rPr>
              <a:t>m</a:t>
            </a:r>
            <a:r>
              <a:rPr dirty="0" smtClean="0" sz="2800" spc="-50">
                <a:latin typeface="Batang"/>
                <a:cs typeface="Batang"/>
              </a:rPr>
              <a:t>e</a:t>
            </a:r>
            <a:r>
              <a:rPr dirty="0" smtClean="0" sz="2800" spc="-45">
                <a:latin typeface="Batang"/>
                <a:cs typeface="Batang"/>
              </a:rPr>
              <a:t>n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10">
                <a:latin typeface="Batang"/>
                <a:cs typeface="Batang"/>
              </a:rPr>
              <a:t> </a:t>
            </a:r>
            <a:r>
              <a:rPr dirty="0" smtClean="0" sz="2800" spc="-35">
                <a:latin typeface="Batang"/>
                <a:cs typeface="Batang"/>
              </a:rPr>
              <a:t>a</a:t>
            </a:r>
            <a:r>
              <a:rPr dirty="0" smtClean="0" sz="2800" spc="-35">
                <a:latin typeface="Batang"/>
                <a:cs typeface="Batang"/>
              </a:rPr>
              <a:t>n</a:t>
            </a:r>
            <a:r>
              <a:rPr dirty="0" smtClean="0" sz="2800" spc="-20">
                <a:latin typeface="Batang"/>
                <a:cs typeface="Batang"/>
              </a:rPr>
              <a:t>d</a:t>
            </a:r>
            <a:r>
              <a:rPr dirty="0" smtClean="0" sz="2800" spc="-75">
                <a:latin typeface="Batang"/>
                <a:cs typeface="Batang"/>
              </a:rPr>
              <a:t> </a:t>
            </a:r>
            <a:r>
              <a:rPr dirty="0" smtClean="0" sz="2800" spc="-50">
                <a:latin typeface="Batang"/>
                <a:cs typeface="Batang"/>
              </a:rPr>
              <a:t>m</a:t>
            </a:r>
            <a:r>
              <a:rPr dirty="0" smtClean="0" sz="2800" spc="-3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p</a:t>
            </a:r>
            <a:endParaRPr sz="2800">
              <a:latin typeface="Batang"/>
              <a:cs typeface="Batang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Arial"/>
              <a:buChar char="•"/>
            </a:pPr>
            <a:endParaRPr sz="650"/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dirty="0" smtClean="0" sz="2800" spc="-45">
                <a:latin typeface="Batang"/>
                <a:cs typeface="Batang"/>
              </a:rPr>
              <a:t>B</a:t>
            </a:r>
            <a:r>
              <a:rPr dirty="0" smtClean="0" sz="2800" spc="-35">
                <a:latin typeface="Batang"/>
                <a:cs typeface="Batang"/>
              </a:rPr>
              <a:t>u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10">
                <a:latin typeface="Batang"/>
                <a:cs typeface="Batang"/>
              </a:rPr>
              <a:t>l</a:t>
            </a:r>
            <a:r>
              <a:rPr dirty="0" smtClean="0" sz="2800" spc="-50">
                <a:latin typeface="Batang"/>
                <a:cs typeface="Batang"/>
              </a:rPr>
              <a:t>d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45">
                <a:latin typeface="Batang"/>
                <a:cs typeface="Batang"/>
              </a:rPr>
              <a:t>n</a:t>
            </a:r>
            <a:r>
              <a:rPr dirty="0" smtClean="0" sz="2800" spc="-20">
                <a:latin typeface="Batang"/>
                <a:cs typeface="Batang"/>
              </a:rPr>
              <a:t>g</a:t>
            </a:r>
            <a:r>
              <a:rPr dirty="0" smtClean="0" sz="2800" spc="-95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30">
                <a:latin typeface="Batang"/>
                <a:cs typeface="Batang"/>
              </a:rPr>
              <a:t>n</a:t>
            </a:r>
            <a:r>
              <a:rPr dirty="0" smtClean="0" sz="2800" spc="-20">
                <a:latin typeface="Batang"/>
                <a:cs typeface="Batang"/>
              </a:rPr>
              <a:t>f</a:t>
            </a:r>
            <a:r>
              <a:rPr dirty="0" smtClean="0" sz="2800" spc="-35">
                <a:latin typeface="Batang"/>
                <a:cs typeface="Batang"/>
              </a:rPr>
              <a:t>o</a:t>
            </a:r>
            <a:r>
              <a:rPr dirty="0" smtClean="0" sz="2800" spc="-35">
                <a:latin typeface="Batang"/>
                <a:cs typeface="Batang"/>
              </a:rPr>
              <a:t>r</a:t>
            </a:r>
            <a:r>
              <a:rPr dirty="0" smtClean="0" sz="2800" spc="-65">
                <a:latin typeface="Batang"/>
                <a:cs typeface="Batang"/>
              </a:rPr>
              <a:t>m</a:t>
            </a:r>
            <a:r>
              <a:rPr dirty="0" smtClean="0" sz="2800" spc="-50">
                <a:latin typeface="Batang"/>
                <a:cs typeface="Batang"/>
              </a:rPr>
              <a:t>a</a:t>
            </a:r>
            <a:r>
              <a:rPr dirty="0" smtClean="0" sz="2800" spc="-35">
                <a:latin typeface="Batang"/>
                <a:cs typeface="Batang"/>
              </a:rPr>
              <a:t>t</a:t>
            </a:r>
            <a:r>
              <a:rPr dirty="0" smtClean="0" sz="2800" spc="-30">
                <a:latin typeface="Batang"/>
                <a:cs typeface="Batang"/>
              </a:rPr>
              <a:t>i</a:t>
            </a:r>
            <a:r>
              <a:rPr dirty="0" smtClean="0" sz="2800" spc="-45">
                <a:latin typeface="Batang"/>
                <a:cs typeface="Batang"/>
              </a:rPr>
              <a:t>on</a:t>
            </a:r>
            <a:endParaRPr sz="2800">
              <a:latin typeface="Batang"/>
              <a:cs typeface="Batang"/>
            </a:endParaRPr>
          </a:p>
          <a:p>
            <a:pPr>
              <a:lnSpc>
                <a:spcPts val="650"/>
              </a:lnSpc>
              <a:spcBef>
                <a:spcPts val="22"/>
              </a:spcBef>
              <a:buFont typeface="Arial"/>
              <a:buChar char="•"/>
            </a:pPr>
            <a:endParaRPr sz="650"/>
          </a:p>
          <a:p>
            <a:pPr marL="469900" marR="390525" indent="-457200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dirty="0" smtClean="0" sz="2800" spc="-55">
                <a:latin typeface="Batang"/>
                <a:cs typeface="Batang"/>
              </a:rPr>
              <a:t>M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t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45">
                <a:latin typeface="Batang"/>
                <a:cs typeface="Batang"/>
              </a:rPr>
              <a:t>g</a:t>
            </a:r>
            <a:r>
              <a:rPr dirty="0" smtClean="0" sz="2800" spc="-50">
                <a:latin typeface="Batang"/>
                <a:cs typeface="Batang"/>
              </a:rPr>
              <a:t>a</a:t>
            </a:r>
            <a:r>
              <a:rPr dirty="0" smtClean="0" sz="2800" spc="-35">
                <a:latin typeface="Batang"/>
                <a:cs typeface="Batang"/>
              </a:rPr>
              <a:t>t</a:t>
            </a:r>
            <a:r>
              <a:rPr dirty="0" smtClean="0" sz="2800" spc="-30">
                <a:latin typeface="Batang"/>
                <a:cs typeface="Batang"/>
              </a:rPr>
              <a:t>i</a:t>
            </a:r>
            <a:r>
              <a:rPr dirty="0" smtClean="0" sz="2800" spc="-45">
                <a:latin typeface="Batang"/>
                <a:cs typeface="Batang"/>
              </a:rPr>
              <a:t>o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-85">
                <a:latin typeface="Batang"/>
                <a:cs typeface="Batang"/>
              </a:rPr>
              <a:t> </a:t>
            </a:r>
            <a:r>
              <a:rPr dirty="0" smtClean="0" sz="2800" spc="-35">
                <a:latin typeface="Batang"/>
                <a:cs typeface="Batang"/>
              </a:rPr>
              <a:t>o</a:t>
            </a:r>
            <a:r>
              <a:rPr dirty="0" smtClean="0" sz="2800" spc="-30">
                <a:latin typeface="Batang"/>
                <a:cs typeface="Batang"/>
              </a:rPr>
              <a:t>p</a:t>
            </a:r>
            <a:r>
              <a:rPr dirty="0" smtClean="0" sz="2800" spc="-20">
                <a:latin typeface="Batang"/>
                <a:cs typeface="Batang"/>
              </a:rPr>
              <a:t>t</a:t>
            </a:r>
            <a:r>
              <a:rPr dirty="0" smtClean="0" sz="2800" spc="-30">
                <a:latin typeface="Batang"/>
                <a:cs typeface="Batang"/>
              </a:rPr>
              <a:t>i</a:t>
            </a:r>
            <a:r>
              <a:rPr dirty="0" smtClean="0" sz="2800" spc="-45">
                <a:latin typeface="Batang"/>
                <a:cs typeface="Batang"/>
              </a:rPr>
              <a:t>ons</a:t>
            </a:r>
            <a:r>
              <a:rPr dirty="0" smtClean="0" sz="2800" spc="-35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r</a:t>
            </a:r>
            <a:r>
              <a:rPr dirty="0" smtClean="0" sz="2800" spc="-35">
                <a:latin typeface="Batang"/>
                <a:cs typeface="Batang"/>
              </a:rPr>
              <a:t>e</a:t>
            </a:r>
            <a:r>
              <a:rPr dirty="0" smtClean="0" sz="2800" spc="-40">
                <a:latin typeface="Batang"/>
                <a:cs typeface="Batang"/>
              </a:rPr>
              <a:t>v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35">
                <a:latin typeface="Batang"/>
                <a:cs typeface="Batang"/>
              </a:rPr>
              <a:t>e</a:t>
            </a:r>
            <a:r>
              <a:rPr dirty="0" smtClean="0" sz="2800" spc="-70">
                <a:latin typeface="Batang"/>
                <a:cs typeface="Batang"/>
              </a:rPr>
              <a:t>w</a:t>
            </a:r>
            <a:r>
              <a:rPr dirty="0" smtClean="0" sz="2800" spc="-50">
                <a:latin typeface="Batang"/>
                <a:cs typeface="Batang"/>
              </a:rPr>
              <a:t>e</a:t>
            </a:r>
            <a:r>
              <a:rPr dirty="0" smtClean="0" sz="2800" spc="-20">
                <a:latin typeface="Batang"/>
                <a:cs typeface="Batang"/>
              </a:rPr>
              <a:t>d</a:t>
            </a:r>
            <a:endParaRPr sz="2800">
              <a:latin typeface="Batang"/>
              <a:cs typeface="Batang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Arial"/>
              <a:buChar char="•"/>
            </a:pPr>
            <a:endParaRPr sz="650"/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dirty="0" smtClean="0" sz="2800" spc="-45">
                <a:latin typeface="Batang"/>
                <a:cs typeface="Batang"/>
              </a:rPr>
              <a:t>A</a:t>
            </a:r>
            <a:r>
              <a:rPr dirty="0" smtClean="0" sz="2800" spc="-35">
                <a:latin typeface="Batang"/>
                <a:cs typeface="Batang"/>
              </a:rPr>
              <a:t>c</a:t>
            </a:r>
            <a:r>
              <a:rPr dirty="0" smtClean="0" sz="2800" spc="-20">
                <a:latin typeface="Batang"/>
                <a:cs typeface="Batang"/>
              </a:rPr>
              <a:t>t</a:t>
            </a:r>
            <a:r>
              <a:rPr dirty="0" smtClean="0" sz="2800" spc="-30">
                <a:latin typeface="Batang"/>
                <a:cs typeface="Batang"/>
              </a:rPr>
              <a:t>i</a:t>
            </a:r>
            <a:r>
              <a:rPr dirty="0" smtClean="0" sz="2800" spc="-45">
                <a:latin typeface="Batang"/>
                <a:cs typeface="Batang"/>
              </a:rPr>
              <a:t>o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-95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t</a:t>
            </a:r>
            <a:r>
              <a:rPr dirty="0" smtClean="0" sz="2800" spc="-35">
                <a:latin typeface="Batang"/>
                <a:cs typeface="Batang"/>
              </a:rPr>
              <a:t>e</a:t>
            </a:r>
            <a:r>
              <a:rPr dirty="0" smtClean="0" sz="2800" spc="-50">
                <a:latin typeface="Batang"/>
                <a:cs typeface="Batang"/>
              </a:rPr>
              <a:t>m</a:t>
            </a:r>
            <a:r>
              <a:rPr dirty="0" smtClean="0" sz="2800" spc="-15">
                <a:latin typeface="Batang"/>
                <a:cs typeface="Batang"/>
              </a:rPr>
              <a:t>s</a:t>
            </a:r>
            <a:endParaRPr sz="2800">
              <a:latin typeface="Batang"/>
              <a:cs typeface="Batang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0" y="5879591"/>
            <a:ext cx="123443" cy="512064"/>
          </a:xfrm>
          <a:custGeom>
            <a:avLst/>
            <a:gdLst/>
            <a:ahLst/>
            <a:cxnLst/>
            <a:rect l="l" t="t" r="r" b="b"/>
            <a:pathLst>
              <a:path w="123443" h="512063">
                <a:moveTo>
                  <a:pt x="0" y="0"/>
                </a:moveTo>
                <a:lnTo>
                  <a:pt x="123443" y="0"/>
                </a:lnTo>
                <a:lnTo>
                  <a:pt x="123443" y="512064"/>
                </a:lnTo>
                <a:lnTo>
                  <a:pt x="0" y="5120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612444" y="2363851"/>
            <a:ext cx="106679" cy="438912"/>
          </a:xfrm>
          <a:custGeom>
            <a:avLst/>
            <a:gdLst/>
            <a:ahLst/>
            <a:cxnLst/>
            <a:rect l="l" t="t" r="r" b="b"/>
            <a:pathLst>
              <a:path w="106679" h="438912">
                <a:moveTo>
                  <a:pt x="0" y="0"/>
                </a:moveTo>
                <a:lnTo>
                  <a:pt x="106679" y="0"/>
                </a:lnTo>
                <a:lnTo>
                  <a:pt x="106679" y="438912"/>
                </a:lnTo>
                <a:lnTo>
                  <a:pt x="0" y="4389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559193" y="1989716"/>
            <a:ext cx="4360319" cy="3116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2362200"/>
            <a:ext cx="2590800" cy="381000"/>
          </a:xfrm>
          <a:custGeom>
            <a:avLst/>
            <a:gdLst/>
            <a:ahLst/>
            <a:cxnLst/>
            <a:rect l="l" t="t" r="r" b="b"/>
            <a:pathLst>
              <a:path w="2590800" h="381000">
                <a:moveTo>
                  <a:pt x="0" y="0"/>
                </a:moveTo>
                <a:lnTo>
                  <a:pt x="2590800" y="0"/>
                </a:lnTo>
                <a:lnTo>
                  <a:pt x="2590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F7964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895600" y="2438400"/>
            <a:ext cx="2514600" cy="304800"/>
          </a:xfrm>
          <a:custGeom>
            <a:avLst/>
            <a:gdLst/>
            <a:ahLst/>
            <a:cxnLst/>
            <a:rect l="l" t="t" r="r" b="b"/>
            <a:pathLst>
              <a:path w="2514600" h="304800">
                <a:moveTo>
                  <a:pt x="0" y="0"/>
                </a:moveTo>
                <a:lnTo>
                  <a:pt x="2514600" y="0"/>
                </a:lnTo>
                <a:lnTo>
                  <a:pt x="25146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7030A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2895600" y="2438400"/>
            <a:ext cx="2590800" cy="304800"/>
          </a:xfrm>
          <a:custGeom>
            <a:avLst/>
            <a:gdLst/>
            <a:ahLst/>
            <a:cxnLst/>
            <a:rect l="l" t="t" r="r" b="b"/>
            <a:pathLst>
              <a:path w="2590800" h="304800">
                <a:moveTo>
                  <a:pt x="0" y="0"/>
                </a:moveTo>
                <a:lnTo>
                  <a:pt x="2590800" y="0"/>
                </a:lnTo>
                <a:lnTo>
                  <a:pt x="25908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895600" y="2438400"/>
            <a:ext cx="2590800" cy="304800"/>
          </a:xfrm>
          <a:custGeom>
            <a:avLst/>
            <a:gdLst/>
            <a:ahLst/>
            <a:cxnLst/>
            <a:rect l="l" t="t" r="r" b="b"/>
            <a:pathLst>
              <a:path w="2590800" h="304800">
                <a:moveTo>
                  <a:pt x="0" y="0"/>
                </a:moveTo>
                <a:lnTo>
                  <a:pt x="2590800" y="0"/>
                </a:lnTo>
                <a:lnTo>
                  <a:pt x="25908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7030A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200782" y="13557"/>
            <a:ext cx="5052695" cy="1083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731520">
              <a:lnSpc>
                <a:spcPct val="100000"/>
              </a:lnSpc>
            </a:pPr>
            <a:r>
              <a:rPr dirty="0" smtClean="0" sz="3600" spc="-45">
                <a:latin typeface="Batang"/>
                <a:cs typeface="Batang"/>
              </a:rPr>
              <a:t>W</a:t>
            </a:r>
            <a:r>
              <a:rPr dirty="0" smtClean="0" sz="3600" spc="-25">
                <a:latin typeface="Batang"/>
                <a:cs typeface="Batang"/>
              </a:rPr>
              <a:t>e</a:t>
            </a:r>
            <a:r>
              <a:rPr dirty="0" smtClean="0" sz="3600" spc="-55">
                <a:latin typeface="Batang"/>
                <a:cs typeface="Batang"/>
              </a:rPr>
              <a:t>bs</a:t>
            </a:r>
            <a:r>
              <a:rPr dirty="0" smtClean="0" sz="3600" spc="-25">
                <a:latin typeface="Batang"/>
                <a:cs typeface="Batang"/>
              </a:rPr>
              <a:t>i</a:t>
            </a:r>
            <a:r>
              <a:rPr dirty="0" smtClean="0" sz="3600" spc="-25">
                <a:latin typeface="Batang"/>
                <a:cs typeface="Batang"/>
              </a:rPr>
              <a:t>t</a:t>
            </a:r>
            <a:r>
              <a:rPr dirty="0" smtClean="0" sz="3600" spc="-35">
                <a:latin typeface="Batang"/>
                <a:cs typeface="Batang"/>
              </a:rPr>
              <a:t>e</a:t>
            </a:r>
            <a:r>
              <a:rPr dirty="0" smtClean="0" sz="3600" spc="-20">
                <a:latin typeface="Batang"/>
                <a:cs typeface="Batang"/>
              </a:rPr>
              <a:t>/</a:t>
            </a:r>
            <a:r>
              <a:rPr dirty="0" smtClean="0" sz="3600" spc="-55">
                <a:latin typeface="Batang"/>
                <a:cs typeface="Batang"/>
              </a:rPr>
              <a:t>P</a:t>
            </a:r>
            <a:r>
              <a:rPr dirty="0" smtClean="0" sz="3600" spc="-40">
                <a:latin typeface="Batang"/>
                <a:cs typeface="Batang"/>
              </a:rPr>
              <a:t>o</a:t>
            </a:r>
            <a:r>
              <a:rPr dirty="0" smtClean="0" sz="3600" spc="-35">
                <a:latin typeface="Batang"/>
                <a:cs typeface="Batang"/>
              </a:rPr>
              <a:t>r</a:t>
            </a:r>
            <a:r>
              <a:rPr dirty="0" smtClean="0" sz="3600" spc="-25">
                <a:latin typeface="Batang"/>
                <a:cs typeface="Batang"/>
              </a:rPr>
              <a:t>t</a:t>
            </a:r>
            <a:r>
              <a:rPr dirty="0" smtClean="0" sz="3600" spc="-55">
                <a:latin typeface="Batang"/>
                <a:cs typeface="Batang"/>
              </a:rPr>
              <a:t>a</a:t>
            </a:r>
            <a:r>
              <a:rPr dirty="0" smtClean="0" sz="3600" spc="-15">
                <a:latin typeface="Batang"/>
                <a:cs typeface="Batang"/>
              </a:rPr>
              <a:t>l</a:t>
            </a:r>
            <a:r>
              <a:rPr dirty="0" smtClean="0" sz="3600" spc="-90">
                <a:latin typeface="Batang"/>
                <a:cs typeface="Batang"/>
              </a:rPr>
              <a:t> </a:t>
            </a:r>
            <a:r>
              <a:rPr dirty="0" smtClean="0" sz="3600" spc="0">
                <a:latin typeface="Batang"/>
                <a:cs typeface="Batang"/>
              </a:rPr>
              <a:t>–</a:t>
            </a:r>
            <a:r>
              <a:rPr dirty="0" smtClean="0" sz="3600" spc="0">
                <a:latin typeface="Batang"/>
                <a:cs typeface="Batang"/>
              </a:rPr>
              <a:t> </a:t>
            </a:r>
            <a:r>
              <a:rPr dirty="0" smtClean="0" sz="3600" spc="-65">
                <a:latin typeface="Batang"/>
                <a:cs typeface="Batang"/>
                <a:hlinkClick r:id="rId2"/>
              </a:rPr>
              <a:t>w</a:t>
            </a:r>
            <a:r>
              <a:rPr dirty="0" smtClean="0" sz="3600" spc="-65">
                <a:latin typeface="Batang"/>
                <a:cs typeface="Batang"/>
                <a:hlinkClick r:id="rId2"/>
              </a:rPr>
              <a:t>w</a:t>
            </a:r>
            <a:r>
              <a:rPr dirty="0" smtClean="0" sz="3600" spc="-75">
                <a:latin typeface="Batang"/>
                <a:cs typeface="Batang"/>
                <a:hlinkClick r:id="rId2"/>
              </a:rPr>
              <a:t>w</a:t>
            </a:r>
            <a:r>
              <a:rPr dirty="0" smtClean="0" sz="3600" spc="-35">
                <a:latin typeface="Batang"/>
                <a:cs typeface="Batang"/>
                <a:hlinkClick r:id="rId2"/>
              </a:rPr>
              <a:t>.</a:t>
            </a:r>
            <a:r>
              <a:rPr dirty="0" smtClean="0" sz="3600" spc="-20">
                <a:latin typeface="Batang"/>
                <a:cs typeface="Batang"/>
                <a:hlinkClick r:id="rId2"/>
              </a:rPr>
              <a:t>f</a:t>
            </a:r>
            <a:r>
              <a:rPr dirty="0" smtClean="0" sz="3600" spc="-25">
                <a:latin typeface="Batang"/>
                <a:cs typeface="Batang"/>
                <a:hlinkClick r:id="rId2"/>
              </a:rPr>
              <a:t>l</a:t>
            </a:r>
            <a:r>
              <a:rPr dirty="0" smtClean="0" sz="3600" spc="-40">
                <a:latin typeface="Batang"/>
                <a:cs typeface="Batang"/>
                <a:hlinkClick r:id="rId2"/>
              </a:rPr>
              <a:t>oo</a:t>
            </a:r>
            <a:r>
              <a:rPr dirty="0" smtClean="0" sz="3600" spc="-50">
                <a:latin typeface="Batang"/>
                <a:cs typeface="Batang"/>
                <a:hlinkClick r:id="rId2"/>
              </a:rPr>
              <a:t>d</a:t>
            </a:r>
            <a:r>
              <a:rPr dirty="0" smtClean="0" sz="3600" spc="-30">
                <a:latin typeface="Batang"/>
                <a:cs typeface="Batang"/>
                <a:hlinkClick r:id="rId2"/>
              </a:rPr>
              <a:t>h</a:t>
            </a:r>
            <a:r>
              <a:rPr dirty="0" smtClean="0" sz="3600" spc="-35">
                <a:latin typeface="Batang"/>
                <a:cs typeface="Batang"/>
                <a:hlinkClick r:id="rId2"/>
              </a:rPr>
              <a:t>e</a:t>
            </a:r>
            <a:r>
              <a:rPr dirty="0" smtClean="0" sz="3600" spc="-35">
                <a:latin typeface="Batang"/>
                <a:cs typeface="Batang"/>
                <a:hlinkClick r:id="rId2"/>
              </a:rPr>
              <a:t>l</a:t>
            </a:r>
            <a:r>
              <a:rPr dirty="0" smtClean="0" sz="3600" spc="-30">
                <a:latin typeface="Batang"/>
                <a:cs typeface="Batang"/>
                <a:hlinkClick r:id="rId2"/>
              </a:rPr>
              <a:t>p</a:t>
            </a:r>
            <a:r>
              <a:rPr dirty="0" smtClean="0" sz="3600" spc="-35">
                <a:latin typeface="Batang"/>
                <a:cs typeface="Batang"/>
                <a:hlinkClick r:id="rId2"/>
              </a:rPr>
              <a:t>.</a:t>
            </a:r>
            <a:r>
              <a:rPr dirty="0" smtClean="0" sz="3600" spc="-35">
                <a:latin typeface="Batang"/>
                <a:cs typeface="Batang"/>
                <a:hlinkClick r:id="rId2"/>
              </a:rPr>
              <a:t>u</a:t>
            </a:r>
            <a:r>
              <a:rPr dirty="0" smtClean="0" sz="3600" spc="-40">
                <a:latin typeface="Batang"/>
                <a:cs typeface="Batang"/>
                <a:hlinkClick r:id="rId2"/>
              </a:rPr>
              <a:t>no</a:t>
            </a:r>
            <a:r>
              <a:rPr dirty="0" smtClean="0" sz="3600" spc="-20">
                <a:latin typeface="Batang"/>
                <a:cs typeface="Batang"/>
                <a:hlinkClick r:id="rId2"/>
              </a:rPr>
              <a:t>.</a:t>
            </a:r>
            <a:r>
              <a:rPr dirty="0" smtClean="0" sz="3600" spc="-35">
                <a:latin typeface="Batang"/>
                <a:cs typeface="Batang"/>
                <a:hlinkClick r:id="rId2"/>
              </a:rPr>
              <a:t>e</a:t>
            </a:r>
            <a:r>
              <a:rPr dirty="0" smtClean="0" sz="3600" spc="-35">
                <a:latin typeface="Batang"/>
                <a:cs typeface="Batang"/>
                <a:hlinkClick r:id="rId2"/>
              </a:rPr>
              <a:t>d</a:t>
            </a:r>
            <a:r>
              <a:rPr dirty="0" smtClean="0" sz="3600" spc="0">
                <a:latin typeface="Batang"/>
                <a:cs typeface="Batang"/>
                <a:hlinkClick r:id="rId2"/>
              </a:rPr>
              <a:t>u</a:t>
            </a:r>
            <a:endParaRPr sz="3600">
              <a:latin typeface="Batang"/>
              <a:cs typeface="Batang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48013" y="5462013"/>
            <a:ext cx="1395987" cy="1395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774482" y="5488482"/>
            <a:ext cx="1369517" cy="13695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990600" y="1219200"/>
            <a:ext cx="476821" cy="1422"/>
          </a:xfrm>
          <a:custGeom>
            <a:avLst/>
            <a:gdLst/>
            <a:ahLst/>
            <a:cxnLst/>
            <a:rect l="l" t="t" r="r" b="b"/>
            <a:pathLst>
              <a:path w="476821" h="1422">
                <a:moveTo>
                  <a:pt x="0" y="0"/>
                </a:moveTo>
                <a:lnTo>
                  <a:pt x="476821" y="1422"/>
                </a:lnTo>
              </a:path>
            </a:pathLst>
          </a:custGeom>
          <a:ln w="57150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295665" y="1120086"/>
            <a:ext cx="171754" cy="200025"/>
          </a:xfrm>
          <a:custGeom>
            <a:avLst/>
            <a:gdLst/>
            <a:ahLst/>
            <a:cxnLst/>
            <a:rect l="l" t="t" r="r" b="b"/>
            <a:pathLst>
              <a:path w="171754" h="200025">
                <a:moveTo>
                  <a:pt x="609" y="0"/>
                </a:moveTo>
                <a:lnTo>
                  <a:pt x="171754" y="100533"/>
                </a:lnTo>
                <a:lnTo>
                  <a:pt x="0" y="200025"/>
                </a:lnTo>
              </a:path>
            </a:pathLst>
          </a:custGeom>
          <a:ln w="57150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600378" y="1219352"/>
            <a:ext cx="553021" cy="1435"/>
          </a:xfrm>
          <a:custGeom>
            <a:avLst/>
            <a:gdLst/>
            <a:ahLst/>
            <a:cxnLst/>
            <a:rect l="l" t="t" r="r" b="b"/>
            <a:pathLst>
              <a:path w="553021" h="1435">
                <a:moveTo>
                  <a:pt x="553021" y="1435"/>
                </a:moveTo>
                <a:lnTo>
                  <a:pt x="0" y="0"/>
                </a:lnTo>
              </a:path>
            </a:pathLst>
          </a:custGeom>
          <a:ln w="57150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600375" y="1119770"/>
            <a:ext cx="171703" cy="200025"/>
          </a:xfrm>
          <a:custGeom>
            <a:avLst/>
            <a:gdLst/>
            <a:ahLst/>
            <a:cxnLst/>
            <a:rect l="l" t="t" r="r" b="b"/>
            <a:pathLst>
              <a:path w="171703" h="200025">
                <a:moveTo>
                  <a:pt x="171196" y="200025"/>
                </a:moveTo>
                <a:lnTo>
                  <a:pt x="0" y="99580"/>
                </a:lnTo>
                <a:lnTo>
                  <a:pt x="171704" y="0"/>
                </a:lnTo>
              </a:path>
            </a:pathLst>
          </a:custGeom>
          <a:ln w="57150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461516" y="928116"/>
            <a:ext cx="6202667" cy="57195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527355" y="993955"/>
            <a:ext cx="6019797" cy="55366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504950" y="971550"/>
            <a:ext cx="6057900" cy="5574703"/>
          </a:xfrm>
          <a:custGeom>
            <a:avLst/>
            <a:gdLst/>
            <a:ahLst/>
            <a:cxnLst/>
            <a:rect l="l" t="t" r="r" b="b"/>
            <a:pathLst>
              <a:path w="6057900" h="5574703">
                <a:moveTo>
                  <a:pt x="0" y="0"/>
                </a:moveTo>
                <a:lnTo>
                  <a:pt x="6057900" y="0"/>
                </a:lnTo>
                <a:lnTo>
                  <a:pt x="6057900" y="5574703"/>
                </a:lnTo>
                <a:lnTo>
                  <a:pt x="0" y="5574703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838200" y="2819400"/>
            <a:ext cx="629221" cy="1460"/>
          </a:xfrm>
          <a:custGeom>
            <a:avLst/>
            <a:gdLst/>
            <a:ahLst/>
            <a:cxnLst/>
            <a:rect l="l" t="t" r="r" b="b"/>
            <a:pathLst>
              <a:path w="629221" h="1460">
                <a:moveTo>
                  <a:pt x="0" y="0"/>
                </a:moveTo>
                <a:lnTo>
                  <a:pt x="629221" y="146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295739" y="2720436"/>
            <a:ext cx="171678" cy="200025"/>
          </a:xfrm>
          <a:custGeom>
            <a:avLst/>
            <a:gdLst/>
            <a:ahLst/>
            <a:cxnLst/>
            <a:rect l="l" t="t" r="r" b="b"/>
            <a:pathLst>
              <a:path w="171678" h="200025">
                <a:moveTo>
                  <a:pt x="469" y="0"/>
                </a:moveTo>
                <a:lnTo>
                  <a:pt x="171678" y="100418"/>
                </a:lnTo>
                <a:lnTo>
                  <a:pt x="0" y="200025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895600" y="2667000"/>
            <a:ext cx="343281" cy="1435"/>
          </a:xfrm>
          <a:custGeom>
            <a:avLst/>
            <a:gdLst/>
            <a:ahLst/>
            <a:cxnLst/>
            <a:rect l="l" t="t" r="r" b="b"/>
            <a:pathLst>
              <a:path w="343281" h="1435">
                <a:moveTo>
                  <a:pt x="0" y="0"/>
                </a:moveTo>
                <a:lnTo>
                  <a:pt x="343281" y="1435"/>
                </a:lnTo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124304" y="2601272"/>
            <a:ext cx="114579" cy="133350"/>
          </a:xfrm>
          <a:custGeom>
            <a:avLst/>
            <a:gdLst/>
            <a:ahLst/>
            <a:cxnLst/>
            <a:rect l="l" t="t" r="r" b="b"/>
            <a:pathLst>
              <a:path w="114579" h="133350">
                <a:moveTo>
                  <a:pt x="558" y="0"/>
                </a:moveTo>
                <a:lnTo>
                  <a:pt x="114579" y="67157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883" y="1205345"/>
            <a:ext cx="1155469" cy="3632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011679" y="4937759"/>
            <a:ext cx="644236" cy="94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602777" y="2377439"/>
            <a:ext cx="1795548" cy="1425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627716" y="4372495"/>
            <a:ext cx="1878676" cy="14879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909559" y="5602778"/>
            <a:ext cx="1097279" cy="11263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66007" y="665018"/>
            <a:ext cx="2011680" cy="0"/>
          </a:xfrm>
          <a:custGeom>
            <a:avLst/>
            <a:gdLst/>
            <a:ahLst/>
            <a:cxnLst/>
            <a:rect l="l" t="t" r="r" b="b"/>
            <a:pathLst>
              <a:path w="2011680" h="0">
                <a:moveTo>
                  <a:pt x="0" y="0"/>
                </a:moveTo>
                <a:lnTo>
                  <a:pt x="2011680" y="0"/>
                </a:lnTo>
              </a:path>
            </a:pathLst>
          </a:custGeom>
          <a:ln w="415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86789" y="644236"/>
            <a:ext cx="0" cy="4472246"/>
          </a:xfrm>
          <a:custGeom>
            <a:avLst/>
            <a:gdLst/>
            <a:ahLst/>
            <a:cxnLst/>
            <a:rect l="l" t="t" r="r" b="b"/>
            <a:pathLst>
              <a:path w="0" h="4472246">
                <a:moveTo>
                  <a:pt x="0" y="4472246"/>
                </a:moveTo>
                <a:lnTo>
                  <a:pt x="0" y="0"/>
                </a:lnTo>
              </a:path>
            </a:pathLst>
          </a:custGeom>
          <a:ln w="415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66007" y="5095702"/>
            <a:ext cx="1184563" cy="0"/>
          </a:xfrm>
          <a:custGeom>
            <a:avLst/>
            <a:gdLst/>
            <a:ahLst/>
            <a:cxnLst/>
            <a:rect l="l" t="t" r="r" b="b"/>
            <a:pathLst>
              <a:path w="1184563" h="0">
                <a:moveTo>
                  <a:pt x="0" y="0"/>
                </a:moveTo>
                <a:lnTo>
                  <a:pt x="1184563" y="0"/>
                </a:lnTo>
              </a:path>
            </a:pathLst>
          </a:custGeom>
          <a:ln w="415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429788" y="4821382"/>
            <a:ext cx="0" cy="962197"/>
          </a:xfrm>
          <a:custGeom>
            <a:avLst/>
            <a:gdLst/>
            <a:ahLst/>
            <a:cxnLst/>
            <a:rect l="l" t="t" r="r" b="b"/>
            <a:pathLst>
              <a:path w="0" h="962197">
                <a:moveTo>
                  <a:pt x="0" y="962197"/>
                </a:moveTo>
                <a:lnTo>
                  <a:pt x="0" y="0"/>
                </a:lnTo>
              </a:path>
            </a:pathLst>
          </a:custGeom>
          <a:ln w="415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400694" y="5814752"/>
            <a:ext cx="606828" cy="0"/>
          </a:xfrm>
          <a:custGeom>
            <a:avLst/>
            <a:gdLst/>
            <a:ahLst/>
            <a:cxnLst/>
            <a:rect l="l" t="t" r="r" b="b"/>
            <a:pathLst>
              <a:path w="606828" h="0">
                <a:moveTo>
                  <a:pt x="0" y="0"/>
                </a:moveTo>
                <a:lnTo>
                  <a:pt x="606828" y="0"/>
                </a:lnTo>
              </a:path>
            </a:pathLst>
          </a:custGeom>
          <a:ln w="62345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256905" y="644236"/>
            <a:ext cx="0" cy="428105"/>
          </a:xfrm>
          <a:custGeom>
            <a:avLst/>
            <a:gdLst/>
            <a:ahLst/>
            <a:cxnLst/>
            <a:rect l="l" t="t" r="r" b="b"/>
            <a:pathLst>
              <a:path w="0" h="428105">
                <a:moveTo>
                  <a:pt x="0" y="428105"/>
                </a:moveTo>
                <a:lnTo>
                  <a:pt x="0" y="0"/>
                </a:lnTo>
              </a:path>
            </a:pathLst>
          </a:custGeom>
          <a:ln w="415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654232" y="5033356"/>
            <a:ext cx="0" cy="731520"/>
          </a:xfrm>
          <a:custGeom>
            <a:avLst/>
            <a:gdLst/>
            <a:ahLst/>
            <a:cxnLst/>
            <a:rect l="l" t="t" r="r" b="b"/>
            <a:pathLst>
              <a:path w="0" h="731520">
                <a:moveTo>
                  <a:pt x="0" y="731520"/>
                </a:moveTo>
                <a:lnTo>
                  <a:pt x="0" y="0"/>
                </a:lnTo>
              </a:path>
            </a:pathLst>
          </a:custGeom>
          <a:ln w="8312">
            <a:solidFill>
              <a:srgbClr val="BFC8C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229494" y="2069868"/>
            <a:ext cx="4164676" cy="0"/>
          </a:xfrm>
          <a:custGeom>
            <a:avLst/>
            <a:gdLst/>
            <a:ahLst/>
            <a:cxnLst/>
            <a:rect l="l" t="t" r="r" b="b"/>
            <a:pathLst>
              <a:path w="4164676" h="0">
                <a:moveTo>
                  <a:pt x="0" y="0"/>
                </a:moveTo>
                <a:lnTo>
                  <a:pt x="4164676" y="0"/>
                </a:lnTo>
              </a:path>
            </a:pathLst>
          </a:custGeom>
          <a:ln w="8312">
            <a:solidFill>
              <a:srgbClr val="B8B8A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171305" y="2793076"/>
            <a:ext cx="0" cy="1267691"/>
          </a:xfrm>
          <a:custGeom>
            <a:avLst/>
            <a:gdLst/>
            <a:ahLst/>
            <a:cxnLst/>
            <a:rect l="l" t="t" r="r" b="b"/>
            <a:pathLst>
              <a:path w="0" h="1267691">
                <a:moveTo>
                  <a:pt x="0" y="1267691"/>
                </a:moveTo>
                <a:lnTo>
                  <a:pt x="0" y="0"/>
                </a:lnTo>
              </a:path>
            </a:pathLst>
          </a:custGeom>
          <a:ln w="8312">
            <a:solidFill>
              <a:srgbClr val="AFBC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171305" y="4534592"/>
            <a:ext cx="0" cy="1230284"/>
          </a:xfrm>
          <a:custGeom>
            <a:avLst/>
            <a:gdLst/>
            <a:ahLst/>
            <a:cxnLst/>
            <a:rect l="l" t="t" r="r" b="b"/>
            <a:pathLst>
              <a:path w="0" h="1230284">
                <a:moveTo>
                  <a:pt x="0" y="1230284"/>
                </a:moveTo>
                <a:lnTo>
                  <a:pt x="0" y="0"/>
                </a:lnTo>
              </a:path>
            </a:pathLst>
          </a:custGeom>
          <a:ln w="8312">
            <a:solidFill>
              <a:srgbClr val="AFBC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5631872" y="2252748"/>
            <a:ext cx="1762298" cy="0"/>
          </a:xfrm>
          <a:custGeom>
            <a:avLst/>
            <a:gdLst/>
            <a:ahLst/>
            <a:cxnLst/>
            <a:rect l="l" t="t" r="r" b="b"/>
            <a:pathLst>
              <a:path w="1762298" h="0">
                <a:moveTo>
                  <a:pt x="0" y="0"/>
                </a:moveTo>
                <a:lnTo>
                  <a:pt x="1762298" y="0"/>
                </a:lnTo>
              </a:path>
            </a:pathLst>
          </a:custGeom>
          <a:ln w="8312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5631872" y="4148051"/>
            <a:ext cx="1766455" cy="0"/>
          </a:xfrm>
          <a:custGeom>
            <a:avLst/>
            <a:gdLst/>
            <a:ahLst/>
            <a:cxnLst/>
            <a:rect l="l" t="t" r="r" b="b"/>
            <a:pathLst>
              <a:path w="1766455" h="0">
                <a:moveTo>
                  <a:pt x="0" y="0"/>
                </a:moveTo>
                <a:lnTo>
                  <a:pt x="1766455" y="0"/>
                </a:lnTo>
              </a:path>
            </a:pathLst>
          </a:custGeom>
          <a:ln w="16625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5636028" y="2248592"/>
            <a:ext cx="0" cy="2497975"/>
          </a:xfrm>
          <a:custGeom>
            <a:avLst/>
            <a:gdLst/>
            <a:ahLst/>
            <a:cxnLst/>
            <a:rect l="l" t="t" r="r" b="b"/>
            <a:pathLst>
              <a:path w="0" h="2497975">
                <a:moveTo>
                  <a:pt x="0" y="2497975"/>
                </a:moveTo>
                <a:lnTo>
                  <a:pt x="0" y="0"/>
                </a:lnTo>
              </a:path>
            </a:pathLst>
          </a:custGeom>
          <a:ln w="8312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7543800" y="1791392"/>
            <a:ext cx="0" cy="2157153"/>
          </a:xfrm>
          <a:custGeom>
            <a:avLst/>
            <a:gdLst/>
            <a:ahLst/>
            <a:cxnLst/>
            <a:rect l="l" t="t" r="r" b="b"/>
            <a:pathLst>
              <a:path w="0" h="2157153">
                <a:moveTo>
                  <a:pt x="0" y="2157153"/>
                </a:moveTo>
                <a:lnTo>
                  <a:pt x="0" y="0"/>
                </a:lnTo>
              </a:path>
            </a:pathLst>
          </a:custGeom>
          <a:ln w="16625">
            <a:solidFill>
              <a:srgbClr val="AFBC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7543800" y="4364182"/>
            <a:ext cx="0" cy="1400694"/>
          </a:xfrm>
          <a:custGeom>
            <a:avLst/>
            <a:gdLst/>
            <a:ahLst/>
            <a:cxnLst/>
            <a:rect l="l" t="t" r="r" b="b"/>
            <a:pathLst>
              <a:path w="0" h="1400694">
                <a:moveTo>
                  <a:pt x="0" y="1400694"/>
                </a:moveTo>
                <a:lnTo>
                  <a:pt x="0" y="0"/>
                </a:lnTo>
              </a:path>
            </a:pathLst>
          </a:custGeom>
          <a:ln w="20781">
            <a:solidFill>
              <a:srgbClr val="AFBC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7398327" y="5810596"/>
            <a:ext cx="399009" cy="0"/>
          </a:xfrm>
          <a:custGeom>
            <a:avLst/>
            <a:gdLst/>
            <a:ahLst/>
            <a:cxnLst/>
            <a:rect l="l" t="t" r="r" b="b"/>
            <a:pathLst>
              <a:path w="399009" h="0">
                <a:moveTo>
                  <a:pt x="0" y="0"/>
                </a:moveTo>
                <a:lnTo>
                  <a:pt x="399009" y="0"/>
                </a:lnTo>
              </a:path>
            </a:pathLst>
          </a:custGeom>
          <a:ln w="66501">
            <a:solidFill>
              <a:srgbClr val="23232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7747461" y="1113905"/>
            <a:ext cx="0" cy="4746566"/>
          </a:xfrm>
          <a:custGeom>
            <a:avLst/>
            <a:gdLst/>
            <a:ahLst/>
            <a:cxnLst/>
            <a:rect l="l" t="t" r="r" b="b"/>
            <a:pathLst>
              <a:path w="0" h="4746566">
                <a:moveTo>
                  <a:pt x="0" y="4746566"/>
                </a:moveTo>
                <a:lnTo>
                  <a:pt x="0" y="0"/>
                </a:lnTo>
              </a:path>
            </a:pathLst>
          </a:custGeom>
          <a:ln w="415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068705">
              <a:lnSpc>
                <a:spcPct val="100000"/>
              </a:lnSpc>
            </a:pPr>
            <a:r>
              <a:rPr dirty="0" smtClean="0" sz="4250" spc="50">
                <a:solidFill>
                  <a:srgbClr val="010101"/>
                </a:solidFill>
                <a:latin typeface="Times New Roman"/>
                <a:cs typeface="Times New Roman"/>
              </a:rPr>
              <a:t>Public</a:t>
            </a:r>
            <a:r>
              <a:rPr dirty="0" smtClean="0" sz="4250" spc="44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mtClean="0" sz="4250" spc="55">
                <a:solidFill>
                  <a:srgbClr val="010101"/>
                </a:solidFill>
                <a:latin typeface="Times New Roman"/>
                <a:cs typeface="Times New Roman"/>
              </a:rPr>
              <a:t>Information</a:t>
            </a:r>
            <a:endParaRPr sz="42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8779" y="793750"/>
            <a:ext cx="1362710" cy="4184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50">
                <a:solidFill>
                  <a:srgbClr val="624242"/>
                </a:solidFill>
                <a:latin typeface="Arial"/>
                <a:cs typeface="Arial"/>
              </a:rPr>
              <a:t>Welcome</a:t>
            </a:r>
            <a:r>
              <a:rPr dirty="0" smtClean="0" sz="950" spc="-140">
                <a:solidFill>
                  <a:srgbClr val="624242"/>
                </a:solidFill>
                <a:latin typeface="Arial"/>
                <a:cs typeface="Arial"/>
              </a:rPr>
              <a:t> </a:t>
            </a:r>
            <a:r>
              <a:rPr dirty="0" smtClean="0" sz="950" spc="-10">
                <a:solidFill>
                  <a:srgbClr val="624242"/>
                </a:solidFill>
                <a:latin typeface="Arial"/>
                <a:cs typeface="Arial"/>
              </a:rPr>
              <a:t>.</a:t>
            </a:r>
            <a:r>
              <a:rPr dirty="0" smtClean="0" sz="950" spc="-175">
                <a:solidFill>
                  <a:srgbClr val="624242"/>
                </a:solidFill>
                <a:latin typeface="Arial"/>
                <a:cs typeface="Arial"/>
              </a:rPr>
              <a:t>.</a:t>
            </a:r>
            <a:r>
              <a:rPr dirty="0" smtClean="0" sz="950" spc="270">
                <a:solidFill>
                  <a:srgbClr val="262621"/>
                </a:solidFill>
                <a:latin typeface="Arial"/>
                <a:cs typeface="Arial"/>
              </a:rPr>
              <a:t>.</a:t>
            </a:r>
            <a:endParaRPr sz="950">
              <a:latin typeface="Arial"/>
              <a:cs typeface="Arial"/>
            </a:endParaRPr>
          </a:p>
          <a:p>
            <a:pPr marL="12700" marR="12700" indent="236854">
              <a:lnSpc>
                <a:spcPts val="919"/>
              </a:lnSpc>
              <a:spcBef>
                <a:spcPts val="219"/>
              </a:spcBef>
            </a:pPr>
            <a:r>
              <a:rPr dirty="0" smtClean="0" sz="950" spc="-5">
                <a:solidFill>
                  <a:srgbClr val="909199"/>
                </a:solidFill>
                <a:latin typeface="Arial"/>
                <a:cs typeface="Arial"/>
              </a:rPr>
              <a:t>Repetitive</a:t>
            </a:r>
            <a:r>
              <a:rPr dirty="0" smtClean="0" sz="950" spc="-70">
                <a:solidFill>
                  <a:srgbClr val="909199"/>
                </a:solidFill>
                <a:latin typeface="Arial"/>
                <a:cs typeface="Arial"/>
              </a:rPr>
              <a:t> </a:t>
            </a:r>
            <a:r>
              <a:rPr dirty="0" smtClean="0" sz="950" spc="15">
                <a:solidFill>
                  <a:srgbClr val="909199"/>
                </a:solidFill>
                <a:latin typeface="Arial"/>
                <a:cs typeface="Arial"/>
              </a:rPr>
              <a:t>Loss</a:t>
            </a:r>
            <a:r>
              <a:rPr dirty="0" smtClean="0" sz="950" spc="-75">
                <a:solidFill>
                  <a:srgbClr val="909199"/>
                </a:solidFill>
                <a:latin typeface="Arial"/>
                <a:cs typeface="Arial"/>
              </a:rPr>
              <a:t> </a:t>
            </a:r>
            <a:r>
              <a:rPr dirty="0" smtClean="0" sz="950" spc="-10">
                <a:solidFill>
                  <a:srgbClr val="909199"/>
                </a:solidFill>
                <a:latin typeface="Arial"/>
                <a:cs typeface="Arial"/>
              </a:rPr>
              <a:t>Area</a:t>
            </a:r>
            <a:r>
              <a:rPr dirty="0" smtClean="0" sz="950" spc="-10">
                <a:solidFill>
                  <a:srgbClr val="909199"/>
                </a:solidFill>
                <a:latin typeface="Arial"/>
                <a:cs typeface="Arial"/>
              </a:rPr>
              <a:t> </a:t>
            </a:r>
            <a:r>
              <a:rPr dirty="0" smtClean="0" sz="950" spc="5">
                <a:solidFill>
                  <a:srgbClr val="909199"/>
                </a:solidFill>
                <a:latin typeface="Arial"/>
                <a:cs typeface="Arial"/>
              </a:rPr>
              <a:t>AnruysesandDtt1</a:t>
            </a:r>
            <a:endParaRPr sz="9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8779" y="1223303"/>
            <a:ext cx="1089660" cy="172656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955" marR="99060">
              <a:lnSpc>
                <a:spcPct val="99000"/>
              </a:lnSpc>
            </a:pPr>
            <a:r>
              <a:rPr dirty="0" smtClean="0" sz="950" spc="10">
                <a:solidFill>
                  <a:srgbClr val="49525B"/>
                </a:solidFill>
                <a:latin typeface="Arial"/>
                <a:cs typeface="Arial"/>
              </a:rPr>
              <a:t>Protecting</a:t>
            </a:r>
            <a:r>
              <a:rPr dirty="0" smtClean="0" sz="950" spc="10">
                <a:solidFill>
                  <a:srgbClr val="49525B"/>
                </a:solidFill>
                <a:latin typeface="Arial"/>
                <a:cs typeface="Arial"/>
              </a:rPr>
              <a:t> Protecting</a:t>
            </a:r>
            <a:r>
              <a:rPr dirty="0" smtClean="0" sz="950" spc="-95">
                <a:solidFill>
                  <a:srgbClr val="49525B"/>
                </a:solidFill>
                <a:latin typeface="Arial"/>
                <a:cs typeface="Arial"/>
              </a:rPr>
              <a:t> </a:t>
            </a:r>
            <a:r>
              <a:rPr dirty="0" smtClean="0" sz="950" spc="-30">
                <a:solidFill>
                  <a:srgbClr val="364449"/>
                </a:solidFill>
                <a:latin typeface="Arial"/>
                <a:cs typeface="Arial"/>
              </a:rPr>
              <a:t>Your</a:t>
            </a:r>
            <a:r>
              <a:rPr dirty="0" smtClean="0" sz="950" spc="-20">
                <a:solidFill>
                  <a:srgbClr val="364449"/>
                </a:solidFill>
                <a:latin typeface="Arial"/>
                <a:cs typeface="Arial"/>
              </a:rPr>
              <a:t> </a:t>
            </a:r>
            <a:r>
              <a:rPr dirty="0" smtClean="0" sz="950" spc="10">
                <a:solidFill>
                  <a:srgbClr val="364449"/>
                </a:solidFill>
                <a:latin typeface="Arial"/>
                <a:cs typeface="Arial"/>
              </a:rPr>
              <a:t>Protecting</a:t>
            </a:r>
            <a:r>
              <a:rPr dirty="0" smtClean="0" sz="950" spc="-95">
                <a:solidFill>
                  <a:srgbClr val="364449"/>
                </a:solidFill>
                <a:latin typeface="Arial"/>
                <a:cs typeface="Arial"/>
              </a:rPr>
              <a:t> </a:t>
            </a:r>
            <a:r>
              <a:rPr dirty="0" smtClean="0" sz="950" spc="-20">
                <a:solidFill>
                  <a:srgbClr val="364449"/>
                </a:solidFill>
                <a:latin typeface="Arial"/>
                <a:cs typeface="Arial"/>
              </a:rPr>
              <a:t>Your</a:t>
            </a:r>
            <a:r>
              <a:rPr dirty="0" smtClean="0" sz="950" spc="-15">
                <a:solidFill>
                  <a:srgbClr val="364449"/>
                </a:solidFill>
                <a:latin typeface="Arial"/>
                <a:cs typeface="Arial"/>
              </a:rPr>
              <a:t> </a:t>
            </a:r>
            <a:r>
              <a:rPr dirty="0" smtClean="0" sz="950" spc="5">
                <a:solidFill>
                  <a:srgbClr val="364449"/>
                </a:solidFill>
                <a:latin typeface="Arial"/>
                <a:cs typeface="Arial"/>
              </a:rPr>
              <a:t>Rood</a:t>
            </a:r>
            <a:r>
              <a:rPr dirty="0" smtClean="0" sz="950" spc="-105">
                <a:solidFill>
                  <a:srgbClr val="364449"/>
                </a:solidFill>
                <a:latin typeface="Arial"/>
                <a:cs typeface="Arial"/>
              </a:rPr>
              <a:t> </a:t>
            </a:r>
            <a:r>
              <a:rPr dirty="0" smtClean="0" sz="950" spc="-5">
                <a:solidFill>
                  <a:srgbClr val="49525B"/>
                </a:solidFill>
                <a:latin typeface="Arial"/>
                <a:cs typeface="Arial"/>
              </a:rPr>
              <a:t>Recovery</a:t>
            </a:r>
            <a:r>
              <a:rPr dirty="0" smtClean="0" sz="950" spc="-5">
                <a:solidFill>
                  <a:srgbClr val="49525B"/>
                </a:solidFill>
                <a:latin typeface="Arial"/>
                <a:cs typeface="Arial"/>
              </a:rPr>
              <a:t> </a:t>
            </a:r>
            <a:r>
              <a:rPr dirty="0" smtClean="0" sz="900" spc="0">
                <a:solidFill>
                  <a:srgbClr val="364449"/>
                </a:solidFill>
                <a:latin typeface="Arial"/>
                <a:cs typeface="Arial"/>
              </a:rPr>
              <a:t>Flood</a:t>
            </a:r>
            <a:r>
              <a:rPr dirty="0" smtClean="0" sz="900" spc="-60">
                <a:solidFill>
                  <a:srgbClr val="364449"/>
                </a:solidFill>
                <a:latin typeface="Arial"/>
                <a:cs typeface="Arial"/>
              </a:rPr>
              <a:t> </a:t>
            </a:r>
            <a:r>
              <a:rPr dirty="0" smtClean="0" sz="950" spc="0">
                <a:solidFill>
                  <a:srgbClr val="364449"/>
                </a:solidFill>
                <a:latin typeface="Arial"/>
                <a:cs typeface="Arial"/>
              </a:rPr>
              <a:t>Insurance</a:t>
            </a:r>
            <a:r>
              <a:rPr dirty="0" smtClean="0" sz="950" spc="0">
                <a:solidFill>
                  <a:srgbClr val="364449"/>
                </a:solidFill>
                <a:latin typeface="Arial"/>
                <a:cs typeface="Arial"/>
              </a:rPr>
              <a:t> </a:t>
            </a:r>
            <a:r>
              <a:rPr dirty="0" smtClean="0" sz="950" spc="0">
                <a:solidFill>
                  <a:srgbClr val="364449"/>
                </a:solidFill>
                <a:latin typeface="Arial"/>
                <a:cs typeface="Arial"/>
              </a:rPr>
              <a:t>Drainage</a:t>
            </a:r>
            <a:r>
              <a:rPr dirty="0" smtClean="0" sz="950" spc="-60">
                <a:solidFill>
                  <a:srgbClr val="364449"/>
                </a:solidFill>
                <a:latin typeface="Arial"/>
                <a:cs typeface="Arial"/>
              </a:rPr>
              <a:t> </a:t>
            </a:r>
            <a:r>
              <a:rPr dirty="0" smtClean="0" sz="950" spc="0">
                <a:solidFill>
                  <a:srgbClr val="49525B"/>
                </a:solidFill>
                <a:latin typeface="Arial"/>
                <a:cs typeface="Arial"/>
              </a:rPr>
              <a:t>Problem</a:t>
            </a:r>
            <a:r>
              <a:rPr dirty="0" smtClean="0" sz="950" spc="0">
                <a:solidFill>
                  <a:srgbClr val="49525B"/>
                </a:solidFill>
                <a:latin typeface="Arial"/>
                <a:cs typeface="Arial"/>
              </a:rPr>
              <a:t> </a:t>
            </a:r>
            <a:r>
              <a:rPr dirty="0" smtClean="0" sz="950" spc="0">
                <a:solidFill>
                  <a:srgbClr val="364449"/>
                </a:solidFill>
                <a:latin typeface="Times New Roman"/>
                <a:cs typeface="Times New Roman"/>
              </a:rPr>
              <a:t>Funding</a:t>
            </a:r>
            <a:endParaRPr sz="950">
              <a:latin typeface="Times New Roman"/>
              <a:cs typeface="Times New Roman"/>
            </a:endParaRPr>
          </a:p>
          <a:p>
            <a:pPr marL="20955">
              <a:lnSpc>
                <a:spcPts val="1080"/>
              </a:lnSpc>
            </a:pPr>
            <a:r>
              <a:rPr dirty="0" smtClean="0" sz="950" spc="-15">
                <a:solidFill>
                  <a:srgbClr val="364449"/>
                </a:solidFill>
                <a:latin typeface="Arial"/>
                <a:cs typeface="Arial"/>
              </a:rPr>
              <a:t>Floodplain</a:t>
            </a:r>
            <a:r>
              <a:rPr dirty="0" smtClean="0" sz="950" spc="-45">
                <a:solidFill>
                  <a:srgbClr val="364449"/>
                </a:solidFill>
                <a:latin typeface="Arial"/>
                <a:cs typeface="Arial"/>
              </a:rPr>
              <a:t> </a:t>
            </a:r>
            <a:r>
              <a:rPr dirty="0" smtClean="0" sz="950" spc="-10">
                <a:solidFill>
                  <a:srgbClr val="49525B"/>
                </a:solidFill>
                <a:latin typeface="Arial"/>
                <a:cs typeface="Arial"/>
              </a:rPr>
              <a:t>M</a:t>
            </a:r>
            <a:endParaRPr sz="950">
              <a:latin typeface="Arial"/>
              <a:cs typeface="Arial"/>
            </a:endParaRPr>
          </a:p>
          <a:p>
            <a:pPr marL="12700" marR="323850">
              <a:lnSpc>
                <a:spcPct val="99000"/>
              </a:lnSpc>
              <a:spcBef>
                <a:spcPts val="15"/>
              </a:spcBef>
            </a:pPr>
            <a:r>
              <a:rPr dirty="0" smtClean="0" sz="950" spc="-15">
                <a:solidFill>
                  <a:srgbClr val="49525B"/>
                </a:solidFill>
                <a:latin typeface="Arial"/>
                <a:cs typeface="Arial"/>
              </a:rPr>
              <a:t>Co</a:t>
            </a:r>
            <a:r>
              <a:rPr dirty="0" smtClean="0" sz="950" spc="40">
                <a:solidFill>
                  <a:srgbClr val="49525B"/>
                </a:solidFill>
                <a:latin typeface="Arial"/>
                <a:cs typeface="Arial"/>
              </a:rPr>
              <a:t>m</a:t>
            </a:r>
            <a:r>
              <a:rPr dirty="0" smtClean="0" sz="950" spc="5">
                <a:solidFill>
                  <a:srgbClr val="264B5E"/>
                </a:solidFill>
                <a:latin typeface="Arial"/>
                <a:cs typeface="Arial"/>
              </a:rPr>
              <a:t>mun</a:t>
            </a:r>
            <a:r>
              <a:rPr dirty="0" smtClean="0" sz="950" spc="-85">
                <a:solidFill>
                  <a:srgbClr val="264B5E"/>
                </a:solidFill>
                <a:latin typeface="Arial"/>
                <a:cs typeface="Arial"/>
              </a:rPr>
              <a:t>i</a:t>
            </a:r>
            <a:r>
              <a:rPr dirty="0" smtClean="0" sz="950" spc="5">
                <a:solidFill>
                  <a:srgbClr val="49525B"/>
                </a:solidFill>
                <a:latin typeface="Arial"/>
                <a:cs typeface="Arial"/>
              </a:rPr>
              <a:t>ty</a:t>
            </a:r>
            <a:r>
              <a:rPr dirty="0" smtClean="0" sz="950" spc="5">
                <a:solidFill>
                  <a:srgbClr val="49525B"/>
                </a:solidFill>
                <a:latin typeface="Arial"/>
                <a:cs typeface="Arial"/>
              </a:rPr>
              <a:t> </a:t>
            </a:r>
            <a:r>
              <a:rPr dirty="0" smtClean="0" sz="950" spc="5">
                <a:solidFill>
                  <a:srgbClr val="364449"/>
                </a:solidFill>
                <a:latin typeface="Arial"/>
                <a:cs typeface="Arial"/>
              </a:rPr>
              <a:t>Secure</a:t>
            </a:r>
            <a:r>
              <a:rPr dirty="0" smtClean="0" sz="950" spc="-30">
                <a:solidFill>
                  <a:srgbClr val="364449"/>
                </a:solidFill>
                <a:latin typeface="Arial"/>
                <a:cs typeface="Arial"/>
              </a:rPr>
              <a:t> </a:t>
            </a:r>
            <a:r>
              <a:rPr dirty="0" smtClean="0" sz="950" spc="5">
                <a:solidFill>
                  <a:srgbClr val="49525B"/>
                </a:solidFill>
                <a:latin typeface="Arial"/>
                <a:cs typeface="Arial"/>
              </a:rPr>
              <a:t>Portal</a:t>
            </a:r>
            <a:r>
              <a:rPr dirty="0" smtClean="0" sz="950" spc="5">
                <a:solidFill>
                  <a:srgbClr val="49525B"/>
                </a:solidFill>
                <a:latin typeface="Arial"/>
                <a:cs typeface="Arial"/>
              </a:rPr>
              <a:t> </a:t>
            </a:r>
            <a:r>
              <a:rPr dirty="0" smtClean="0" sz="950" spc="5">
                <a:solidFill>
                  <a:srgbClr val="364449"/>
                </a:solidFill>
                <a:latin typeface="Arial"/>
                <a:cs typeface="Arial"/>
              </a:rPr>
              <a:t>Glossary</a:t>
            </a:r>
            <a:r>
              <a:rPr dirty="0" smtClean="0" sz="950" spc="-90">
                <a:solidFill>
                  <a:srgbClr val="364449"/>
                </a:solidFill>
                <a:latin typeface="Arial"/>
                <a:cs typeface="Arial"/>
              </a:rPr>
              <a:t> </a:t>
            </a:r>
            <a:r>
              <a:rPr dirty="0" smtClean="0" sz="950" spc="95">
                <a:solidFill>
                  <a:srgbClr val="49525B"/>
                </a:solidFill>
                <a:latin typeface="Arial"/>
                <a:cs typeface="Arial"/>
              </a:rPr>
              <a:t>ofT</a:t>
            </a:r>
            <a:endParaRPr sz="950">
              <a:latin typeface="Arial"/>
              <a:cs typeface="Arial"/>
            </a:endParaRPr>
          </a:p>
          <a:p>
            <a:pPr marL="20955">
              <a:lnSpc>
                <a:spcPts val="1115"/>
              </a:lnSpc>
            </a:pPr>
            <a:r>
              <a:rPr dirty="0" smtClean="0" sz="950" spc="-135">
                <a:solidFill>
                  <a:srgbClr val="364449"/>
                </a:solidFill>
                <a:latin typeface="Times New Roman"/>
                <a:cs typeface="Times New Roman"/>
              </a:rPr>
              <a:t>FE.MA</a:t>
            </a:r>
            <a:r>
              <a:rPr dirty="0" smtClean="0" sz="950" spc="70">
                <a:solidFill>
                  <a:srgbClr val="364449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60">
                <a:solidFill>
                  <a:srgbClr val="49525B"/>
                </a:solidFill>
                <a:latin typeface="Times New Roman"/>
                <a:cs typeface="Times New Roman"/>
              </a:rPr>
              <a:t>PUbli</a:t>
            </a:r>
            <a:r>
              <a:rPr dirty="0" smtClean="0" sz="950" spc="-30">
                <a:solidFill>
                  <a:srgbClr val="49525B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40">
                <a:solidFill>
                  <a:srgbClr val="49525B"/>
                </a:solidFill>
                <a:latin typeface="Times New Roman"/>
                <a:cs typeface="Times New Roman"/>
              </a:rPr>
              <a:t>""'</a:t>
            </a:r>
            <a:r>
              <a:rPr dirty="0" smtClean="0" sz="950" spc="-30">
                <a:solidFill>
                  <a:srgbClr val="49525B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-35">
                <a:solidFill>
                  <a:srgbClr val="49525B"/>
                </a:solidFill>
                <a:latin typeface="Times New Roman"/>
                <a:cs typeface="Times New Roman"/>
              </a:rPr>
              <a:t>''"'n'"'</a:t>
            </a:r>
            <a:r>
              <a:rPr dirty="0" smtClean="0" sz="950" spc="-90">
                <a:solidFill>
                  <a:srgbClr val="49525B"/>
                </a:solidFill>
                <a:latin typeface="Times New Roman"/>
                <a:cs typeface="Times New Roman"/>
              </a:rPr>
              <a:t> </a:t>
            </a:r>
            <a:r>
              <a:rPr dirty="0" smtClean="0" sz="950" spc="220">
                <a:solidFill>
                  <a:srgbClr val="010101"/>
                </a:solidFill>
                <a:latin typeface="Times New Roman"/>
                <a:cs typeface="Times New Roman"/>
              </a:rPr>
              <a:t>•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7380" y="4836391"/>
            <a:ext cx="784225" cy="1187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700" spc="75">
                <a:solidFill>
                  <a:srgbClr val="49525B"/>
                </a:solidFill>
                <a:latin typeface="Arial"/>
                <a:cs typeface="Arial"/>
              </a:rPr>
              <a:t>Contact</a:t>
            </a:r>
            <a:r>
              <a:rPr dirty="0" smtClean="0" sz="700" spc="20">
                <a:solidFill>
                  <a:srgbClr val="49525B"/>
                </a:solidFill>
                <a:latin typeface="Arial"/>
                <a:cs typeface="Arial"/>
              </a:rPr>
              <a:t> </a:t>
            </a:r>
            <a:r>
              <a:rPr dirty="0" smtClean="0" sz="700" spc="75">
                <a:solidFill>
                  <a:srgbClr val="49525B"/>
                </a:solidFill>
                <a:latin typeface="Arial"/>
                <a:cs typeface="Arial"/>
              </a:rPr>
              <a:t>Site</a:t>
            </a:r>
            <a:r>
              <a:rPr dirty="0" smtClean="0" sz="700" spc="-60">
                <a:solidFill>
                  <a:srgbClr val="49525B"/>
                </a:solidFill>
                <a:latin typeface="Arial"/>
                <a:cs typeface="Arial"/>
              </a:rPr>
              <a:t> </a:t>
            </a:r>
            <a:r>
              <a:rPr dirty="0" smtClean="0" sz="700" spc="114">
                <a:solidFill>
                  <a:srgbClr val="696B82"/>
                </a:solidFill>
                <a:latin typeface="Arial"/>
                <a:cs typeface="Arial"/>
              </a:rPr>
              <a:t>Ad</a:t>
            </a:r>
            <a:endParaRPr sz="7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679171" y="1327520"/>
            <a:ext cx="0" cy="350304"/>
          </a:xfrm>
          <a:custGeom>
            <a:avLst/>
            <a:gdLst/>
            <a:ahLst/>
            <a:cxnLst/>
            <a:rect l="l" t="t" r="r" b="b"/>
            <a:pathLst>
              <a:path w="0" h="350304">
                <a:moveTo>
                  <a:pt x="0" y="350304"/>
                </a:moveTo>
                <a:lnTo>
                  <a:pt x="0" y="0"/>
                </a:lnTo>
              </a:path>
            </a:pathLst>
          </a:custGeom>
          <a:ln w="3175">
            <a:solidFill>
              <a:srgbClr val="505D7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2073915" y="1327520"/>
            <a:ext cx="588759" cy="350304"/>
          </a:xfrm>
          <a:custGeom>
            <a:avLst/>
            <a:gdLst/>
            <a:ahLst/>
            <a:cxnLst/>
            <a:rect l="l" t="t" r="r" b="b"/>
            <a:pathLst>
              <a:path w="588759" h="350304">
                <a:moveTo>
                  <a:pt x="0" y="0"/>
                </a:moveTo>
                <a:lnTo>
                  <a:pt x="588759" y="0"/>
                </a:lnTo>
                <a:lnTo>
                  <a:pt x="588759" y="350304"/>
                </a:lnTo>
                <a:lnTo>
                  <a:pt x="0" y="350304"/>
                </a:lnTo>
                <a:lnTo>
                  <a:pt x="0" y="0"/>
                </a:lnTo>
                <a:close/>
              </a:path>
            </a:pathLst>
          </a:custGeom>
          <a:solidFill>
            <a:srgbClr val="1F233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065482" y="1329343"/>
            <a:ext cx="596265" cy="3321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100" spc="-350">
                <a:solidFill>
                  <a:srgbClr val="DFDFE4"/>
                </a:solidFill>
                <a:latin typeface="Times New Roman"/>
                <a:cs typeface="Times New Roman"/>
              </a:rPr>
              <a:t>FEMA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13379" y="1327842"/>
            <a:ext cx="3238500" cy="2940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50" spc="75">
                <a:solidFill>
                  <a:srgbClr val="1D2A3B"/>
                </a:solidFill>
                <a:latin typeface="Times New Roman"/>
                <a:cs typeface="Times New Roman"/>
              </a:rPr>
              <a:t>REP</a:t>
            </a:r>
            <a:r>
              <a:rPr dirty="0" smtClean="0" sz="1850" spc="105">
                <a:solidFill>
                  <a:srgbClr val="1D2A3B"/>
                </a:solidFill>
                <a:latin typeface="Times New Roman"/>
                <a:cs typeface="Times New Roman"/>
              </a:rPr>
              <a:t>E</a:t>
            </a:r>
            <a:r>
              <a:rPr dirty="0" smtClean="0" sz="1850" spc="-100">
                <a:solidFill>
                  <a:srgbClr val="364449"/>
                </a:solidFill>
                <a:latin typeface="Times New Roman"/>
                <a:cs typeface="Times New Roman"/>
              </a:rPr>
              <a:t>TIT</a:t>
            </a:r>
            <a:r>
              <a:rPr dirty="0" smtClean="0" sz="1850" spc="-70">
                <a:solidFill>
                  <a:srgbClr val="364449"/>
                </a:solidFill>
                <a:latin typeface="Times New Roman"/>
                <a:cs typeface="Times New Roman"/>
              </a:rPr>
              <a:t>I</a:t>
            </a:r>
            <a:r>
              <a:rPr dirty="0" smtClean="0" sz="1850" spc="-15">
                <a:solidFill>
                  <a:srgbClr val="1D2A3B"/>
                </a:solidFill>
                <a:latin typeface="Times New Roman"/>
                <a:cs typeface="Times New Roman"/>
              </a:rPr>
              <a:t>VE</a:t>
            </a:r>
            <a:r>
              <a:rPr dirty="0" smtClean="0" sz="1850" spc="80">
                <a:solidFill>
                  <a:srgbClr val="1D2A3B"/>
                </a:solidFill>
                <a:latin typeface="Times New Roman"/>
                <a:cs typeface="Times New Roman"/>
              </a:rPr>
              <a:t> </a:t>
            </a:r>
            <a:r>
              <a:rPr dirty="0" smtClean="0" sz="1850" spc="110">
                <a:solidFill>
                  <a:srgbClr val="1D2A3B"/>
                </a:solidFill>
                <a:latin typeface="Times New Roman"/>
                <a:cs typeface="Times New Roman"/>
              </a:rPr>
              <a:t>F</a:t>
            </a:r>
            <a:r>
              <a:rPr dirty="0" smtClean="0" sz="1850" spc="0">
                <a:solidFill>
                  <a:srgbClr val="364449"/>
                </a:solidFill>
                <a:latin typeface="Times New Roman"/>
                <a:cs typeface="Times New Roman"/>
              </a:rPr>
              <a:t>L</a:t>
            </a:r>
            <a:r>
              <a:rPr dirty="0" smtClean="0" sz="1850" spc="40">
                <a:solidFill>
                  <a:srgbClr val="1D2A3B"/>
                </a:solidFill>
                <a:latin typeface="Times New Roman"/>
                <a:cs typeface="Times New Roman"/>
              </a:rPr>
              <a:t>O</a:t>
            </a:r>
            <a:r>
              <a:rPr dirty="0" smtClean="0" sz="1850" spc="35">
                <a:solidFill>
                  <a:srgbClr val="1D2A3B"/>
                </a:solidFill>
                <a:latin typeface="Times New Roman"/>
                <a:cs typeface="Times New Roman"/>
              </a:rPr>
              <a:t>O</a:t>
            </a:r>
            <a:r>
              <a:rPr dirty="0" smtClean="0" sz="1850" spc="-15">
                <a:solidFill>
                  <a:srgbClr val="264B5E"/>
                </a:solidFill>
                <a:latin typeface="Times New Roman"/>
                <a:cs typeface="Times New Roman"/>
              </a:rPr>
              <a:t>D</a:t>
            </a:r>
            <a:r>
              <a:rPr dirty="0" smtClean="0" sz="1850" spc="-20">
                <a:solidFill>
                  <a:srgbClr val="264B5E"/>
                </a:solidFill>
                <a:latin typeface="Times New Roman"/>
                <a:cs typeface="Times New Roman"/>
              </a:rPr>
              <a:t> </a:t>
            </a:r>
            <a:r>
              <a:rPr dirty="0" smtClean="0" sz="1850" spc="45">
                <a:solidFill>
                  <a:srgbClr val="1D2A3B"/>
                </a:solidFill>
                <a:latin typeface="Times New Roman"/>
                <a:cs typeface="Times New Roman"/>
              </a:rPr>
              <a:t>PO</a:t>
            </a:r>
            <a:r>
              <a:rPr dirty="0" smtClean="0" sz="1850" spc="65">
                <a:solidFill>
                  <a:srgbClr val="1D2A3B"/>
                </a:solidFill>
                <a:latin typeface="Times New Roman"/>
                <a:cs typeface="Times New Roman"/>
              </a:rPr>
              <a:t>R</a:t>
            </a:r>
            <a:r>
              <a:rPr dirty="0" smtClean="0" sz="1850" spc="-30">
                <a:solidFill>
                  <a:srgbClr val="264B5E"/>
                </a:solidFill>
                <a:latin typeface="Times New Roman"/>
                <a:cs typeface="Times New Roman"/>
              </a:rPr>
              <a:t>T</a:t>
            </a:r>
            <a:r>
              <a:rPr dirty="0" smtClean="0" sz="1850" spc="0">
                <a:solidFill>
                  <a:srgbClr val="1D2A3B"/>
                </a:solidFill>
                <a:latin typeface="Times New Roman"/>
                <a:cs typeface="Times New Roman"/>
              </a:rPr>
              <a:t>AL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384174" y="1337748"/>
            <a:ext cx="1158691" cy="121796"/>
          </a:xfrm>
          <a:custGeom>
            <a:avLst/>
            <a:gdLst/>
            <a:ahLst/>
            <a:cxnLst/>
            <a:rect l="l" t="t" r="r" b="b"/>
            <a:pathLst>
              <a:path w="1158691" h="121796">
                <a:moveTo>
                  <a:pt x="0" y="0"/>
                </a:moveTo>
                <a:lnTo>
                  <a:pt x="1158691" y="0"/>
                </a:lnTo>
                <a:lnTo>
                  <a:pt x="1158691" y="121796"/>
                </a:lnTo>
                <a:lnTo>
                  <a:pt x="0" y="121796"/>
                </a:lnTo>
                <a:lnTo>
                  <a:pt x="0" y="0"/>
                </a:lnTo>
                <a:close/>
              </a:path>
            </a:pathLst>
          </a:custGeom>
          <a:solidFill>
            <a:srgbClr val="1F233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6749703" y="1340426"/>
            <a:ext cx="803275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50" spc="-105">
                <a:solidFill>
                  <a:srgbClr val="C6CACF"/>
                </a:solidFill>
                <a:latin typeface="Times New Roman"/>
                <a:cs typeface="Times New Roman"/>
              </a:rPr>
              <a:t>THE</a:t>
            </a:r>
            <a:r>
              <a:rPr dirty="0" smtClean="0" sz="850" spc="-65">
                <a:solidFill>
                  <a:srgbClr val="C6CACF"/>
                </a:solidFill>
                <a:latin typeface="Times New Roman"/>
                <a:cs typeface="Times New Roman"/>
              </a:rPr>
              <a:t> </a:t>
            </a:r>
            <a:r>
              <a:rPr dirty="0" smtClean="0" sz="850" spc="-130">
                <a:solidFill>
                  <a:srgbClr val="C6CACF"/>
                </a:solidFill>
                <a:latin typeface="Times New Roman"/>
                <a:cs typeface="Times New Roman"/>
              </a:rPr>
              <a:t>UN</a:t>
            </a:r>
            <a:r>
              <a:rPr dirty="0" smtClean="0" sz="850" spc="-135">
                <a:solidFill>
                  <a:srgbClr val="C6CACF"/>
                </a:solidFill>
                <a:latin typeface="Times New Roman"/>
                <a:cs typeface="Times New Roman"/>
              </a:rPr>
              <a:t> </a:t>
            </a:r>
            <a:r>
              <a:rPr dirty="0" smtClean="0" sz="850" spc="-95">
                <a:solidFill>
                  <a:srgbClr val="DFDFE4"/>
                </a:solidFill>
                <a:latin typeface="Times New Roman"/>
                <a:cs typeface="Times New Roman"/>
              </a:rPr>
              <a:t>I</a:t>
            </a:r>
            <a:r>
              <a:rPr dirty="0" smtClean="0" sz="850" spc="-155">
                <a:solidFill>
                  <a:srgbClr val="C6CACF"/>
                </a:solidFill>
                <a:latin typeface="Times New Roman"/>
                <a:cs typeface="Times New Roman"/>
              </a:rPr>
              <a:t>VER</a:t>
            </a:r>
            <a:r>
              <a:rPr dirty="0" smtClean="0" sz="850" spc="-100">
                <a:solidFill>
                  <a:srgbClr val="C6CACF"/>
                </a:solidFill>
                <a:latin typeface="Times New Roman"/>
                <a:cs typeface="Times New Roman"/>
              </a:rPr>
              <a:t>S</a:t>
            </a:r>
            <a:r>
              <a:rPr dirty="0" smtClean="0" sz="850" spc="-125">
                <a:solidFill>
                  <a:srgbClr val="DFDFE4"/>
                </a:solidFill>
                <a:latin typeface="Times New Roman"/>
                <a:cs typeface="Times New Roman"/>
              </a:rPr>
              <a:t>I</a:t>
            </a:r>
            <a:r>
              <a:rPr dirty="0" smtClean="0" sz="850" spc="-125">
                <a:solidFill>
                  <a:srgbClr val="C6CACF"/>
                </a:solidFill>
                <a:latin typeface="Times New Roman"/>
                <a:cs typeface="Times New Roman"/>
              </a:rPr>
              <a:t>TY</a:t>
            </a:r>
            <a:r>
              <a:rPr dirty="0" smtClean="0" sz="850" spc="-60">
                <a:solidFill>
                  <a:srgbClr val="C6CACF"/>
                </a:solidFill>
                <a:latin typeface="Times New Roman"/>
                <a:cs typeface="Times New Roman"/>
              </a:rPr>
              <a:t> </a:t>
            </a:r>
            <a:r>
              <a:rPr dirty="0" smtClean="0" sz="900" spc="-95" i="1">
                <a:solidFill>
                  <a:srgbClr val="C6CACF"/>
                </a:solidFill>
                <a:latin typeface="Times New Roman"/>
                <a:cs typeface="Times New Roman"/>
              </a:rPr>
              <a:t>of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376491" y="1459544"/>
            <a:ext cx="1163873" cy="183492"/>
          </a:xfrm>
          <a:custGeom>
            <a:avLst/>
            <a:gdLst/>
            <a:ahLst/>
            <a:cxnLst/>
            <a:rect l="l" t="t" r="r" b="b"/>
            <a:pathLst>
              <a:path w="1163873" h="183492">
                <a:moveTo>
                  <a:pt x="0" y="0"/>
                </a:moveTo>
                <a:lnTo>
                  <a:pt x="1163873" y="0"/>
                </a:lnTo>
                <a:lnTo>
                  <a:pt x="1163873" y="183492"/>
                </a:lnTo>
                <a:lnTo>
                  <a:pt x="0" y="183492"/>
                </a:lnTo>
                <a:lnTo>
                  <a:pt x="0" y="0"/>
                </a:lnTo>
                <a:close/>
              </a:path>
            </a:pathLst>
          </a:custGeom>
          <a:solidFill>
            <a:srgbClr val="1F233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5761806" y="1460500"/>
            <a:ext cx="635635" cy="1797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-6750">
                <a:solidFill>
                  <a:srgbClr val="EDEFF2"/>
                </a:solidFill>
                <a:latin typeface="Times New Roman"/>
                <a:cs typeface="Times New Roman"/>
              </a:rPr>
              <a:t>•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53859" y="1460500"/>
            <a:ext cx="796290" cy="1797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-180">
                <a:solidFill>
                  <a:srgbClr val="EDEFF2"/>
                </a:solidFill>
                <a:latin typeface="Times New Roman"/>
                <a:cs typeface="Times New Roman"/>
              </a:rPr>
              <a:t>NEW</a:t>
            </a:r>
            <a:r>
              <a:rPr dirty="0" smtClean="0" sz="1100" spc="-55">
                <a:solidFill>
                  <a:srgbClr val="EDEFF2"/>
                </a:solidFill>
                <a:latin typeface="Times New Roman"/>
                <a:cs typeface="Times New Roman"/>
              </a:rPr>
              <a:t> </a:t>
            </a:r>
            <a:r>
              <a:rPr dirty="0" smtClean="0" sz="1050" spc="-135">
                <a:solidFill>
                  <a:srgbClr val="EDEFF2"/>
                </a:solidFill>
                <a:latin typeface="Times New Roman"/>
                <a:cs typeface="Times New Roman"/>
              </a:rPr>
              <a:t>OR</a:t>
            </a:r>
            <a:r>
              <a:rPr dirty="0" smtClean="0" sz="1050" spc="-130">
                <a:solidFill>
                  <a:srgbClr val="EDEFF2"/>
                </a:solidFill>
                <a:latin typeface="Times New Roman"/>
                <a:cs typeface="Times New Roman"/>
              </a:rPr>
              <a:t>L</a:t>
            </a:r>
            <a:r>
              <a:rPr dirty="0" smtClean="0" sz="1050" spc="-160">
                <a:solidFill>
                  <a:srgbClr val="C6CACF"/>
                </a:solidFill>
                <a:latin typeface="Times New Roman"/>
                <a:cs typeface="Times New Roman"/>
              </a:rPr>
              <a:t>E</a:t>
            </a:r>
            <a:r>
              <a:rPr dirty="0" smtClean="0" sz="1050" spc="-165">
                <a:solidFill>
                  <a:srgbClr val="DFDFE4"/>
                </a:solidFill>
                <a:latin typeface="Times New Roman"/>
                <a:cs typeface="Times New Roman"/>
              </a:rPr>
              <a:t>ANS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716347" y="1880985"/>
            <a:ext cx="454025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114">
                <a:solidFill>
                  <a:srgbClr val="3F5E75"/>
                </a:solidFill>
                <a:latin typeface="Arial"/>
                <a:cs typeface="Arial"/>
              </a:rPr>
              <a:t>W</a:t>
            </a:r>
            <a:r>
              <a:rPr dirty="0" smtClean="0" sz="800" spc="-90">
                <a:solidFill>
                  <a:srgbClr val="264B5E"/>
                </a:solidFill>
                <a:latin typeface="Arial"/>
                <a:cs typeface="Arial"/>
              </a:rPr>
              <a:t>e</a:t>
            </a:r>
            <a:r>
              <a:rPr dirty="0" smtClean="0" sz="800" spc="-20">
                <a:solidFill>
                  <a:srgbClr val="0C3D75"/>
                </a:solidFill>
                <a:latin typeface="Arial"/>
                <a:cs typeface="Arial"/>
              </a:rPr>
              <a:t>l</a:t>
            </a:r>
            <a:r>
              <a:rPr dirty="0" smtClean="0" sz="800" spc="-40">
                <a:solidFill>
                  <a:srgbClr val="3F5E75"/>
                </a:solidFill>
                <a:latin typeface="Arial"/>
                <a:cs typeface="Arial"/>
              </a:rPr>
              <a:t>c</a:t>
            </a:r>
            <a:r>
              <a:rPr dirty="0" smtClean="0" sz="800" spc="-90">
                <a:solidFill>
                  <a:srgbClr val="3F5E75"/>
                </a:solidFill>
                <a:latin typeface="Arial"/>
                <a:cs typeface="Arial"/>
              </a:rPr>
              <a:t>o</a:t>
            </a:r>
            <a:r>
              <a:rPr dirty="0" smtClean="0" sz="800" spc="-90">
                <a:solidFill>
                  <a:srgbClr val="264B5E"/>
                </a:solidFill>
                <a:latin typeface="Arial"/>
                <a:cs typeface="Arial"/>
              </a:rPr>
              <a:t>m</a:t>
            </a:r>
            <a:r>
              <a:rPr dirty="0" smtClean="0" sz="800" spc="-80">
                <a:solidFill>
                  <a:srgbClr val="264B5E"/>
                </a:solidFill>
                <a:latin typeface="Arial"/>
                <a:cs typeface="Arial"/>
              </a:rPr>
              <a:t>e</a:t>
            </a:r>
            <a:r>
              <a:rPr dirty="0" smtClean="0" sz="800" spc="-50">
                <a:solidFill>
                  <a:srgbClr val="3F5E75"/>
                </a:solidFill>
                <a:latin typeface="Arial"/>
                <a:cs typeface="Arial"/>
              </a:rPr>
              <a:t>...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24660" y="1997363"/>
            <a:ext cx="741045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150">
                <a:solidFill>
                  <a:srgbClr val="49525B"/>
                </a:solidFill>
                <a:latin typeface="Arial"/>
                <a:cs typeface="Arial"/>
              </a:rPr>
              <a:t>P</a:t>
            </a:r>
            <a:r>
              <a:rPr dirty="0" smtClean="0" sz="800" spc="-40">
                <a:solidFill>
                  <a:srgbClr val="366093"/>
                </a:solidFill>
                <a:latin typeface="Arial"/>
                <a:cs typeface="Arial"/>
              </a:rPr>
              <a:t>r</a:t>
            </a:r>
            <a:r>
              <a:rPr dirty="0" smtClean="0" sz="800" spc="-90">
                <a:solidFill>
                  <a:srgbClr val="3F5E75"/>
                </a:solidFill>
                <a:latin typeface="Arial"/>
                <a:cs typeface="Arial"/>
              </a:rPr>
              <a:t>o</a:t>
            </a:r>
            <a:r>
              <a:rPr dirty="0" smtClean="0" sz="800" spc="0">
                <a:solidFill>
                  <a:srgbClr val="366093"/>
                </a:solidFill>
                <a:latin typeface="Arial"/>
                <a:cs typeface="Arial"/>
              </a:rPr>
              <a:t>t</a:t>
            </a:r>
            <a:r>
              <a:rPr dirty="0" smtClean="0" sz="800" spc="-60">
                <a:solidFill>
                  <a:srgbClr val="3F5E75"/>
                </a:solidFill>
                <a:latin typeface="Arial"/>
                <a:cs typeface="Arial"/>
              </a:rPr>
              <a:t>e</a:t>
            </a:r>
            <a:r>
              <a:rPr dirty="0" smtClean="0" sz="800" spc="-105">
                <a:solidFill>
                  <a:srgbClr val="3F5E75"/>
                </a:solidFill>
                <a:latin typeface="Arial"/>
                <a:cs typeface="Arial"/>
              </a:rPr>
              <a:t>c</a:t>
            </a:r>
            <a:r>
              <a:rPr dirty="0" smtClean="0" sz="800" spc="10">
                <a:solidFill>
                  <a:srgbClr val="366093"/>
                </a:solidFill>
                <a:latin typeface="Arial"/>
                <a:cs typeface="Arial"/>
              </a:rPr>
              <a:t>ti</a:t>
            </a:r>
            <a:r>
              <a:rPr dirty="0" smtClean="0" sz="800" spc="-65">
                <a:solidFill>
                  <a:srgbClr val="264B5E"/>
                </a:solidFill>
                <a:latin typeface="Arial"/>
                <a:cs typeface="Arial"/>
              </a:rPr>
              <a:t>n</a:t>
            </a:r>
            <a:r>
              <a:rPr dirty="0" smtClean="0" sz="800" spc="-15">
                <a:solidFill>
                  <a:srgbClr val="264B5E"/>
                </a:solidFill>
                <a:latin typeface="Arial"/>
                <a:cs typeface="Arial"/>
              </a:rPr>
              <a:t>g</a:t>
            </a:r>
            <a:r>
              <a:rPr dirty="0" smtClean="0" sz="800" spc="-185">
                <a:solidFill>
                  <a:srgbClr val="264B5E"/>
                </a:solidFill>
                <a:latin typeface="Arial"/>
                <a:cs typeface="Arial"/>
              </a:rPr>
              <a:t>Y</a:t>
            </a:r>
            <a:r>
              <a:rPr dirty="0" smtClean="0" sz="800" spc="-20">
                <a:solidFill>
                  <a:srgbClr val="3F5E75"/>
                </a:solidFill>
                <a:latin typeface="Arial"/>
                <a:cs typeface="Arial"/>
              </a:rPr>
              <a:t>o</a:t>
            </a:r>
            <a:r>
              <a:rPr dirty="0" smtClean="0" sz="800" spc="-55">
                <a:solidFill>
                  <a:srgbClr val="264B5E"/>
                </a:solidFill>
                <a:latin typeface="Arial"/>
                <a:cs typeface="Arial"/>
              </a:rPr>
              <a:t>u</a:t>
            </a:r>
            <a:r>
              <a:rPr dirty="0" smtClean="0" sz="800" spc="-30">
                <a:solidFill>
                  <a:srgbClr val="3F5E75"/>
                </a:solidFill>
                <a:latin typeface="Arial"/>
                <a:cs typeface="Arial"/>
              </a:rPr>
              <a:t>rs</a:t>
            </a:r>
            <a:r>
              <a:rPr dirty="0" smtClean="0" sz="800" spc="-140">
                <a:solidFill>
                  <a:srgbClr val="3F5E75"/>
                </a:solidFill>
                <a:latin typeface="Arial"/>
                <a:cs typeface="Arial"/>
              </a:rPr>
              <a:t>e</a:t>
            </a:r>
            <a:r>
              <a:rPr dirty="0" smtClean="0" sz="800" spc="-85">
                <a:solidFill>
                  <a:srgbClr val="366093"/>
                </a:solidFill>
                <a:latin typeface="Arial"/>
                <a:cs typeface="Arial"/>
              </a:rPr>
              <a:t>l</a:t>
            </a:r>
            <a:r>
              <a:rPr dirty="0" smtClean="0" sz="800" spc="10">
                <a:solidFill>
                  <a:srgbClr val="3F5E75"/>
                </a:solidFill>
                <a:latin typeface="Arial"/>
                <a:cs typeface="Arial"/>
              </a:rPr>
              <a:t>f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24660" y="2113742"/>
            <a:ext cx="796290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150">
                <a:solidFill>
                  <a:srgbClr val="49525B"/>
                </a:solidFill>
                <a:latin typeface="Arial"/>
                <a:cs typeface="Arial"/>
              </a:rPr>
              <a:t>P</a:t>
            </a:r>
            <a:r>
              <a:rPr dirty="0" smtClean="0" sz="800" spc="-10">
                <a:solidFill>
                  <a:srgbClr val="3F5E75"/>
                </a:solidFill>
                <a:latin typeface="Arial"/>
                <a:cs typeface="Arial"/>
              </a:rPr>
              <a:t>r</a:t>
            </a:r>
            <a:r>
              <a:rPr dirty="0" smtClean="0" sz="800" spc="-120">
                <a:solidFill>
                  <a:srgbClr val="3F5E75"/>
                </a:solidFill>
                <a:latin typeface="Arial"/>
                <a:cs typeface="Arial"/>
              </a:rPr>
              <a:t>o</a:t>
            </a:r>
            <a:r>
              <a:rPr dirty="0" smtClean="0" sz="800" spc="0">
                <a:solidFill>
                  <a:srgbClr val="264B5E"/>
                </a:solidFill>
                <a:latin typeface="Arial"/>
                <a:cs typeface="Arial"/>
              </a:rPr>
              <a:t>t</a:t>
            </a:r>
            <a:r>
              <a:rPr dirty="0" smtClean="0" sz="800" spc="-60">
                <a:solidFill>
                  <a:srgbClr val="3F5E75"/>
                </a:solidFill>
                <a:latin typeface="Arial"/>
                <a:cs typeface="Arial"/>
              </a:rPr>
              <a:t>e</a:t>
            </a:r>
            <a:r>
              <a:rPr dirty="0" smtClean="0" sz="800" spc="-105">
                <a:solidFill>
                  <a:srgbClr val="3F5E75"/>
                </a:solidFill>
                <a:latin typeface="Arial"/>
                <a:cs typeface="Arial"/>
              </a:rPr>
              <a:t>c</a:t>
            </a:r>
            <a:r>
              <a:rPr dirty="0" smtClean="0" sz="800" spc="10">
                <a:solidFill>
                  <a:srgbClr val="366093"/>
                </a:solidFill>
                <a:latin typeface="Arial"/>
                <a:cs typeface="Arial"/>
              </a:rPr>
              <a:t>ti</a:t>
            </a:r>
            <a:r>
              <a:rPr dirty="0" smtClean="0" sz="800" spc="-65">
                <a:solidFill>
                  <a:srgbClr val="264B5E"/>
                </a:solidFill>
                <a:latin typeface="Arial"/>
                <a:cs typeface="Arial"/>
              </a:rPr>
              <a:t>n</a:t>
            </a:r>
            <a:r>
              <a:rPr dirty="0" smtClean="0" sz="800" spc="-15">
                <a:solidFill>
                  <a:srgbClr val="264B5E"/>
                </a:solidFill>
                <a:latin typeface="Arial"/>
                <a:cs typeface="Arial"/>
              </a:rPr>
              <a:t>g</a:t>
            </a:r>
            <a:r>
              <a:rPr dirty="0" smtClean="0" sz="800" spc="-150">
                <a:solidFill>
                  <a:srgbClr val="264B5E"/>
                </a:solidFill>
                <a:latin typeface="Arial"/>
                <a:cs typeface="Arial"/>
              </a:rPr>
              <a:t>Y</a:t>
            </a:r>
            <a:r>
              <a:rPr dirty="0" smtClean="0" sz="800" spc="-55">
                <a:solidFill>
                  <a:srgbClr val="3F5E75"/>
                </a:solidFill>
                <a:latin typeface="Arial"/>
                <a:cs typeface="Arial"/>
              </a:rPr>
              <a:t>o</a:t>
            </a:r>
            <a:r>
              <a:rPr dirty="0" smtClean="0" sz="800" spc="-55">
                <a:solidFill>
                  <a:srgbClr val="264B5E"/>
                </a:solidFill>
                <a:latin typeface="Arial"/>
                <a:cs typeface="Arial"/>
              </a:rPr>
              <a:t>u</a:t>
            </a:r>
            <a:r>
              <a:rPr dirty="0" smtClean="0" sz="800" spc="0">
                <a:solidFill>
                  <a:srgbClr val="3F5E75"/>
                </a:solidFill>
                <a:latin typeface="Arial"/>
                <a:cs typeface="Arial"/>
              </a:rPr>
              <a:t>r</a:t>
            </a:r>
            <a:r>
              <a:rPr dirty="0" smtClean="0" sz="800" spc="-100">
                <a:solidFill>
                  <a:srgbClr val="3F5E75"/>
                </a:solidFill>
                <a:latin typeface="Arial"/>
                <a:cs typeface="Arial"/>
              </a:rPr>
              <a:t> </a:t>
            </a:r>
            <a:r>
              <a:rPr dirty="0" smtClean="0" sz="800" spc="-100">
                <a:solidFill>
                  <a:srgbClr val="3F5E75"/>
                </a:solidFill>
                <a:latin typeface="Arial"/>
                <a:cs typeface="Arial"/>
              </a:rPr>
              <a:t>P</a:t>
            </a:r>
            <a:r>
              <a:rPr dirty="0" smtClean="0" sz="800" spc="-140">
                <a:solidFill>
                  <a:srgbClr val="3F5E75"/>
                </a:solidFill>
                <a:latin typeface="Arial"/>
                <a:cs typeface="Arial"/>
              </a:rPr>
              <a:t>e</a:t>
            </a:r>
            <a:r>
              <a:rPr dirty="0" smtClean="0" sz="800" spc="0">
                <a:solidFill>
                  <a:srgbClr val="215290"/>
                </a:solidFill>
                <a:latin typeface="Arial"/>
                <a:cs typeface="Arial"/>
              </a:rPr>
              <a:t>t</a:t>
            </a:r>
            <a:r>
              <a:rPr dirty="0" smtClean="0" sz="800" spc="-30">
                <a:solidFill>
                  <a:srgbClr val="3F5E75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724660" y="2238431"/>
            <a:ext cx="843915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150">
                <a:solidFill>
                  <a:srgbClr val="49525B"/>
                </a:solidFill>
                <a:latin typeface="Arial"/>
                <a:cs typeface="Arial"/>
              </a:rPr>
              <a:t>P</a:t>
            </a:r>
            <a:r>
              <a:rPr dirty="0" smtClean="0" sz="800" spc="-45">
                <a:solidFill>
                  <a:srgbClr val="3F5E75"/>
                </a:solidFill>
                <a:latin typeface="Arial"/>
                <a:cs typeface="Arial"/>
              </a:rPr>
              <a:t>rote</a:t>
            </a:r>
            <a:r>
              <a:rPr dirty="0" smtClean="0" sz="800" spc="-114">
                <a:solidFill>
                  <a:srgbClr val="3F5E75"/>
                </a:solidFill>
                <a:latin typeface="Arial"/>
                <a:cs typeface="Arial"/>
              </a:rPr>
              <a:t>c</a:t>
            </a:r>
            <a:r>
              <a:rPr dirty="0" smtClean="0" sz="800" spc="10">
                <a:solidFill>
                  <a:srgbClr val="366093"/>
                </a:solidFill>
                <a:latin typeface="Arial"/>
                <a:cs typeface="Arial"/>
              </a:rPr>
              <a:t>ti</a:t>
            </a:r>
            <a:r>
              <a:rPr dirty="0" smtClean="0" sz="800" spc="-65">
                <a:solidFill>
                  <a:srgbClr val="3F5E75"/>
                </a:solidFill>
                <a:latin typeface="Arial"/>
                <a:cs typeface="Arial"/>
              </a:rPr>
              <a:t>n</a:t>
            </a:r>
            <a:r>
              <a:rPr dirty="0" smtClean="0" sz="800" spc="-15">
                <a:solidFill>
                  <a:srgbClr val="3F5E75"/>
                </a:solidFill>
                <a:latin typeface="Arial"/>
                <a:cs typeface="Arial"/>
              </a:rPr>
              <a:t>g</a:t>
            </a:r>
            <a:r>
              <a:rPr dirty="0" smtClean="0" sz="800" spc="-150">
                <a:solidFill>
                  <a:srgbClr val="264B5E"/>
                </a:solidFill>
                <a:latin typeface="Arial"/>
                <a:cs typeface="Arial"/>
              </a:rPr>
              <a:t>Y</a:t>
            </a:r>
            <a:r>
              <a:rPr dirty="0" smtClean="0" sz="800" spc="-50">
                <a:solidFill>
                  <a:srgbClr val="3F5E75"/>
                </a:solidFill>
                <a:latin typeface="Arial"/>
                <a:cs typeface="Arial"/>
              </a:rPr>
              <a:t>our</a:t>
            </a:r>
            <a:r>
              <a:rPr dirty="0" smtClean="0" sz="800" spc="-50">
                <a:solidFill>
                  <a:srgbClr val="3F5E75"/>
                </a:solidFill>
                <a:latin typeface="Arial"/>
                <a:cs typeface="Arial"/>
              </a:rPr>
              <a:t> </a:t>
            </a:r>
            <a:r>
              <a:rPr dirty="0" smtClean="0" sz="800" spc="-190">
                <a:solidFill>
                  <a:srgbClr val="366093"/>
                </a:solidFill>
                <a:latin typeface="Arial"/>
                <a:cs typeface="Arial"/>
              </a:rPr>
              <a:t>H</a:t>
            </a:r>
            <a:r>
              <a:rPr dirty="0" smtClean="0" sz="800" spc="-75">
                <a:solidFill>
                  <a:srgbClr val="3F5E75"/>
                </a:solidFill>
                <a:latin typeface="Arial"/>
                <a:cs typeface="Arial"/>
              </a:rPr>
              <a:t>ome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795317" y="2354811"/>
            <a:ext cx="1024890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75">
                <a:solidFill>
                  <a:srgbClr val="909199"/>
                </a:solidFill>
                <a:latin typeface="Arial"/>
                <a:cs typeface="Arial"/>
              </a:rPr>
              <a:t>What</a:t>
            </a:r>
            <a:r>
              <a:rPr dirty="0" smtClean="0" sz="800" spc="-75">
                <a:solidFill>
                  <a:srgbClr val="909199"/>
                </a:solidFill>
                <a:latin typeface="Arial"/>
                <a:cs typeface="Arial"/>
              </a:rPr>
              <a:t> </a:t>
            </a:r>
            <a:r>
              <a:rPr dirty="0" smtClean="0" sz="800" spc="5">
                <a:solidFill>
                  <a:srgbClr val="827E8E"/>
                </a:solidFill>
                <a:latin typeface="Arial"/>
                <a:cs typeface="Arial"/>
              </a:rPr>
              <a:t>i</a:t>
            </a:r>
            <a:r>
              <a:rPr dirty="0" smtClean="0" sz="800" spc="65">
                <a:solidFill>
                  <a:srgbClr val="827E8E"/>
                </a:solidFill>
                <a:latin typeface="Arial"/>
                <a:cs typeface="Arial"/>
              </a:rPr>
              <a:t>s</a:t>
            </a:r>
            <a:r>
              <a:rPr dirty="0" smtClean="0" sz="800" spc="-65">
                <a:solidFill>
                  <a:srgbClr val="909199"/>
                </a:solidFill>
                <a:latin typeface="Arial"/>
                <a:cs typeface="Arial"/>
              </a:rPr>
              <a:t>your</a:t>
            </a:r>
            <a:r>
              <a:rPr dirty="0" smtClean="0" sz="800" spc="-90">
                <a:solidFill>
                  <a:srgbClr val="909199"/>
                </a:solidFill>
                <a:latin typeface="Arial"/>
                <a:cs typeface="Arial"/>
              </a:rPr>
              <a:t> </a:t>
            </a:r>
            <a:r>
              <a:rPr dirty="0" smtClean="0" sz="800" spc="-45">
                <a:solidFill>
                  <a:srgbClr val="909199"/>
                </a:solidFill>
                <a:latin typeface="Arial"/>
                <a:cs typeface="Arial"/>
              </a:rPr>
              <a:t>tlood</a:t>
            </a:r>
            <a:r>
              <a:rPr dirty="0" smtClean="0" sz="800" spc="-100">
                <a:solidFill>
                  <a:srgbClr val="909199"/>
                </a:solidFill>
                <a:latin typeface="Arial"/>
                <a:cs typeface="Arial"/>
              </a:rPr>
              <a:t> </a:t>
            </a:r>
            <a:r>
              <a:rPr dirty="0" smtClean="0" sz="800" spc="-75">
                <a:solidFill>
                  <a:srgbClr val="909199"/>
                </a:solidFill>
                <a:latin typeface="Arial"/>
                <a:cs typeface="Arial"/>
              </a:rPr>
              <a:t>hazard?</a:t>
            </a:r>
            <a:endParaRPr sz="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803631" y="2479502"/>
            <a:ext cx="473075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85">
                <a:solidFill>
                  <a:srgbClr val="909199"/>
                </a:solidFill>
                <a:latin typeface="Arial"/>
                <a:cs typeface="Arial"/>
              </a:rPr>
              <a:t>Foundations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03631" y="2595879"/>
            <a:ext cx="778510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65">
                <a:solidFill>
                  <a:srgbClr val="909199"/>
                </a:solidFill>
                <a:latin typeface="Arial"/>
                <a:cs typeface="Arial"/>
              </a:rPr>
              <a:t>Mitigation</a:t>
            </a:r>
            <a:r>
              <a:rPr dirty="0" smtClean="0" sz="800" spc="-85">
                <a:solidFill>
                  <a:srgbClr val="909199"/>
                </a:solidFill>
                <a:latin typeface="Arial"/>
                <a:cs typeface="Arial"/>
              </a:rPr>
              <a:t> </a:t>
            </a:r>
            <a:r>
              <a:rPr dirty="0" smtClean="0" sz="800" spc="-75">
                <a:solidFill>
                  <a:srgbClr val="909199"/>
                </a:solidFill>
                <a:latin typeface="Arial"/>
                <a:cs typeface="Arial"/>
              </a:rPr>
              <a:t>Measures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03631" y="2716414"/>
            <a:ext cx="366395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215">
                <a:solidFill>
                  <a:srgbClr val="891118"/>
                </a:solidFill>
                <a:latin typeface="Arial"/>
                <a:cs typeface="Arial"/>
              </a:rPr>
              <a:t>E</a:t>
            </a:r>
            <a:r>
              <a:rPr dirty="0" smtClean="0" sz="800" spc="-20">
                <a:solidFill>
                  <a:srgbClr val="82083F"/>
                </a:solidFill>
                <a:latin typeface="Arial"/>
                <a:cs typeface="Arial"/>
              </a:rPr>
              <a:t>l</a:t>
            </a:r>
            <a:r>
              <a:rPr dirty="0" smtClean="0" sz="800" spc="-65">
                <a:solidFill>
                  <a:srgbClr val="932D42"/>
                </a:solidFill>
                <a:latin typeface="Arial"/>
                <a:cs typeface="Arial"/>
              </a:rPr>
              <a:t>evati</a:t>
            </a:r>
            <a:r>
              <a:rPr dirty="0" smtClean="0" sz="800" spc="-85">
                <a:solidFill>
                  <a:srgbClr val="932D42"/>
                </a:solidFill>
                <a:latin typeface="Arial"/>
                <a:cs typeface="Arial"/>
              </a:rPr>
              <a:t>o</a:t>
            </a:r>
            <a:r>
              <a:rPr dirty="0" smtClean="0" sz="800" spc="-25">
                <a:solidFill>
                  <a:srgbClr val="891118"/>
                </a:solidFill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803631" y="2832792"/>
            <a:ext cx="327660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60">
                <a:solidFill>
                  <a:srgbClr val="909199"/>
                </a:solidFill>
                <a:latin typeface="Arial"/>
                <a:cs typeface="Arial"/>
              </a:rPr>
              <a:t>Barriers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803631" y="2949171"/>
            <a:ext cx="676275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90">
                <a:solidFill>
                  <a:srgbClr val="909199"/>
                </a:solidFill>
                <a:latin typeface="Arial"/>
                <a:cs typeface="Arial"/>
              </a:rPr>
              <a:t>Dry</a:t>
            </a:r>
            <a:r>
              <a:rPr dirty="0" smtClean="0" sz="800" spc="-95">
                <a:solidFill>
                  <a:srgbClr val="909199"/>
                </a:solidFill>
                <a:latin typeface="Arial"/>
                <a:cs typeface="Arial"/>
              </a:rPr>
              <a:t> </a:t>
            </a:r>
            <a:r>
              <a:rPr dirty="0" smtClean="0" sz="800" spc="-75">
                <a:solidFill>
                  <a:srgbClr val="909199"/>
                </a:solidFill>
                <a:latin typeface="Arial"/>
                <a:cs typeface="Arial"/>
              </a:rPr>
              <a:t>Floodproofing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795317" y="3069705"/>
            <a:ext cx="707390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70">
                <a:solidFill>
                  <a:srgbClr val="909199"/>
                </a:solidFill>
                <a:latin typeface="Arial"/>
                <a:cs typeface="Arial"/>
              </a:rPr>
              <a:t>Wet</a:t>
            </a:r>
            <a:r>
              <a:rPr dirty="0" smtClean="0" sz="800" spc="-55">
                <a:solidFill>
                  <a:srgbClr val="909199"/>
                </a:solidFill>
                <a:latin typeface="Arial"/>
                <a:cs typeface="Arial"/>
              </a:rPr>
              <a:t> </a:t>
            </a:r>
            <a:r>
              <a:rPr dirty="0" smtClean="0" sz="800" spc="-80">
                <a:solidFill>
                  <a:srgbClr val="909199"/>
                </a:solidFill>
                <a:latin typeface="Arial"/>
                <a:cs typeface="Arial"/>
              </a:rPr>
              <a:t>Floodproofing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803631" y="3190240"/>
            <a:ext cx="741045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95">
                <a:solidFill>
                  <a:srgbClr val="909199"/>
                </a:solidFill>
                <a:latin typeface="Arial"/>
                <a:cs typeface="Arial"/>
              </a:rPr>
              <a:t>Emergency</a:t>
            </a:r>
            <a:r>
              <a:rPr dirty="0" smtClean="0" sz="800" spc="-55">
                <a:solidFill>
                  <a:srgbClr val="909199"/>
                </a:solidFill>
                <a:latin typeface="Arial"/>
                <a:cs typeface="Arial"/>
              </a:rPr>
              <a:t> </a:t>
            </a:r>
            <a:r>
              <a:rPr dirty="0" smtClean="0" sz="800" spc="-60">
                <a:solidFill>
                  <a:srgbClr val="909199"/>
                </a:solidFill>
                <a:latin typeface="Arial"/>
                <a:cs typeface="Arial"/>
              </a:rPr>
              <a:t>Actions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807787" y="3310774"/>
            <a:ext cx="725805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85">
                <a:solidFill>
                  <a:srgbClr val="909199"/>
                </a:solidFill>
                <a:latin typeface="Arial"/>
                <a:cs typeface="Arial"/>
              </a:rPr>
              <a:t>Safety</a:t>
            </a:r>
            <a:r>
              <a:rPr dirty="0" smtClean="0" sz="800" spc="-50">
                <a:solidFill>
                  <a:srgbClr val="909199"/>
                </a:solidFill>
                <a:latin typeface="Arial"/>
                <a:cs typeface="Arial"/>
              </a:rPr>
              <a:t> </a:t>
            </a:r>
            <a:r>
              <a:rPr dirty="0" smtClean="0" sz="800" spc="-70">
                <a:solidFill>
                  <a:srgbClr val="909199"/>
                </a:solidFill>
                <a:latin typeface="Arial"/>
                <a:cs typeface="Arial"/>
              </a:rPr>
              <a:t>Precautions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795317" y="3427153"/>
            <a:ext cx="745490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65">
                <a:solidFill>
                  <a:srgbClr val="909199"/>
                </a:solidFill>
                <a:latin typeface="Arial"/>
                <a:cs typeface="Arial"/>
              </a:rPr>
              <a:t>Construction</a:t>
            </a:r>
            <a:r>
              <a:rPr dirty="0" smtClean="0" sz="800" spc="-5">
                <a:solidFill>
                  <a:srgbClr val="909199"/>
                </a:solidFill>
                <a:latin typeface="Arial"/>
                <a:cs typeface="Arial"/>
              </a:rPr>
              <a:t> </a:t>
            </a:r>
            <a:r>
              <a:rPr dirty="0" smtClean="0" sz="800" spc="-75">
                <a:solidFill>
                  <a:srgbClr val="909199"/>
                </a:solidFill>
                <a:latin typeface="Arial"/>
                <a:cs typeface="Arial"/>
              </a:rPr>
              <a:t>Rules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803631" y="3547688"/>
            <a:ext cx="941705" cy="1346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80">
                <a:solidFill>
                  <a:srgbClr val="909199"/>
                </a:solidFill>
                <a:latin typeface="Arial"/>
                <a:cs typeface="Arial"/>
              </a:rPr>
              <a:t>Dealing</a:t>
            </a:r>
            <a:r>
              <a:rPr dirty="0" smtClean="0" sz="800" spc="-135">
                <a:solidFill>
                  <a:srgbClr val="909199"/>
                </a:solidFill>
                <a:latin typeface="Arial"/>
                <a:cs typeface="Arial"/>
              </a:rPr>
              <a:t> </a:t>
            </a:r>
            <a:r>
              <a:rPr dirty="0" smtClean="0" sz="800" spc="-50">
                <a:solidFill>
                  <a:srgbClr val="909199"/>
                </a:solidFill>
                <a:latin typeface="Times New Roman"/>
                <a:cs typeface="Times New Roman"/>
              </a:rPr>
              <a:t>with</a:t>
            </a:r>
            <a:r>
              <a:rPr dirty="0" smtClean="0" sz="800" spc="-15">
                <a:solidFill>
                  <a:srgbClr val="909199"/>
                </a:solidFill>
                <a:latin typeface="Times New Roman"/>
                <a:cs typeface="Times New Roman"/>
              </a:rPr>
              <a:t> </a:t>
            </a:r>
            <a:r>
              <a:rPr dirty="0" smtClean="0" sz="800" spc="-60">
                <a:solidFill>
                  <a:srgbClr val="909199"/>
                </a:solidFill>
                <a:latin typeface="Arial"/>
                <a:cs typeface="Arial"/>
              </a:rPr>
              <a:t>Contractors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724660" y="3668222"/>
            <a:ext cx="587375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235">
                <a:solidFill>
                  <a:srgbClr val="264B5E"/>
                </a:solidFill>
                <a:latin typeface="Arial"/>
                <a:cs typeface="Arial"/>
              </a:rPr>
              <a:t>F</a:t>
            </a:r>
            <a:r>
              <a:rPr dirty="0" smtClean="0" sz="800" spc="-20">
                <a:solidFill>
                  <a:srgbClr val="0C3D75"/>
                </a:solidFill>
                <a:latin typeface="Arial"/>
                <a:cs typeface="Arial"/>
              </a:rPr>
              <a:t>l</a:t>
            </a:r>
            <a:r>
              <a:rPr dirty="0" smtClean="0" sz="800" spc="-75">
                <a:solidFill>
                  <a:srgbClr val="3F5E75"/>
                </a:solidFill>
                <a:latin typeface="Arial"/>
                <a:cs typeface="Arial"/>
              </a:rPr>
              <a:t>ood</a:t>
            </a:r>
            <a:r>
              <a:rPr dirty="0" smtClean="0" sz="800" spc="-70">
                <a:solidFill>
                  <a:srgbClr val="3F5E75"/>
                </a:solidFill>
                <a:latin typeface="Arial"/>
                <a:cs typeface="Arial"/>
              </a:rPr>
              <a:t> </a:t>
            </a:r>
            <a:r>
              <a:rPr dirty="0" smtClean="0" sz="800" spc="-90">
                <a:solidFill>
                  <a:srgbClr val="3F5E75"/>
                </a:solidFill>
                <a:latin typeface="Arial"/>
                <a:cs typeface="Arial"/>
              </a:rPr>
              <a:t>Rec</a:t>
            </a:r>
            <a:r>
              <a:rPr dirty="0" smtClean="0" sz="800" spc="-160">
                <a:solidFill>
                  <a:srgbClr val="3F5E75"/>
                </a:solidFill>
                <a:latin typeface="Arial"/>
                <a:cs typeface="Arial"/>
              </a:rPr>
              <a:t>o</a:t>
            </a:r>
            <a:r>
              <a:rPr dirty="0" smtClean="0" sz="800" spc="-45">
                <a:solidFill>
                  <a:srgbClr val="696B82"/>
                </a:solidFill>
                <a:latin typeface="Arial"/>
                <a:cs typeface="Arial"/>
              </a:rPr>
              <a:t>v</a:t>
            </a:r>
            <a:r>
              <a:rPr dirty="0" smtClean="0" sz="800" spc="-65">
                <a:solidFill>
                  <a:srgbClr val="3F5E75"/>
                </a:solidFill>
                <a:latin typeface="Arial"/>
                <a:cs typeface="Arial"/>
              </a:rPr>
              <a:t>ery</a:t>
            </a:r>
            <a:endParaRPr sz="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724660" y="3784600"/>
            <a:ext cx="621030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240">
                <a:solidFill>
                  <a:srgbClr val="264B5E"/>
                </a:solidFill>
                <a:latin typeface="Arial"/>
                <a:cs typeface="Arial"/>
              </a:rPr>
              <a:t>F</a:t>
            </a:r>
            <a:r>
              <a:rPr dirty="0" smtClean="0" sz="800" spc="-20">
                <a:solidFill>
                  <a:srgbClr val="0C3D75"/>
                </a:solidFill>
                <a:latin typeface="Arial"/>
                <a:cs typeface="Arial"/>
              </a:rPr>
              <a:t>l</a:t>
            </a:r>
            <a:r>
              <a:rPr dirty="0" smtClean="0" sz="800" spc="-75">
                <a:solidFill>
                  <a:srgbClr val="3F5E75"/>
                </a:solidFill>
                <a:latin typeface="Arial"/>
                <a:cs typeface="Arial"/>
              </a:rPr>
              <a:t>ood</a:t>
            </a:r>
            <a:r>
              <a:rPr dirty="0" smtClean="0" sz="800" spc="-70">
                <a:solidFill>
                  <a:srgbClr val="3F5E75"/>
                </a:solidFill>
                <a:latin typeface="Arial"/>
                <a:cs typeface="Arial"/>
              </a:rPr>
              <a:t> </a:t>
            </a:r>
            <a:r>
              <a:rPr dirty="0" smtClean="0" sz="800" spc="-30">
                <a:solidFill>
                  <a:srgbClr val="264B5E"/>
                </a:solidFill>
                <a:latin typeface="Arial"/>
                <a:cs typeface="Arial"/>
              </a:rPr>
              <a:t>I</a:t>
            </a:r>
            <a:r>
              <a:rPr dirty="0" smtClean="0" sz="800" spc="-125">
                <a:solidFill>
                  <a:srgbClr val="264B5E"/>
                </a:solidFill>
                <a:latin typeface="Arial"/>
                <a:cs typeface="Arial"/>
              </a:rPr>
              <a:t>n</a:t>
            </a:r>
            <a:r>
              <a:rPr dirty="0" smtClean="0" sz="800" spc="-45">
                <a:solidFill>
                  <a:srgbClr val="3F5E75"/>
                </a:solidFill>
                <a:latin typeface="Arial"/>
                <a:cs typeface="Arial"/>
              </a:rPr>
              <a:t>s</a:t>
            </a:r>
            <a:r>
              <a:rPr dirty="0" smtClean="0" sz="800" spc="-90">
                <a:solidFill>
                  <a:srgbClr val="264B5E"/>
                </a:solidFill>
                <a:latin typeface="Arial"/>
                <a:cs typeface="Arial"/>
              </a:rPr>
              <a:t>u</a:t>
            </a:r>
            <a:r>
              <a:rPr dirty="0" smtClean="0" sz="800" spc="-40">
                <a:solidFill>
                  <a:srgbClr val="3F5E75"/>
                </a:solidFill>
                <a:latin typeface="Arial"/>
                <a:cs typeface="Arial"/>
              </a:rPr>
              <a:t>r</a:t>
            </a:r>
            <a:r>
              <a:rPr dirty="0" smtClean="0" sz="800" spc="-60">
                <a:solidFill>
                  <a:srgbClr val="264B5E"/>
                </a:solidFill>
                <a:latin typeface="Arial"/>
                <a:cs typeface="Arial"/>
              </a:rPr>
              <a:t>a</a:t>
            </a:r>
            <a:r>
              <a:rPr dirty="0" smtClean="0" sz="800" spc="-85">
                <a:solidFill>
                  <a:srgbClr val="264B5E"/>
                </a:solidFill>
                <a:latin typeface="Arial"/>
                <a:cs typeface="Arial"/>
              </a:rPr>
              <a:t>n</a:t>
            </a:r>
            <a:r>
              <a:rPr dirty="0" smtClean="0" sz="800" spc="-45">
                <a:solidFill>
                  <a:srgbClr val="3F5E75"/>
                </a:solidFill>
                <a:latin typeface="Arial"/>
                <a:cs typeface="Arial"/>
              </a:rPr>
              <a:t>ce</a:t>
            </a:r>
            <a:endParaRPr sz="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724660" y="3905134"/>
            <a:ext cx="741045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85">
                <a:solidFill>
                  <a:srgbClr val="3F5E75"/>
                </a:solidFill>
                <a:latin typeface="Arial"/>
                <a:cs typeface="Arial"/>
              </a:rPr>
              <a:t>Dr</a:t>
            </a:r>
            <a:r>
              <a:rPr dirty="0" smtClean="0" sz="800" spc="-110">
                <a:solidFill>
                  <a:srgbClr val="3F5E75"/>
                </a:solidFill>
                <a:latin typeface="Arial"/>
                <a:cs typeface="Arial"/>
              </a:rPr>
              <a:t>a</a:t>
            </a:r>
            <a:r>
              <a:rPr dirty="0" smtClean="0" sz="800" spc="-50">
                <a:solidFill>
                  <a:srgbClr val="366093"/>
                </a:solidFill>
                <a:latin typeface="Arial"/>
                <a:cs typeface="Arial"/>
              </a:rPr>
              <a:t>i</a:t>
            </a:r>
            <a:r>
              <a:rPr dirty="0" smtClean="0" sz="800" spc="-90">
                <a:solidFill>
                  <a:srgbClr val="264B5E"/>
                </a:solidFill>
                <a:latin typeface="Arial"/>
                <a:cs typeface="Arial"/>
              </a:rPr>
              <a:t>n</a:t>
            </a:r>
            <a:r>
              <a:rPr dirty="0" smtClean="0" sz="800" spc="-90">
                <a:solidFill>
                  <a:srgbClr val="3F5E75"/>
                </a:solidFill>
                <a:latin typeface="Arial"/>
                <a:cs typeface="Arial"/>
              </a:rPr>
              <a:t>a</a:t>
            </a:r>
            <a:r>
              <a:rPr dirty="0" smtClean="0" sz="800" spc="-55">
                <a:solidFill>
                  <a:srgbClr val="264B5E"/>
                </a:solidFill>
                <a:latin typeface="Arial"/>
                <a:cs typeface="Arial"/>
              </a:rPr>
              <a:t>g</a:t>
            </a:r>
            <a:r>
              <a:rPr dirty="0" smtClean="0" sz="800" spc="-40">
                <a:solidFill>
                  <a:srgbClr val="3F5E75"/>
                </a:solidFill>
                <a:latin typeface="Arial"/>
                <a:cs typeface="Arial"/>
              </a:rPr>
              <a:t>e</a:t>
            </a:r>
            <a:r>
              <a:rPr dirty="0" smtClean="0" sz="800" spc="-110">
                <a:solidFill>
                  <a:srgbClr val="3F5E75"/>
                </a:solidFill>
                <a:latin typeface="Arial"/>
                <a:cs typeface="Arial"/>
              </a:rPr>
              <a:t> </a:t>
            </a:r>
            <a:r>
              <a:rPr dirty="0" smtClean="0" sz="800" spc="-114">
                <a:solidFill>
                  <a:srgbClr val="264B5E"/>
                </a:solidFill>
                <a:latin typeface="Arial"/>
                <a:cs typeface="Arial"/>
              </a:rPr>
              <a:t>P</a:t>
            </a:r>
            <a:r>
              <a:rPr dirty="0" smtClean="0" sz="800" spc="-25">
                <a:solidFill>
                  <a:srgbClr val="3F5E75"/>
                </a:solidFill>
                <a:latin typeface="Arial"/>
                <a:cs typeface="Arial"/>
              </a:rPr>
              <a:t>r</a:t>
            </a:r>
            <a:r>
              <a:rPr dirty="0" smtClean="0" sz="800" spc="-75">
                <a:solidFill>
                  <a:srgbClr val="3F5E75"/>
                </a:solidFill>
                <a:latin typeface="Arial"/>
                <a:cs typeface="Arial"/>
              </a:rPr>
              <a:t>o</a:t>
            </a:r>
            <a:r>
              <a:rPr dirty="0" smtClean="0" sz="800" spc="-60">
                <a:solidFill>
                  <a:srgbClr val="366093"/>
                </a:solidFill>
                <a:latin typeface="Arial"/>
                <a:cs typeface="Arial"/>
              </a:rPr>
              <a:t>b</a:t>
            </a:r>
            <a:r>
              <a:rPr dirty="0" smtClean="0" sz="800" spc="-80">
                <a:solidFill>
                  <a:srgbClr val="366093"/>
                </a:solidFill>
                <a:latin typeface="Arial"/>
                <a:cs typeface="Arial"/>
              </a:rPr>
              <a:t>l</a:t>
            </a:r>
            <a:r>
              <a:rPr dirty="0" smtClean="0" sz="800" spc="-60">
                <a:solidFill>
                  <a:srgbClr val="264B5E"/>
                </a:solidFill>
                <a:latin typeface="Arial"/>
                <a:cs typeface="Arial"/>
              </a:rPr>
              <a:t>e</a:t>
            </a:r>
            <a:r>
              <a:rPr dirty="0" smtClean="0" sz="800" spc="-80">
                <a:solidFill>
                  <a:srgbClr val="366093"/>
                </a:solidFill>
                <a:latin typeface="Arial"/>
                <a:cs typeface="Arial"/>
              </a:rPr>
              <a:t>m</a:t>
            </a:r>
            <a:r>
              <a:rPr dirty="0" smtClean="0" sz="800" spc="-70">
                <a:solidFill>
                  <a:srgbClr val="3F5E75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724660" y="4021511"/>
            <a:ext cx="314960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130">
                <a:solidFill>
                  <a:srgbClr val="264B5E"/>
                </a:solidFill>
                <a:latin typeface="Arial"/>
                <a:cs typeface="Arial"/>
              </a:rPr>
              <a:t>F</a:t>
            </a:r>
            <a:r>
              <a:rPr dirty="0" smtClean="0" sz="800" spc="-165">
                <a:solidFill>
                  <a:srgbClr val="264B5E"/>
                </a:solidFill>
                <a:latin typeface="Arial"/>
                <a:cs typeface="Arial"/>
              </a:rPr>
              <a:t>u</a:t>
            </a:r>
            <a:r>
              <a:rPr dirty="0" smtClean="0" sz="800" spc="-70">
                <a:solidFill>
                  <a:srgbClr val="3F5E75"/>
                </a:solidFill>
                <a:latin typeface="Arial"/>
                <a:cs typeface="Arial"/>
              </a:rPr>
              <a:t>nding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724660" y="4142047"/>
            <a:ext cx="908685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235">
                <a:solidFill>
                  <a:srgbClr val="3F5E75"/>
                </a:solidFill>
                <a:latin typeface="Arial"/>
                <a:cs typeface="Arial"/>
              </a:rPr>
              <a:t>F</a:t>
            </a:r>
            <a:r>
              <a:rPr dirty="0" smtClean="0" sz="800" spc="-20">
                <a:solidFill>
                  <a:srgbClr val="0C3D75"/>
                </a:solidFill>
                <a:latin typeface="Arial"/>
                <a:cs typeface="Arial"/>
              </a:rPr>
              <a:t>l</a:t>
            </a:r>
            <a:r>
              <a:rPr dirty="0" smtClean="0" sz="800" spc="-75">
                <a:solidFill>
                  <a:srgbClr val="3F5E75"/>
                </a:solidFill>
                <a:latin typeface="Arial"/>
                <a:cs typeface="Arial"/>
              </a:rPr>
              <a:t>oo</a:t>
            </a:r>
            <a:r>
              <a:rPr dirty="0" smtClean="0" sz="800" spc="-85">
                <a:solidFill>
                  <a:srgbClr val="3F5E75"/>
                </a:solidFill>
                <a:latin typeface="Arial"/>
                <a:cs typeface="Arial"/>
              </a:rPr>
              <a:t>d</a:t>
            </a:r>
            <a:r>
              <a:rPr dirty="0" smtClean="0" sz="800" spc="-60">
                <a:solidFill>
                  <a:srgbClr val="366093"/>
                </a:solidFill>
                <a:latin typeface="Arial"/>
                <a:cs typeface="Arial"/>
              </a:rPr>
              <a:t>p</a:t>
            </a:r>
            <a:r>
              <a:rPr dirty="0" smtClean="0" sz="800" spc="-45">
                <a:solidFill>
                  <a:srgbClr val="366093"/>
                </a:solidFill>
                <a:latin typeface="Arial"/>
                <a:cs typeface="Arial"/>
              </a:rPr>
              <a:t>l</a:t>
            </a:r>
            <a:r>
              <a:rPr dirty="0" smtClean="0" sz="800" spc="-55">
                <a:solidFill>
                  <a:srgbClr val="264B5E"/>
                </a:solidFill>
                <a:latin typeface="Arial"/>
                <a:cs typeface="Arial"/>
              </a:rPr>
              <a:t>ain</a:t>
            </a:r>
            <a:r>
              <a:rPr dirty="0" smtClean="0" sz="800" spc="-85">
                <a:solidFill>
                  <a:srgbClr val="264B5E"/>
                </a:solidFill>
                <a:latin typeface="Arial"/>
                <a:cs typeface="Arial"/>
              </a:rPr>
              <a:t> </a:t>
            </a:r>
            <a:r>
              <a:rPr dirty="0" smtClean="0" sz="800" spc="-180">
                <a:solidFill>
                  <a:srgbClr val="3F5E75"/>
                </a:solidFill>
                <a:latin typeface="Arial"/>
                <a:cs typeface="Arial"/>
              </a:rPr>
              <a:t>M</a:t>
            </a:r>
            <a:r>
              <a:rPr dirty="0" smtClean="0" sz="800" spc="-90">
                <a:solidFill>
                  <a:srgbClr val="264B5E"/>
                </a:solidFill>
                <a:latin typeface="Arial"/>
                <a:cs typeface="Arial"/>
              </a:rPr>
              <a:t>a</a:t>
            </a:r>
            <a:r>
              <a:rPr dirty="0" smtClean="0" sz="800" spc="-90">
                <a:solidFill>
                  <a:srgbClr val="3F5E75"/>
                </a:solidFill>
                <a:latin typeface="Arial"/>
                <a:cs typeface="Arial"/>
              </a:rPr>
              <a:t>n</a:t>
            </a:r>
            <a:r>
              <a:rPr dirty="0" smtClean="0" sz="800" spc="-90">
                <a:solidFill>
                  <a:srgbClr val="264B5E"/>
                </a:solidFill>
                <a:latin typeface="Arial"/>
                <a:cs typeface="Arial"/>
              </a:rPr>
              <a:t>a</a:t>
            </a:r>
            <a:r>
              <a:rPr dirty="0" smtClean="0" sz="800" spc="-70">
                <a:solidFill>
                  <a:srgbClr val="3F5E75"/>
                </a:solidFill>
                <a:latin typeface="Arial"/>
                <a:cs typeface="Arial"/>
              </a:rPr>
              <a:t>g</a:t>
            </a:r>
            <a:r>
              <a:rPr dirty="0" smtClean="0" sz="800" spc="-75">
                <a:solidFill>
                  <a:srgbClr val="3F5E75"/>
                </a:solidFill>
                <a:latin typeface="Arial"/>
                <a:cs typeface="Arial"/>
              </a:rPr>
              <a:t>e</a:t>
            </a:r>
            <a:r>
              <a:rPr dirty="0" smtClean="0" sz="800" spc="-80">
                <a:solidFill>
                  <a:srgbClr val="264B5E"/>
                </a:solidFill>
                <a:latin typeface="Arial"/>
                <a:cs typeface="Arial"/>
              </a:rPr>
              <a:t>me</a:t>
            </a:r>
            <a:r>
              <a:rPr dirty="0" smtClean="0" sz="800" spc="-130">
                <a:solidFill>
                  <a:srgbClr val="264B5E"/>
                </a:solidFill>
                <a:latin typeface="Arial"/>
                <a:cs typeface="Arial"/>
              </a:rPr>
              <a:t>n</a:t>
            </a:r>
            <a:r>
              <a:rPr dirty="0" smtClean="0" sz="800" spc="20">
                <a:solidFill>
                  <a:srgbClr val="3F5E75"/>
                </a:solidFill>
                <a:latin typeface="Arial"/>
                <a:cs typeface="Arial"/>
              </a:rPr>
              <a:t>t</a:t>
            </a:r>
            <a:endParaRPr sz="8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720503" y="4262582"/>
            <a:ext cx="808355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135">
                <a:solidFill>
                  <a:srgbClr val="3F5E75"/>
                </a:solidFill>
                <a:latin typeface="Arial"/>
                <a:cs typeface="Arial"/>
              </a:rPr>
              <a:t>C</a:t>
            </a:r>
            <a:r>
              <a:rPr dirty="0" smtClean="0" sz="800" spc="-110">
                <a:solidFill>
                  <a:srgbClr val="3F5E75"/>
                </a:solidFill>
                <a:latin typeface="Arial"/>
                <a:cs typeface="Arial"/>
              </a:rPr>
              <a:t>o</a:t>
            </a:r>
            <a:r>
              <a:rPr dirty="0" smtClean="0" sz="800" spc="-95">
                <a:solidFill>
                  <a:srgbClr val="264B5E"/>
                </a:solidFill>
                <a:latin typeface="Arial"/>
                <a:cs typeface="Arial"/>
              </a:rPr>
              <a:t>mm</a:t>
            </a:r>
            <a:r>
              <a:rPr dirty="0" smtClean="0" sz="800" spc="-90">
                <a:solidFill>
                  <a:srgbClr val="264B5E"/>
                </a:solidFill>
                <a:latin typeface="Arial"/>
                <a:cs typeface="Arial"/>
              </a:rPr>
              <a:t>u</a:t>
            </a:r>
            <a:r>
              <a:rPr dirty="0" smtClean="0" sz="800" spc="-90">
                <a:solidFill>
                  <a:srgbClr val="366093"/>
                </a:solidFill>
                <a:latin typeface="Arial"/>
                <a:cs typeface="Arial"/>
              </a:rPr>
              <a:t>n</a:t>
            </a:r>
            <a:r>
              <a:rPr dirty="0" smtClean="0" sz="800" spc="-40">
                <a:solidFill>
                  <a:srgbClr val="3F5E75"/>
                </a:solidFill>
                <a:latin typeface="Arial"/>
                <a:cs typeface="Arial"/>
              </a:rPr>
              <a:t>ity</a:t>
            </a:r>
            <a:r>
              <a:rPr dirty="0" smtClean="0" sz="800" spc="-135">
                <a:solidFill>
                  <a:srgbClr val="3F5E75"/>
                </a:solidFill>
                <a:latin typeface="Arial"/>
                <a:cs typeface="Arial"/>
              </a:rPr>
              <a:t> </a:t>
            </a:r>
            <a:r>
              <a:rPr dirty="0" smtClean="0" sz="800" spc="-85">
                <a:solidFill>
                  <a:srgbClr val="3F5E75"/>
                </a:solidFill>
                <a:latin typeface="Arial"/>
                <a:cs typeface="Arial"/>
              </a:rPr>
              <a:t>Co</a:t>
            </a:r>
            <a:r>
              <a:rPr dirty="0" smtClean="0" sz="800" spc="-130">
                <a:solidFill>
                  <a:srgbClr val="3F5E75"/>
                </a:solidFill>
                <a:latin typeface="Arial"/>
                <a:cs typeface="Arial"/>
              </a:rPr>
              <a:t>n</a:t>
            </a:r>
            <a:r>
              <a:rPr dirty="0" smtClean="0" sz="800" spc="0">
                <a:solidFill>
                  <a:srgbClr val="366093"/>
                </a:solidFill>
                <a:latin typeface="Arial"/>
                <a:cs typeface="Arial"/>
              </a:rPr>
              <a:t>t</a:t>
            </a:r>
            <a:r>
              <a:rPr dirty="0" smtClean="0" sz="800" spc="-80">
                <a:solidFill>
                  <a:srgbClr val="3F5E75"/>
                </a:solidFill>
                <a:latin typeface="Arial"/>
                <a:cs typeface="Arial"/>
              </a:rPr>
              <a:t>a</a:t>
            </a:r>
            <a:r>
              <a:rPr dirty="0" smtClean="0" sz="800" spc="-85">
                <a:solidFill>
                  <a:srgbClr val="3F5E75"/>
                </a:solidFill>
                <a:latin typeface="Arial"/>
                <a:cs typeface="Arial"/>
              </a:rPr>
              <a:t>c</a:t>
            </a:r>
            <a:r>
              <a:rPr dirty="0" smtClean="0" sz="800" spc="35">
                <a:solidFill>
                  <a:srgbClr val="49525B"/>
                </a:solidFill>
                <a:latin typeface="Arial"/>
                <a:cs typeface="Arial"/>
              </a:rPr>
              <a:t>t</a:t>
            </a:r>
            <a:r>
              <a:rPr dirty="0" smtClean="0" sz="800" spc="-30">
                <a:solidFill>
                  <a:srgbClr val="3F5E75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728816" y="4383116"/>
            <a:ext cx="835025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110">
                <a:solidFill>
                  <a:srgbClr val="3F5E75"/>
                </a:solidFill>
                <a:latin typeface="Arial"/>
                <a:cs typeface="Arial"/>
              </a:rPr>
              <a:t>Se</a:t>
            </a:r>
            <a:r>
              <a:rPr dirty="0" smtClean="0" sz="800" spc="-100">
                <a:solidFill>
                  <a:srgbClr val="3F5E75"/>
                </a:solidFill>
                <a:latin typeface="Arial"/>
                <a:cs typeface="Arial"/>
              </a:rPr>
              <a:t>c</a:t>
            </a:r>
            <a:r>
              <a:rPr dirty="0" smtClean="0" sz="800" spc="-90">
                <a:solidFill>
                  <a:srgbClr val="264B5E"/>
                </a:solidFill>
                <a:latin typeface="Arial"/>
                <a:cs typeface="Arial"/>
              </a:rPr>
              <a:t>u</a:t>
            </a:r>
            <a:r>
              <a:rPr dirty="0" smtClean="0" sz="800" spc="-10">
                <a:solidFill>
                  <a:srgbClr val="49525B"/>
                </a:solidFill>
                <a:latin typeface="Arial"/>
                <a:cs typeface="Arial"/>
              </a:rPr>
              <a:t>r</a:t>
            </a:r>
            <a:r>
              <a:rPr dirty="0" smtClean="0" sz="800" spc="-40">
                <a:solidFill>
                  <a:srgbClr val="3F5E75"/>
                </a:solidFill>
                <a:latin typeface="Arial"/>
                <a:cs typeface="Arial"/>
              </a:rPr>
              <a:t>e</a:t>
            </a:r>
            <a:r>
              <a:rPr dirty="0" smtClean="0" sz="800" spc="-110">
                <a:solidFill>
                  <a:srgbClr val="3F5E75"/>
                </a:solidFill>
                <a:latin typeface="Arial"/>
                <a:cs typeface="Arial"/>
              </a:rPr>
              <a:t> </a:t>
            </a:r>
            <a:r>
              <a:rPr dirty="0" smtClean="0" sz="800" spc="-150">
                <a:solidFill>
                  <a:srgbClr val="264B5E"/>
                </a:solidFill>
                <a:latin typeface="Arial"/>
                <a:cs typeface="Arial"/>
              </a:rPr>
              <a:t>P</a:t>
            </a:r>
            <a:r>
              <a:rPr dirty="0" smtClean="0" sz="800" spc="-45">
                <a:solidFill>
                  <a:srgbClr val="3F5E75"/>
                </a:solidFill>
                <a:latin typeface="Arial"/>
                <a:cs typeface="Arial"/>
              </a:rPr>
              <a:t>ortal</a:t>
            </a:r>
            <a:r>
              <a:rPr dirty="0" smtClean="0" sz="800" spc="-105">
                <a:solidFill>
                  <a:srgbClr val="3F5E75"/>
                </a:solidFill>
                <a:latin typeface="Arial"/>
                <a:cs typeface="Arial"/>
              </a:rPr>
              <a:t> </a:t>
            </a:r>
            <a:r>
              <a:rPr dirty="0" smtClean="0" sz="800" spc="-85">
                <a:solidFill>
                  <a:srgbClr val="3F5E75"/>
                </a:solidFill>
                <a:latin typeface="Arial"/>
                <a:cs typeface="Arial"/>
              </a:rPr>
              <a:t>A</a:t>
            </a:r>
            <a:r>
              <a:rPr dirty="0" smtClean="0" sz="800" spc="-45">
                <a:solidFill>
                  <a:srgbClr val="696B82"/>
                </a:solidFill>
                <a:latin typeface="Arial"/>
                <a:cs typeface="Arial"/>
              </a:rPr>
              <a:t>c</a:t>
            </a:r>
            <a:r>
              <a:rPr dirty="0" smtClean="0" sz="800" spc="-50">
                <a:solidFill>
                  <a:srgbClr val="3F5E75"/>
                </a:solidFill>
                <a:latin typeface="Arial"/>
                <a:cs typeface="Arial"/>
              </a:rPr>
              <a:t>cess</a:t>
            </a:r>
            <a:endParaRPr sz="8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720503" y="4499494"/>
            <a:ext cx="709930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240">
                <a:solidFill>
                  <a:srgbClr val="3F5E75"/>
                </a:solidFill>
                <a:latin typeface="Arial"/>
                <a:cs typeface="Arial"/>
              </a:rPr>
              <a:t>G</a:t>
            </a:r>
            <a:r>
              <a:rPr dirty="0" smtClean="0" sz="800" spc="-20">
                <a:solidFill>
                  <a:srgbClr val="366093"/>
                </a:solidFill>
                <a:latin typeface="Arial"/>
                <a:cs typeface="Arial"/>
              </a:rPr>
              <a:t>l</a:t>
            </a:r>
            <a:r>
              <a:rPr dirty="0" smtClean="0" sz="800" spc="-55">
                <a:solidFill>
                  <a:srgbClr val="3F5E75"/>
                </a:solidFill>
                <a:latin typeface="Arial"/>
                <a:cs typeface="Arial"/>
              </a:rPr>
              <a:t>o</a:t>
            </a:r>
            <a:r>
              <a:rPr dirty="0" smtClean="0" sz="800" spc="-45">
                <a:solidFill>
                  <a:srgbClr val="264B5E"/>
                </a:solidFill>
                <a:latin typeface="Arial"/>
                <a:cs typeface="Arial"/>
              </a:rPr>
              <a:t>s</a:t>
            </a:r>
            <a:r>
              <a:rPr dirty="0" smtClean="0" sz="800" spc="-65">
                <a:solidFill>
                  <a:srgbClr val="3F5E75"/>
                </a:solidFill>
                <a:latin typeface="Arial"/>
                <a:cs typeface="Arial"/>
              </a:rPr>
              <a:t>sary</a:t>
            </a:r>
            <a:r>
              <a:rPr dirty="0" smtClean="0" sz="800" spc="-85">
                <a:solidFill>
                  <a:srgbClr val="3F5E75"/>
                </a:solidFill>
                <a:latin typeface="Arial"/>
                <a:cs typeface="Arial"/>
              </a:rPr>
              <a:t> </a:t>
            </a:r>
            <a:r>
              <a:rPr dirty="0" smtClean="0" sz="800" spc="-90">
                <a:solidFill>
                  <a:srgbClr val="3F5E75"/>
                </a:solidFill>
                <a:latin typeface="Arial"/>
                <a:cs typeface="Arial"/>
              </a:rPr>
              <a:t>o</a:t>
            </a:r>
            <a:r>
              <a:rPr dirty="0" smtClean="0" sz="800" spc="265">
                <a:solidFill>
                  <a:srgbClr val="366093"/>
                </a:solidFill>
                <a:latin typeface="Arial"/>
                <a:cs typeface="Arial"/>
              </a:rPr>
              <a:t>f</a:t>
            </a:r>
            <a:r>
              <a:rPr dirty="0" smtClean="0" sz="800" spc="80">
                <a:solidFill>
                  <a:srgbClr val="366093"/>
                </a:solidFill>
                <a:latin typeface="Arial"/>
                <a:cs typeface="Arial"/>
              </a:rPr>
              <a:t>l</a:t>
            </a:r>
            <a:r>
              <a:rPr dirty="0" smtClean="0" sz="800" spc="-45">
                <a:solidFill>
                  <a:srgbClr val="3F5E75"/>
                </a:solidFill>
                <a:latin typeface="Arial"/>
                <a:cs typeface="Arial"/>
              </a:rPr>
              <a:t>enns</a:t>
            </a:r>
            <a:endParaRPr sz="8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724660" y="4620028"/>
            <a:ext cx="708025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204">
                <a:solidFill>
                  <a:srgbClr val="264B5E"/>
                </a:solidFill>
                <a:latin typeface="Arial"/>
                <a:cs typeface="Arial"/>
              </a:rPr>
              <a:t>F</a:t>
            </a:r>
            <a:r>
              <a:rPr dirty="0" smtClean="0" sz="800" spc="-160">
                <a:solidFill>
                  <a:srgbClr val="3F5E75"/>
                </a:solidFill>
                <a:latin typeface="Arial"/>
                <a:cs typeface="Arial"/>
              </a:rPr>
              <a:t>EMA</a:t>
            </a:r>
            <a:r>
              <a:rPr dirty="0" smtClean="0" sz="800" spc="-35">
                <a:solidFill>
                  <a:srgbClr val="3F5E75"/>
                </a:solidFill>
                <a:latin typeface="Arial"/>
                <a:cs typeface="Arial"/>
              </a:rPr>
              <a:t> </a:t>
            </a:r>
            <a:r>
              <a:rPr dirty="0" smtClean="0" sz="800" spc="-150">
                <a:solidFill>
                  <a:srgbClr val="3F5E75"/>
                </a:solidFill>
                <a:latin typeface="Arial"/>
                <a:cs typeface="Arial"/>
              </a:rPr>
              <a:t>P</a:t>
            </a:r>
            <a:r>
              <a:rPr dirty="0" smtClean="0" sz="800" spc="-90">
                <a:solidFill>
                  <a:srgbClr val="264B5E"/>
                </a:solidFill>
                <a:latin typeface="Arial"/>
                <a:cs typeface="Arial"/>
              </a:rPr>
              <a:t>u</a:t>
            </a:r>
            <a:r>
              <a:rPr dirty="0" smtClean="0" sz="800" spc="-60">
                <a:solidFill>
                  <a:srgbClr val="3F5E75"/>
                </a:solidFill>
                <a:latin typeface="Arial"/>
                <a:cs typeface="Arial"/>
              </a:rPr>
              <a:t>b</a:t>
            </a:r>
            <a:r>
              <a:rPr dirty="0" smtClean="0" sz="800" spc="-80">
                <a:solidFill>
                  <a:srgbClr val="3F5E75"/>
                </a:solidFill>
                <a:latin typeface="Arial"/>
                <a:cs typeface="Arial"/>
              </a:rPr>
              <a:t>l</a:t>
            </a:r>
            <a:r>
              <a:rPr dirty="0" smtClean="0" sz="800" spc="-85">
                <a:solidFill>
                  <a:srgbClr val="0C3D75"/>
                </a:solidFill>
                <a:latin typeface="Arial"/>
                <a:cs typeface="Arial"/>
              </a:rPr>
              <a:t>i</a:t>
            </a:r>
            <a:r>
              <a:rPr dirty="0" smtClean="0" sz="800" spc="-40">
                <a:solidFill>
                  <a:srgbClr val="3F5E75"/>
                </a:solidFill>
                <a:latin typeface="Arial"/>
                <a:cs typeface="Arial"/>
              </a:rPr>
              <a:t>cati</a:t>
            </a:r>
            <a:r>
              <a:rPr dirty="0" smtClean="0" sz="800" spc="-90">
                <a:solidFill>
                  <a:srgbClr val="3F5E75"/>
                </a:solidFill>
                <a:latin typeface="Arial"/>
                <a:cs typeface="Arial"/>
              </a:rPr>
              <a:t>o</a:t>
            </a:r>
            <a:r>
              <a:rPr dirty="0" smtClean="0" sz="800" spc="-55">
                <a:solidFill>
                  <a:srgbClr val="264B5E"/>
                </a:solidFill>
                <a:latin typeface="Arial"/>
                <a:cs typeface="Arial"/>
              </a:rPr>
              <a:t>n</a:t>
            </a:r>
            <a:r>
              <a:rPr dirty="0" smtClean="0" sz="800" spc="-70">
                <a:solidFill>
                  <a:srgbClr val="3F5E75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724660" y="4744720"/>
            <a:ext cx="534670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125">
                <a:solidFill>
                  <a:srgbClr val="3F5E75"/>
                </a:solidFill>
                <a:latin typeface="Arial"/>
                <a:cs typeface="Arial"/>
              </a:rPr>
              <a:t>R</a:t>
            </a:r>
            <a:r>
              <a:rPr dirty="0" smtClean="0" sz="800" spc="-150">
                <a:solidFill>
                  <a:srgbClr val="3F5E75"/>
                </a:solidFill>
                <a:latin typeface="Arial"/>
                <a:cs typeface="Arial"/>
              </a:rPr>
              <a:t>e</a:t>
            </a:r>
            <a:r>
              <a:rPr dirty="0" smtClean="0" sz="800" spc="-50">
                <a:solidFill>
                  <a:srgbClr val="366093"/>
                </a:solidFill>
                <a:latin typeface="Arial"/>
                <a:cs typeface="Arial"/>
              </a:rPr>
              <a:t>l</a:t>
            </a:r>
            <a:r>
              <a:rPr dirty="0" smtClean="0" sz="800" spc="-45">
                <a:solidFill>
                  <a:srgbClr val="3F5E75"/>
                </a:solidFill>
                <a:latin typeface="Arial"/>
                <a:cs typeface="Arial"/>
              </a:rPr>
              <a:t>a</a:t>
            </a:r>
            <a:r>
              <a:rPr dirty="0" smtClean="0" sz="800" spc="-45">
                <a:solidFill>
                  <a:srgbClr val="3F5E75"/>
                </a:solidFill>
                <a:latin typeface="Arial"/>
                <a:cs typeface="Arial"/>
              </a:rPr>
              <a:t>t</a:t>
            </a:r>
            <a:r>
              <a:rPr dirty="0" smtClean="0" sz="800" spc="-55">
                <a:solidFill>
                  <a:srgbClr val="264B5E"/>
                </a:solidFill>
                <a:latin typeface="Arial"/>
                <a:cs typeface="Arial"/>
              </a:rPr>
              <a:t>ed</a:t>
            </a:r>
            <a:r>
              <a:rPr dirty="0" smtClean="0" sz="800" spc="-125">
                <a:solidFill>
                  <a:srgbClr val="264B5E"/>
                </a:solidFill>
                <a:latin typeface="Arial"/>
                <a:cs typeface="Arial"/>
              </a:rPr>
              <a:t> </a:t>
            </a:r>
            <a:r>
              <a:rPr dirty="0" smtClean="0" sz="800" spc="40">
                <a:solidFill>
                  <a:srgbClr val="3F5E75"/>
                </a:solidFill>
                <a:latin typeface="Arial"/>
                <a:cs typeface="Arial"/>
              </a:rPr>
              <a:t>li</a:t>
            </a:r>
            <a:r>
              <a:rPr dirty="0" smtClean="0" sz="800" spc="-10">
                <a:solidFill>
                  <a:srgbClr val="3F5E75"/>
                </a:solidFill>
                <a:latin typeface="Arial"/>
                <a:cs typeface="Arial"/>
              </a:rPr>
              <a:t>n</a:t>
            </a:r>
            <a:r>
              <a:rPr dirty="0" smtClean="0" sz="800" spc="-45">
                <a:solidFill>
                  <a:srgbClr val="49525B"/>
                </a:solidFill>
                <a:latin typeface="Arial"/>
                <a:cs typeface="Arial"/>
              </a:rPr>
              <a:t>k</a:t>
            </a:r>
            <a:r>
              <a:rPr dirty="0" smtClean="0" sz="800" spc="5">
                <a:solidFill>
                  <a:srgbClr val="264B5E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220951" y="1876597"/>
            <a:ext cx="1614170" cy="1492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-25">
                <a:solidFill>
                  <a:srgbClr val="264B5E"/>
                </a:solidFill>
                <a:latin typeface="Arial"/>
                <a:cs typeface="Arial"/>
              </a:rPr>
              <a:t>Protecting</a:t>
            </a:r>
            <a:r>
              <a:rPr dirty="0" smtClean="0" sz="900" spc="-75">
                <a:solidFill>
                  <a:srgbClr val="264B5E"/>
                </a:solidFill>
                <a:latin typeface="Arial"/>
                <a:cs typeface="Arial"/>
              </a:rPr>
              <a:t> </a:t>
            </a:r>
            <a:r>
              <a:rPr dirty="0" smtClean="0" sz="900" spc="-50">
                <a:solidFill>
                  <a:srgbClr val="264B5E"/>
                </a:solidFill>
                <a:latin typeface="Arial"/>
                <a:cs typeface="Arial"/>
              </a:rPr>
              <a:t>Your</a:t>
            </a:r>
            <a:r>
              <a:rPr dirty="0" smtClean="0" sz="900" spc="15">
                <a:solidFill>
                  <a:srgbClr val="264B5E"/>
                </a:solidFill>
                <a:latin typeface="Arial"/>
                <a:cs typeface="Arial"/>
              </a:rPr>
              <a:t> </a:t>
            </a:r>
            <a:r>
              <a:rPr dirty="0" smtClean="0" sz="900" spc="-30">
                <a:solidFill>
                  <a:srgbClr val="364449"/>
                </a:solidFill>
                <a:latin typeface="Arial"/>
                <a:cs typeface="Arial"/>
              </a:rPr>
              <a:t>Home&gt;</a:t>
            </a:r>
            <a:r>
              <a:rPr dirty="0" smtClean="0" sz="900" spc="-15">
                <a:solidFill>
                  <a:srgbClr val="364449"/>
                </a:solidFill>
                <a:latin typeface="Arial"/>
                <a:cs typeface="Arial"/>
              </a:rPr>
              <a:t> </a:t>
            </a:r>
            <a:r>
              <a:rPr dirty="0" smtClean="0" sz="900" spc="-35">
                <a:solidFill>
                  <a:srgbClr val="264B5E"/>
                </a:solidFill>
                <a:latin typeface="Arial"/>
                <a:cs typeface="Arial"/>
              </a:rPr>
              <a:t>Elevation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241732" y="2331257"/>
            <a:ext cx="2358390" cy="34175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200025" indent="3810">
              <a:lnSpc>
                <a:spcPts val="1150"/>
              </a:lnSpc>
            </a:pPr>
            <a:r>
              <a:rPr dirty="0" smtClean="0" sz="1100" spc="-30">
                <a:solidFill>
                  <a:srgbClr val="0C3D75"/>
                </a:solidFill>
                <a:latin typeface="Times New Roman"/>
                <a:cs typeface="Times New Roman"/>
              </a:rPr>
              <a:t>Elevation</a:t>
            </a:r>
            <a:r>
              <a:rPr dirty="0" smtClean="0" sz="1100" spc="110">
                <a:solidFill>
                  <a:srgbClr val="0C3D75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30">
                <a:solidFill>
                  <a:srgbClr val="0C3D75"/>
                </a:solidFill>
                <a:latin typeface="Times New Roman"/>
                <a:cs typeface="Times New Roman"/>
              </a:rPr>
              <a:t>means</a:t>
            </a:r>
            <a:r>
              <a:rPr dirty="0" smtClean="0" sz="1100" spc="25">
                <a:solidFill>
                  <a:srgbClr val="0C3D75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-25">
                <a:solidFill>
                  <a:srgbClr val="0C3D75"/>
                </a:solidFill>
                <a:latin typeface="Times New Roman"/>
                <a:cs typeface="Times New Roman"/>
              </a:rPr>
              <a:t>raising</a:t>
            </a:r>
            <a:r>
              <a:rPr dirty="0" smtClean="0" sz="1100" spc="25">
                <a:solidFill>
                  <a:srgbClr val="0C3D75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55">
                <a:solidFill>
                  <a:srgbClr val="0C3D75"/>
                </a:solidFill>
                <a:latin typeface="Times New Roman"/>
                <a:cs typeface="Times New Roman"/>
              </a:rPr>
              <a:t>the</a:t>
            </a:r>
            <a:r>
              <a:rPr dirty="0" smtClean="0" sz="1100" spc="-5">
                <a:solidFill>
                  <a:srgbClr val="0C3D75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30">
                <a:solidFill>
                  <a:srgbClr val="0C3D75"/>
                </a:solidFill>
                <a:latin typeface="Times New Roman"/>
                <a:cs typeface="Times New Roman"/>
              </a:rPr>
              <a:t>structure</a:t>
            </a:r>
            <a:r>
              <a:rPr dirty="0" smtClean="0" sz="1100" spc="20">
                <a:solidFill>
                  <a:srgbClr val="0C3D75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25">
                <a:solidFill>
                  <a:srgbClr val="0C3D75"/>
                </a:solidFill>
                <a:latin typeface="Times New Roman"/>
                <a:cs typeface="Times New Roman"/>
              </a:rPr>
              <a:t>above</a:t>
            </a:r>
            <a:r>
              <a:rPr dirty="0" smtClean="0" sz="1100" spc="-50">
                <a:solidFill>
                  <a:srgbClr val="0C3D75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55">
                <a:solidFill>
                  <a:srgbClr val="0C3D75"/>
                </a:solidFill>
                <a:latin typeface="Times New Roman"/>
                <a:cs typeface="Times New Roman"/>
              </a:rPr>
              <a:t>the</a:t>
            </a:r>
            <a:r>
              <a:rPr dirty="0" smtClean="0" sz="1100" spc="-5">
                <a:solidFill>
                  <a:srgbClr val="0C3D75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-20">
                <a:solidFill>
                  <a:srgbClr val="0C3D75"/>
                </a:solidFill>
                <a:latin typeface="Times New Roman"/>
                <a:cs typeface="Times New Roman"/>
              </a:rPr>
              <a:t>flood</a:t>
            </a:r>
            <a:r>
              <a:rPr dirty="0" smtClean="0" sz="1100" spc="25">
                <a:solidFill>
                  <a:srgbClr val="0C3D75"/>
                </a:solidFill>
                <a:latin typeface="Times New Roman"/>
                <a:cs typeface="Times New Roman"/>
              </a:rPr>
              <a:t> </a:t>
            </a:r>
            <a:r>
              <a:rPr dirty="0" smtClean="0" sz="1100" spc="-10">
                <a:solidFill>
                  <a:srgbClr val="0C3D75"/>
                </a:solidFill>
                <a:latin typeface="Times New Roman"/>
                <a:cs typeface="Times New Roman"/>
              </a:rPr>
              <a:t>level.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1"/>
              </a:spcBef>
            </a:pPr>
            <a:endParaRPr sz="650"/>
          </a:p>
          <a:p>
            <a:pPr marL="278130" marR="160655" indent="-104139">
              <a:lnSpc>
                <a:spcPct val="89600"/>
              </a:lnSpc>
              <a:buClr>
                <a:srgbClr val="010101"/>
              </a:buClr>
              <a:buFont typeface="Arial"/>
              <a:buChar char="•"/>
              <a:tabLst>
                <a:tab pos="266065" algn="l"/>
              </a:tabLst>
            </a:pPr>
            <a:r>
              <a:rPr dirty="0" smtClean="0" sz="1050" spc="-65">
                <a:solidFill>
                  <a:srgbClr val="366093"/>
                </a:solidFill>
                <a:latin typeface="Arial"/>
                <a:cs typeface="Arial"/>
              </a:rPr>
              <a:t>T</a:t>
            </a:r>
            <a:r>
              <a:rPr dirty="0" smtClean="0" sz="1050" spc="0">
                <a:solidFill>
                  <a:srgbClr val="366093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0C3D75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366093"/>
                </a:solidFill>
                <a:latin typeface="Arial"/>
                <a:cs typeface="Arial"/>
              </a:rPr>
              <a:t>s</a:t>
            </a:r>
            <a:r>
              <a:rPr dirty="0" smtClean="0" sz="1050" spc="10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366093"/>
                </a:solidFill>
                <a:latin typeface="Arial"/>
                <a:cs typeface="Arial"/>
              </a:rPr>
              <a:t>method</a:t>
            </a:r>
            <a:r>
              <a:rPr dirty="0" smtClean="0" sz="1050" spc="1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15290"/>
                </a:solidFill>
                <a:latin typeface="Arial"/>
                <a:cs typeface="Arial"/>
              </a:rPr>
              <a:t>is</a:t>
            </a:r>
            <a:r>
              <a:rPr dirty="0" smtClean="0" sz="1050" spc="10">
                <a:solidFill>
                  <a:srgbClr val="215290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366093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366093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166EAC"/>
                </a:solidFill>
                <a:latin typeface="Arial"/>
                <a:cs typeface="Arial"/>
              </a:rPr>
              <a:t>n</a:t>
            </a:r>
            <a:r>
              <a:rPr dirty="0" smtClean="0" sz="1050" spc="-40">
                <a:solidFill>
                  <a:srgbClr val="366093"/>
                </a:solidFill>
                <a:latin typeface="Arial"/>
                <a:cs typeface="Arial"/>
              </a:rPr>
              <a:t>erally</a:t>
            </a:r>
            <a:r>
              <a:rPr dirty="0" smtClean="0" sz="1050" spc="7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366093"/>
                </a:solidFill>
                <a:latin typeface="Arial"/>
                <a:cs typeface="Arial"/>
              </a:rPr>
              <a:t>view</a:t>
            </a:r>
            <a:r>
              <a:rPr dirty="0" smtClean="0" sz="1050" spc="-25">
                <a:solidFill>
                  <a:srgbClr val="366093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3F5E75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3F5E75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366093"/>
                </a:solidFill>
                <a:latin typeface="Arial"/>
                <a:cs typeface="Arial"/>
              </a:rPr>
              <a:t>as</a:t>
            </a:r>
            <a:r>
              <a:rPr dirty="0" smtClean="0" sz="1050" spc="-30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60">
                <a:solidFill>
                  <a:srgbClr val="215290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4F729E"/>
                </a:solidFill>
                <a:latin typeface="Arial"/>
                <a:cs typeface="Arial"/>
              </a:rPr>
              <a:t>h</a:t>
            </a:r>
            <a:r>
              <a:rPr dirty="0" smtClean="0" sz="1050" spc="-25">
                <a:solidFill>
                  <a:srgbClr val="366093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15290"/>
                </a:solidFill>
                <a:latin typeface="Arial"/>
                <a:cs typeface="Arial"/>
              </a:rPr>
              <a:t>best</a:t>
            </a:r>
            <a:r>
              <a:rPr dirty="0" smtClean="0" sz="1050" spc="10">
                <a:solidFill>
                  <a:srgbClr val="215290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366093"/>
                </a:solidFill>
                <a:latin typeface="Arial"/>
                <a:cs typeface="Arial"/>
              </a:rPr>
              <a:t>way</a:t>
            </a:r>
            <a:r>
              <a:rPr dirty="0" smtClean="0" sz="1050" spc="6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0">
                <a:solidFill>
                  <a:srgbClr val="215290"/>
                </a:solidFill>
                <a:latin typeface="Arial"/>
                <a:cs typeface="Arial"/>
              </a:rPr>
              <a:t>to</a:t>
            </a:r>
            <a:r>
              <a:rPr dirty="0" smtClean="0" sz="1050" spc="55">
                <a:solidFill>
                  <a:srgbClr val="215290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366093"/>
                </a:solidFill>
                <a:latin typeface="Arial"/>
                <a:cs typeface="Arial"/>
              </a:rPr>
              <a:t>m</a:t>
            </a:r>
            <a:r>
              <a:rPr dirty="0" smtClean="0" sz="1050" spc="-10">
                <a:solidFill>
                  <a:srgbClr val="0C3D75"/>
                </a:solidFill>
                <a:latin typeface="Arial"/>
                <a:cs typeface="Arial"/>
              </a:rPr>
              <a:t>i</a:t>
            </a:r>
            <a:r>
              <a:rPr dirty="0" smtClean="0" sz="1050" spc="95">
                <a:solidFill>
                  <a:srgbClr val="366093"/>
                </a:solidFill>
                <a:latin typeface="Arial"/>
                <a:cs typeface="Arial"/>
              </a:rPr>
              <a:t>t</a:t>
            </a:r>
            <a:r>
              <a:rPr dirty="0" smtClean="0" sz="1050" spc="-10">
                <a:solidFill>
                  <a:srgbClr val="0C3D75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366093"/>
                </a:solidFill>
                <a:latin typeface="Arial"/>
                <a:cs typeface="Arial"/>
              </a:rPr>
              <a:t>gat</a:t>
            </a:r>
            <a:r>
              <a:rPr dirty="0" smtClean="0" sz="1050" spc="-20">
                <a:solidFill>
                  <a:srgbClr val="366093"/>
                </a:solidFill>
                <a:latin typeface="Arial"/>
                <a:cs typeface="Arial"/>
              </a:rPr>
              <a:t>e</a:t>
            </a:r>
            <a:r>
              <a:rPr dirty="0" smtClean="0" sz="1050" spc="210">
                <a:solidFill>
                  <a:srgbClr val="4F729E"/>
                </a:solidFill>
                <a:latin typeface="Arial"/>
                <a:cs typeface="Arial"/>
              </a:rPr>
              <a:t>,</a:t>
            </a:r>
            <a:r>
              <a:rPr dirty="0" smtClean="0" sz="1050" spc="-180">
                <a:solidFill>
                  <a:srgbClr val="4F729E"/>
                </a:solidFill>
                <a:latin typeface="Arial"/>
                <a:cs typeface="Arial"/>
              </a:rPr>
              <a:t> </a:t>
            </a:r>
            <a:r>
              <a:rPr dirty="0" smtClean="0" sz="1050" spc="-40">
                <a:solidFill>
                  <a:srgbClr val="366093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166EAC"/>
                </a:solidFill>
                <a:latin typeface="Arial"/>
                <a:cs typeface="Arial"/>
              </a:rPr>
              <a:t>h</a:t>
            </a:r>
            <a:r>
              <a:rPr dirty="0" smtClean="0" sz="1050" spc="-15">
                <a:solidFill>
                  <a:srgbClr val="366093"/>
                </a:solidFill>
                <a:latin typeface="Arial"/>
                <a:cs typeface="Arial"/>
              </a:rPr>
              <a:t>ort</a:t>
            </a:r>
            <a:r>
              <a:rPr dirty="0" smtClean="0" sz="1050" spc="10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366093"/>
                </a:solidFill>
                <a:latin typeface="Arial"/>
                <a:cs typeface="Arial"/>
              </a:rPr>
              <a:t>of</a:t>
            </a:r>
            <a:r>
              <a:rPr dirty="0" smtClean="0" sz="1050" spc="-20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3F5E75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366093"/>
                </a:solidFill>
                <a:latin typeface="Arial"/>
                <a:cs typeface="Arial"/>
              </a:rPr>
              <a:t>emoving</a:t>
            </a:r>
            <a:r>
              <a:rPr dirty="0" smtClean="0" sz="1050" spc="60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366093"/>
                </a:solidFill>
                <a:latin typeface="Arial"/>
                <a:cs typeface="Arial"/>
              </a:rPr>
              <a:t>the</a:t>
            </a:r>
            <a:r>
              <a:rPr dirty="0" smtClean="0" sz="1050" spc="3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10">
                <a:solidFill>
                  <a:srgbClr val="366093"/>
                </a:solidFill>
                <a:latin typeface="Arial"/>
                <a:cs typeface="Arial"/>
              </a:rPr>
              <a:t>st</a:t>
            </a:r>
            <a:r>
              <a:rPr dirty="0" smtClean="0" sz="1050" spc="-25">
                <a:solidFill>
                  <a:srgbClr val="166EAC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166EAC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366093"/>
                </a:solidFill>
                <a:latin typeface="Arial"/>
                <a:cs typeface="Arial"/>
              </a:rPr>
              <a:t>ctur</a:t>
            </a:r>
            <a:r>
              <a:rPr dirty="0" smtClean="0" sz="1050" spc="5">
                <a:solidFill>
                  <a:srgbClr val="366093"/>
                </a:solidFill>
                <a:latin typeface="Arial"/>
                <a:cs typeface="Arial"/>
              </a:rPr>
              <a:t>e</a:t>
            </a:r>
            <a:r>
              <a:rPr dirty="0" smtClean="0" sz="1050" spc="150">
                <a:solidFill>
                  <a:srgbClr val="4F729E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 marL="278130" indent="-104139">
              <a:lnSpc>
                <a:spcPts val="1145"/>
              </a:lnSpc>
              <a:buClr>
                <a:srgbClr val="010101"/>
              </a:buClr>
              <a:buFont typeface="Arial"/>
              <a:buChar char="•"/>
              <a:tabLst>
                <a:tab pos="278130" algn="l"/>
              </a:tabLst>
            </a:pPr>
            <a:r>
              <a:rPr dirty="0" smtClean="0" sz="1050" spc="-190">
                <a:solidFill>
                  <a:srgbClr val="0C3D75"/>
                </a:solidFill>
                <a:latin typeface="Arial"/>
                <a:cs typeface="Arial"/>
              </a:rPr>
              <a:t>E</a:t>
            </a:r>
            <a:r>
              <a:rPr dirty="0" smtClean="0" sz="1050" spc="-25">
                <a:solidFill>
                  <a:srgbClr val="366093"/>
                </a:solidFill>
                <a:latin typeface="Arial"/>
                <a:cs typeface="Arial"/>
              </a:rPr>
              <a:t>levati</a:t>
            </a:r>
            <a:r>
              <a:rPr dirty="0" smtClean="0" sz="1050" spc="-65">
                <a:solidFill>
                  <a:srgbClr val="4F729E"/>
                </a:solidFill>
                <a:latin typeface="Arial"/>
                <a:cs typeface="Arial"/>
              </a:rPr>
              <a:t>o</a:t>
            </a:r>
            <a:r>
              <a:rPr dirty="0" smtClean="0" sz="1050" spc="10">
                <a:solidFill>
                  <a:srgbClr val="366093"/>
                </a:solidFill>
                <a:latin typeface="Arial"/>
                <a:cs typeface="Arial"/>
              </a:rPr>
              <a:t>n</a:t>
            </a:r>
            <a:r>
              <a:rPr dirty="0" smtClean="0" sz="1050" spc="-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366093"/>
                </a:solidFill>
                <a:latin typeface="Arial"/>
                <a:cs typeface="Arial"/>
              </a:rPr>
              <a:t>is</a:t>
            </a:r>
            <a:r>
              <a:rPr dirty="0" smtClean="0" sz="1050" spc="10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366093"/>
                </a:solidFill>
                <a:latin typeface="Arial"/>
                <a:cs typeface="Arial"/>
              </a:rPr>
              <a:t>ea</a:t>
            </a:r>
            <a:r>
              <a:rPr dirty="0" smtClean="0" sz="1050" spc="-5">
                <a:solidFill>
                  <a:srgbClr val="366093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0C3D75"/>
                </a:solidFill>
                <a:latin typeface="Arial"/>
                <a:cs typeface="Arial"/>
              </a:rPr>
              <a:t>i</a:t>
            </a:r>
            <a:r>
              <a:rPr dirty="0" smtClean="0" sz="1050" spc="-20">
                <a:solidFill>
                  <a:srgbClr val="366093"/>
                </a:solidFill>
                <a:latin typeface="Arial"/>
                <a:cs typeface="Arial"/>
              </a:rPr>
              <a:t>est</a:t>
            </a:r>
            <a:r>
              <a:rPr dirty="0" smtClean="0" sz="1050" spc="1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366093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366093"/>
                </a:solidFill>
                <a:latin typeface="Arial"/>
                <a:cs typeface="Arial"/>
              </a:rPr>
              <a:t>n</a:t>
            </a:r>
            <a:r>
              <a:rPr dirty="0" smtClean="0" sz="1050" spc="-70">
                <a:solidFill>
                  <a:srgbClr val="3F5E75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3F5E75"/>
                </a:solidFill>
                <a:latin typeface="Arial"/>
                <a:cs typeface="Arial"/>
              </a:rPr>
              <a:t> </a:t>
            </a:r>
            <a:r>
              <a:rPr dirty="0" smtClean="0" sz="1050" spc="-10">
                <a:solidFill>
                  <a:srgbClr val="0C3D75"/>
                </a:solidFill>
                <a:latin typeface="Arial"/>
                <a:cs typeface="Arial"/>
              </a:rPr>
              <a:t>l</a:t>
            </a:r>
            <a:r>
              <a:rPr dirty="0" smtClean="0" sz="1050" spc="-70">
                <a:solidFill>
                  <a:srgbClr val="215290"/>
                </a:solidFill>
                <a:latin typeface="Arial"/>
                <a:cs typeface="Arial"/>
              </a:rPr>
              <a:t>ess</a:t>
            </a:r>
            <a:r>
              <a:rPr dirty="0" smtClean="0" sz="1050" spc="35">
                <a:solidFill>
                  <a:srgbClr val="215290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366093"/>
                </a:solidFill>
                <a:latin typeface="Arial"/>
                <a:cs typeface="Arial"/>
              </a:rPr>
              <a:t>costly</a:t>
            </a:r>
            <a:endParaRPr sz="1050">
              <a:latin typeface="Arial"/>
              <a:cs typeface="Arial"/>
            </a:endParaRPr>
          </a:p>
          <a:p>
            <a:pPr marL="274320">
              <a:lnSpc>
                <a:spcPts val="1115"/>
              </a:lnSpc>
            </a:pPr>
            <a:r>
              <a:rPr dirty="0" smtClean="0" sz="1050" spc="-35">
                <a:solidFill>
                  <a:srgbClr val="215290"/>
                </a:solidFill>
                <a:latin typeface="Arial"/>
                <a:cs typeface="Arial"/>
              </a:rPr>
              <a:t>fo</a:t>
            </a:r>
            <a:r>
              <a:rPr dirty="0" smtClean="0" sz="1050" spc="30">
                <a:solidFill>
                  <a:srgbClr val="166EAC"/>
                </a:solidFill>
                <a:latin typeface="Arial"/>
                <a:cs typeface="Arial"/>
              </a:rPr>
              <a:t>r</a:t>
            </a:r>
            <a:r>
              <a:rPr dirty="0" smtClean="0" sz="1050" spc="-20">
                <a:solidFill>
                  <a:srgbClr val="166EAC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166EAC"/>
                </a:solidFill>
                <a:latin typeface="Arial"/>
                <a:cs typeface="Arial"/>
              </a:rPr>
              <a:t>h</a:t>
            </a:r>
            <a:r>
              <a:rPr dirty="0" smtClean="0" sz="1050" spc="-70">
                <a:solidFill>
                  <a:srgbClr val="366093"/>
                </a:solidFill>
                <a:latin typeface="Arial"/>
                <a:cs typeface="Arial"/>
              </a:rPr>
              <a:t>ouses</a:t>
            </a:r>
            <a:r>
              <a:rPr dirty="0" smtClean="0" sz="1050" spc="20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366093"/>
                </a:solidFill>
                <a:latin typeface="Arial"/>
                <a:cs typeface="Arial"/>
              </a:rPr>
              <a:t>on</a:t>
            </a:r>
            <a:r>
              <a:rPr dirty="0" smtClean="0" sz="1050" spc="50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15290"/>
                </a:solidFill>
                <a:latin typeface="Arial"/>
                <a:cs typeface="Arial"/>
              </a:rPr>
              <a:t>post</a:t>
            </a:r>
            <a:r>
              <a:rPr dirty="0" smtClean="0" sz="1050" spc="-114">
                <a:solidFill>
                  <a:srgbClr val="215290"/>
                </a:solidFill>
                <a:latin typeface="Arial"/>
                <a:cs typeface="Arial"/>
              </a:rPr>
              <a:t>s</a:t>
            </a:r>
            <a:r>
              <a:rPr dirty="0" smtClean="0" sz="1050" spc="160">
                <a:solidFill>
                  <a:srgbClr val="4F729E"/>
                </a:solidFill>
                <a:latin typeface="Arial"/>
                <a:cs typeface="Arial"/>
              </a:rPr>
              <a:t>/</a:t>
            </a:r>
            <a:r>
              <a:rPr dirty="0" smtClean="0" sz="1050" spc="-30">
                <a:solidFill>
                  <a:srgbClr val="215290"/>
                </a:solidFill>
                <a:latin typeface="Arial"/>
                <a:cs typeface="Arial"/>
              </a:rPr>
              <a:t>piles</a:t>
            </a:r>
            <a:r>
              <a:rPr dirty="0" smtClean="0" sz="1050" spc="-30">
                <a:solidFill>
                  <a:srgbClr val="215290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366093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166EAC"/>
                </a:solidFill>
                <a:latin typeface="Arial"/>
                <a:cs typeface="Arial"/>
              </a:rPr>
              <a:t>r</a:t>
            </a:r>
            <a:endParaRPr sz="1050">
              <a:latin typeface="Arial"/>
              <a:cs typeface="Arial"/>
            </a:endParaRPr>
          </a:p>
          <a:p>
            <a:pPr marL="278130" marR="50800">
              <a:lnSpc>
                <a:spcPct val="89600"/>
              </a:lnSpc>
              <a:spcBef>
                <a:spcPts val="15"/>
              </a:spcBef>
            </a:pPr>
            <a:r>
              <a:rPr dirty="0" smtClean="0" sz="1050" spc="-90">
                <a:solidFill>
                  <a:srgbClr val="366093"/>
                </a:solidFill>
                <a:latin typeface="Arial"/>
                <a:cs typeface="Arial"/>
              </a:rPr>
              <a:t>craw</a:t>
            </a:r>
            <a:r>
              <a:rPr dirty="0" smtClean="0" sz="1050" spc="-19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4B87BA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366093"/>
                </a:solidFill>
                <a:latin typeface="Arial"/>
                <a:cs typeface="Arial"/>
              </a:rPr>
              <a:t>spaces.</a:t>
            </a:r>
            <a:r>
              <a:rPr dirty="0" smtClean="0" sz="1050" spc="9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140">
                <a:solidFill>
                  <a:srgbClr val="366093"/>
                </a:solidFill>
                <a:latin typeface="Arial"/>
                <a:cs typeface="Arial"/>
              </a:rPr>
              <a:t>It</a:t>
            </a:r>
            <a:r>
              <a:rPr dirty="0" smtClean="0" sz="1050" spc="-80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15290"/>
                </a:solidFill>
                <a:latin typeface="Arial"/>
                <a:cs typeface="Arial"/>
              </a:rPr>
              <a:t>is</a:t>
            </a:r>
            <a:r>
              <a:rPr dirty="0" smtClean="0" sz="1050" spc="40">
                <a:solidFill>
                  <a:srgbClr val="215290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15290"/>
                </a:solidFill>
                <a:latin typeface="Arial"/>
                <a:cs typeface="Arial"/>
              </a:rPr>
              <a:t>possible</a:t>
            </a:r>
            <a:r>
              <a:rPr dirty="0" smtClean="0" sz="1050" spc="35">
                <a:solidFill>
                  <a:srgbClr val="215290"/>
                </a:solidFill>
                <a:latin typeface="Arial"/>
                <a:cs typeface="Arial"/>
              </a:rPr>
              <a:t> </a:t>
            </a:r>
            <a:r>
              <a:rPr dirty="0" smtClean="0" sz="1050" spc="-15">
                <a:solidFill>
                  <a:srgbClr val="366093"/>
                </a:solidFill>
                <a:latin typeface="Arial"/>
                <a:cs typeface="Arial"/>
              </a:rPr>
              <a:t>to</a:t>
            </a:r>
            <a:r>
              <a:rPr dirty="0" smtClean="0" sz="1050" spc="2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0">
                <a:solidFill>
                  <a:srgbClr val="366093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4B87BA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366093"/>
                </a:solidFill>
                <a:latin typeface="Arial"/>
                <a:cs typeface="Arial"/>
              </a:rPr>
              <a:t>evate</a:t>
            </a:r>
            <a:r>
              <a:rPr dirty="0" smtClean="0" sz="1050" spc="-2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100">
                <a:solidFill>
                  <a:srgbClr val="366093"/>
                </a:solidFill>
                <a:latin typeface="Arial"/>
                <a:cs typeface="Arial"/>
              </a:rPr>
              <a:t>a</a:t>
            </a:r>
            <a:r>
              <a:rPr dirty="0" smtClean="0" sz="1050" spc="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25">
                <a:solidFill>
                  <a:srgbClr val="366093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0C3D75"/>
                </a:solidFill>
                <a:latin typeface="Arial"/>
                <a:cs typeface="Arial"/>
              </a:rPr>
              <a:t>l</a:t>
            </a:r>
            <a:r>
              <a:rPr dirty="0" smtClean="0" sz="1050" spc="-70">
                <a:solidFill>
                  <a:srgbClr val="366093"/>
                </a:solidFill>
                <a:latin typeface="Arial"/>
                <a:cs typeface="Arial"/>
              </a:rPr>
              <a:t>ab</a:t>
            </a:r>
            <a:r>
              <a:rPr dirty="0" smtClean="0" sz="1050" spc="20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366093"/>
                </a:solidFill>
                <a:latin typeface="Arial"/>
                <a:cs typeface="Arial"/>
              </a:rPr>
              <a:t>house,</a:t>
            </a:r>
            <a:r>
              <a:rPr dirty="0" smtClean="0" sz="1050" spc="4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15290"/>
                </a:solidFill>
                <a:latin typeface="Arial"/>
                <a:cs typeface="Arial"/>
              </a:rPr>
              <a:t>b</a:t>
            </a:r>
            <a:r>
              <a:rPr dirty="0" smtClean="0" sz="1050" spc="-65">
                <a:solidFill>
                  <a:srgbClr val="166EAC"/>
                </a:solidFill>
                <a:latin typeface="Arial"/>
                <a:cs typeface="Arial"/>
              </a:rPr>
              <a:t>u</a:t>
            </a:r>
            <a:r>
              <a:rPr dirty="0" smtClean="0" sz="1050" spc="55">
                <a:solidFill>
                  <a:srgbClr val="366093"/>
                </a:solidFill>
                <a:latin typeface="Arial"/>
                <a:cs typeface="Arial"/>
              </a:rPr>
              <a:t>t</a:t>
            </a:r>
            <a:r>
              <a:rPr dirty="0" smtClean="0" sz="1050" spc="7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55">
                <a:solidFill>
                  <a:srgbClr val="366093"/>
                </a:solidFill>
                <a:latin typeface="Arial"/>
                <a:cs typeface="Arial"/>
              </a:rPr>
              <a:t>it</a:t>
            </a:r>
            <a:r>
              <a:rPr dirty="0" smtClean="0" sz="1050" spc="-20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366093"/>
                </a:solidFill>
                <a:latin typeface="Arial"/>
                <a:cs typeface="Arial"/>
              </a:rPr>
              <a:t>is</a:t>
            </a:r>
            <a:r>
              <a:rPr dirty="0" smtClean="0" sz="1050" spc="40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366093"/>
                </a:solidFill>
                <a:latin typeface="Arial"/>
                <a:cs typeface="Arial"/>
              </a:rPr>
              <a:t>m</a:t>
            </a:r>
            <a:r>
              <a:rPr dirty="0" smtClean="0" sz="1050" spc="-80">
                <a:solidFill>
                  <a:srgbClr val="366093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166EAC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366093"/>
                </a:solidFill>
                <a:latin typeface="Arial"/>
                <a:cs typeface="Arial"/>
              </a:rPr>
              <a:t>e</a:t>
            </a:r>
            <a:r>
              <a:rPr dirty="0" smtClean="0" sz="1050" spc="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0">
                <a:solidFill>
                  <a:srgbClr val="366093"/>
                </a:solidFill>
                <a:latin typeface="Arial"/>
                <a:cs typeface="Arial"/>
              </a:rPr>
              <a:t>d</a:t>
            </a:r>
            <a:r>
              <a:rPr dirty="0" smtClean="0" sz="1050" spc="-40">
                <a:solidFill>
                  <a:srgbClr val="4B87BA"/>
                </a:solidFill>
                <a:latin typeface="Arial"/>
                <a:cs typeface="Arial"/>
              </a:rPr>
              <a:t>i</a:t>
            </a:r>
            <a:r>
              <a:rPr dirty="0" smtClean="0" sz="1050" spc="-10">
                <a:solidFill>
                  <a:srgbClr val="215290"/>
                </a:solidFill>
                <a:latin typeface="Arial"/>
                <a:cs typeface="Arial"/>
              </a:rPr>
              <a:t>fficult</a:t>
            </a:r>
            <a:r>
              <a:rPr dirty="0" smtClean="0" sz="1050" spc="-10">
                <a:solidFill>
                  <a:srgbClr val="215290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366093"/>
                </a:solidFill>
                <a:latin typeface="Arial"/>
                <a:cs typeface="Arial"/>
              </a:rPr>
              <a:t>and</a:t>
            </a:r>
            <a:r>
              <a:rPr dirty="0" smtClean="0" sz="1050" spc="-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366093"/>
                </a:solidFill>
                <a:latin typeface="Arial"/>
                <a:cs typeface="Arial"/>
              </a:rPr>
              <a:t>costs</a:t>
            </a:r>
            <a:r>
              <a:rPr dirty="0" smtClean="0" sz="1050" spc="30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366093"/>
                </a:solidFill>
                <a:latin typeface="Arial"/>
                <a:cs typeface="Arial"/>
              </a:rPr>
              <a:t>m</a:t>
            </a:r>
            <a:r>
              <a:rPr dirty="0" smtClean="0" sz="1050" spc="-65">
                <a:solidFill>
                  <a:srgbClr val="366093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166EAC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366093"/>
                </a:solidFill>
                <a:latin typeface="Arial"/>
                <a:cs typeface="Arial"/>
              </a:rPr>
              <a:t>e.</a:t>
            </a:r>
            <a:endParaRPr sz="1050">
              <a:latin typeface="Arial"/>
              <a:cs typeface="Arial"/>
            </a:endParaRPr>
          </a:p>
          <a:p>
            <a:pPr marL="278130" indent="-104139">
              <a:lnSpc>
                <a:spcPts val="1080"/>
              </a:lnSpc>
              <a:buClr>
                <a:srgbClr val="010101"/>
              </a:buClr>
              <a:buFont typeface="Arial"/>
              <a:buChar char="•"/>
              <a:tabLst>
                <a:tab pos="278130" algn="l"/>
              </a:tabLst>
            </a:pPr>
            <a:r>
              <a:rPr dirty="0" smtClean="0" sz="1050" spc="-190">
                <a:solidFill>
                  <a:srgbClr val="0C3D75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366093"/>
                </a:solidFill>
                <a:latin typeface="Arial"/>
                <a:cs typeface="Arial"/>
              </a:rPr>
              <a:t>levated</a:t>
            </a:r>
            <a:r>
              <a:rPr dirty="0" smtClean="0" sz="1050" spc="60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366093"/>
                </a:solidFill>
                <a:latin typeface="Arial"/>
                <a:cs typeface="Arial"/>
              </a:rPr>
              <a:t>buil</a:t>
            </a:r>
            <a:r>
              <a:rPr dirty="0" smtClean="0" sz="1050" spc="-50">
                <a:solidFill>
                  <a:srgbClr val="366093"/>
                </a:solidFill>
                <a:latin typeface="Arial"/>
                <a:cs typeface="Arial"/>
              </a:rPr>
              <a:t>d</a:t>
            </a:r>
            <a:r>
              <a:rPr dirty="0" smtClean="0" sz="1050" spc="25">
                <a:solidFill>
                  <a:srgbClr val="0C3D75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366093"/>
                </a:solidFill>
                <a:latin typeface="Arial"/>
                <a:cs typeface="Arial"/>
              </a:rPr>
              <a:t>ngs</a:t>
            </a:r>
            <a:r>
              <a:rPr dirty="0" smtClean="0" sz="1050" spc="-7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20">
                <a:solidFill>
                  <a:srgbClr val="366093"/>
                </a:solidFill>
                <a:latin typeface="Arial"/>
                <a:cs typeface="Arial"/>
              </a:rPr>
              <a:t>get</a:t>
            </a:r>
            <a:r>
              <a:rPr dirty="0" smtClean="0" sz="1050" spc="60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10">
                <a:solidFill>
                  <a:srgbClr val="0C3D75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366093"/>
                </a:solidFill>
                <a:latin typeface="Arial"/>
                <a:cs typeface="Arial"/>
              </a:rPr>
              <a:t>ow</a:t>
            </a:r>
            <a:r>
              <a:rPr dirty="0" smtClean="0" sz="1050" spc="-30">
                <a:solidFill>
                  <a:srgbClr val="366093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166EAC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166EAC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15290"/>
                </a:solidFill>
                <a:latin typeface="Arial"/>
                <a:cs typeface="Arial"/>
              </a:rPr>
              <a:t>flo</a:t>
            </a:r>
            <a:r>
              <a:rPr dirty="0" smtClean="0" sz="1050" spc="-35">
                <a:solidFill>
                  <a:srgbClr val="215290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3F5E75"/>
                </a:solidFill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  <a:p>
            <a:pPr marL="278130">
              <a:lnSpc>
                <a:spcPts val="1180"/>
              </a:lnSpc>
            </a:pPr>
            <a:r>
              <a:rPr dirty="0" smtClean="0" sz="1050" spc="-40">
                <a:solidFill>
                  <a:srgbClr val="366093"/>
                </a:solidFill>
                <a:latin typeface="Arial"/>
                <a:cs typeface="Arial"/>
              </a:rPr>
              <a:t>ins</a:t>
            </a:r>
            <a:r>
              <a:rPr dirty="0" smtClean="0" sz="1050" spc="-90">
                <a:solidFill>
                  <a:srgbClr val="366093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166EAC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366093"/>
                </a:solidFill>
                <a:latin typeface="Arial"/>
                <a:cs typeface="Arial"/>
              </a:rPr>
              <a:t>ance</a:t>
            </a:r>
            <a:r>
              <a:rPr dirty="0" smtClean="0" sz="1050" spc="8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166EAC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366093"/>
                </a:solidFill>
                <a:latin typeface="Arial"/>
                <a:cs typeface="Arial"/>
              </a:rPr>
              <a:t>ates.</a:t>
            </a:r>
            <a:endParaRPr sz="105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490"/>
              </a:spcBef>
            </a:pPr>
            <a:r>
              <a:rPr dirty="0" smtClean="0" sz="1100" spc="20">
                <a:solidFill>
                  <a:srgbClr val="0C3D75"/>
                </a:solidFill>
                <a:latin typeface="Times New Roman"/>
                <a:cs typeface="Times New Roman"/>
              </a:rPr>
              <a:t>Posts/Piles: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5"/>
              </a:spcBef>
            </a:pPr>
            <a:endParaRPr sz="550"/>
          </a:p>
          <a:p>
            <a:pPr algn="just" marL="274320" marR="104139" indent="-100330">
              <a:lnSpc>
                <a:spcPct val="89600"/>
              </a:lnSpc>
              <a:buClr>
                <a:srgbClr val="010101"/>
              </a:buClr>
              <a:buFont typeface="Arial"/>
              <a:buChar char="•"/>
              <a:tabLst>
                <a:tab pos="278130" algn="l"/>
              </a:tabLst>
            </a:pPr>
            <a:r>
              <a:rPr dirty="0" smtClean="0" sz="1050" spc="-225">
                <a:solidFill>
                  <a:srgbClr val="44448C"/>
                </a:solidFill>
                <a:latin typeface="Arial"/>
                <a:cs typeface="Arial"/>
              </a:rPr>
              <a:t>M</a:t>
            </a:r>
            <a:r>
              <a:rPr dirty="0" smtClean="0" sz="1050" spc="-20">
                <a:solidFill>
                  <a:srgbClr val="366093"/>
                </a:solidFill>
                <a:latin typeface="Arial"/>
                <a:cs typeface="Arial"/>
              </a:rPr>
              <a:t>ost</a:t>
            </a:r>
            <a:r>
              <a:rPr dirty="0" smtClean="0" sz="1050" spc="1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366093"/>
                </a:solidFill>
                <a:latin typeface="Arial"/>
                <a:cs typeface="Arial"/>
              </a:rPr>
              <a:t>of</a:t>
            </a:r>
            <a:r>
              <a:rPr dirty="0" smtClean="0" sz="1050" spc="5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366093"/>
                </a:solidFill>
                <a:latin typeface="Arial"/>
                <a:cs typeface="Arial"/>
              </a:rPr>
              <a:t>the</a:t>
            </a:r>
            <a:r>
              <a:rPr dirty="0" smtClean="0" sz="1050" spc="6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135">
                <a:solidFill>
                  <a:srgbClr val="4F729E"/>
                </a:solidFill>
                <a:latin typeface="Arial"/>
                <a:cs typeface="Arial"/>
              </a:rPr>
              <a:t>c</a:t>
            </a:r>
            <a:r>
              <a:rPr dirty="0" smtClean="0" sz="1050" spc="-10">
                <a:solidFill>
                  <a:srgbClr val="366093"/>
                </a:solidFill>
                <a:latin typeface="Arial"/>
                <a:cs typeface="Arial"/>
              </a:rPr>
              <a:t>ost</a:t>
            </a:r>
            <a:r>
              <a:rPr dirty="0" smtClean="0" sz="1050" spc="5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15290"/>
                </a:solidFill>
                <a:latin typeface="Arial"/>
                <a:cs typeface="Arial"/>
              </a:rPr>
              <a:t>is</a:t>
            </a:r>
            <a:r>
              <a:rPr dirty="0" smtClean="0" sz="1050" spc="40">
                <a:solidFill>
                  <a:srgbClr val="215290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366093"/>
                </a:solidFill>
                <a:latin typeface="Arial"/>
                <a:cs typeface="Arial"/>
              </a:rPr>
              <a:t>in</a:t>
            </a:r>
            <a:r>
              <a:rPr dirty="0" smtClean="0" sz="1050" spc="-2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366093"/>
                </a:solidFill>
                <a:latin typeface="Arial"/>
                <a:cs typeface="Arial"/>
              </a:rPr>
              <a:t>the</a:t>
            </a:r>
            <a:r>
              <a:rPr dirty="0" smtClean="0" sz="1050" spc="3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366093"/>
                </a:solidFill>
                <a:latin typeface="Arial"/>
                <a:cs typeface="Arial"/>
              </a:rPr>
              <a:t>setup</a:t>
            </a:r>
            <a:r>
              <a:rPr dirty="0" smtClean="0" sz="1050" spc="8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366093"/>
                </a:solidFill>
                <a:latin typeface="Arial"/>
                <a:cs typeface="Arial"/>
              </a:rPr>
              <a:t>and</a:t>
            </a:r>
            <a:r>
              <a:rPr dirty="0" smtClean="0" sz="1050" spc="-30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15290"/>
                </a:solidFill>
                <a:latin typeface="Arial"/>
                <a:cs typeface="Arial"/>
              </a:rPr>
              <a:t>foundation</a:t>
            </a:r>
            <a:r>
              <a:rPr dirty="0" smtClean="0" sz="1050" spc="75">
                <a:solidFill>
                  <a:srgbClr val="215290"/>
                </a:solidFill>
                <a:latin typeface="Arial"/>
                <a:cs typeface="Arial"/>
              </a:rPr>
              <a:t> </a:t>
            </a:r>
            <a:r>
              <a:rPr dirty="0" smtClean="0" sz="1050" spc="-100">
                <a:solidFill>
                  <a:srgbClr val="4F729E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366093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166EAC"/>
                </a:solidFill>
                <a:latin typeface="Arial"/>
                <a:cs typeface="Arial"/>
              </a:rPr>
              <a:t>n</a:t>
            </a:r>
            <a:r>
              <a:rPr dirty="0" smtClean="0" sz="1050" spc="10">
                <a:solidFill>
                  <a:srgbClr val="366093"/>
                </a:solidFill>
                <a:latin typeface="Arial"/>
                <a:cs typeface="Arial"/>
              </a:rPr>
              <a:t>st</a:t>
            </a:r>
            <a:r>
              <a:rPr dirty="0" smtClean="0" sz="1050" spc="-60">
                <a:solidFill>
                  <a:srgbClr val="166EAC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366093"/>
                </a:solidFill>
                <a:latin typeface="Arial"/>
                <a:cs typeface="Arial"/>
              </a:rPr>
              <a:t>ucti</a:t>
            </a:r>
            <a:r>
              <a:rPr dirty="0" smtClean="0" sz="1050" spc="-70">
                <a:solidFill>
                  <a:srgbClr val="366093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166EAC"/>
                </a:solidFill>
                <a:latin typeface="Arial"/>
                <a:cs typeface="Arial"/>
              </a:rPr>
              <a:t>n</a:t>
            </a:r>
            <a:r>
              <a:rPr dirty="0" smtClean="0" sz="1050" spc="210">
                <a:solidFill>
                  <a:srgbClr val="366093"/>
                </a:solidFill>
                <a:latin typeface="Arial"/>
                <a:cs typeface="Arial"/>
              </a:rPr>
              <a:t>,</a:t>
            </a:r>
            <a:r>
              <a:rPr dirty="0" smtClean="0" sz="1050" spc="-180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366093"/>
                </a:solidFill>
                <a:latin typeface="Arial"/>
                <a:cs typeface="Arial"/>
              </a:rPr>
              <a:t>rath</a:t>
            </a:r>
            <a:r>
              <a:rPr dirty="0" smtClean="0" sz="1050" spc="-70">
                <a:solidFill>
                  <a:srgbClr val="366093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166EAC"/>
                </a:solidFill>
                <a:latin typeface="Arial"/>
                <a:cs typeface="Arial"/>
              </a:rPr>
              <a:t>r</a:t>
            </a:r>
            <a:r>
              <a:rPr dirty="0" smtClean="0" sz="1050" spc="-10">
                <a:solidFill>
                  <a:srgbClr val="166EAC"/>
                </a:solidFill>
                <a:latin typeface="Arial"/>
                <a:cs typeface="Arial"/>
              </a:rPr>
              <a:t> </a:t>
            </a:r>
            <a:r>
              <a:rPr dirty="0" smtClean="0" sz="1050" spc="-40">
                <a:solidFill>
                  <a:srgbClr val="366093"/>
                </a:solidFill>
                <a:latin typeface="Arial"/>
                <a:cs typeface="Arial"/>
              </a:rPr>
              <a:t>th</a:t>
            </a:r>
            <a:r>
              <a:rPr dirty="0" smtClean="0" sz="1050" spc="10">
                <a:solidFill>
                  <a:srgbClr val="366093"/>
                </a:solidFill>
                <a:latin typeface="Arial"/>
                <a:cs typeface="Arial"/>
              </a:rPr>
              <a:t>a</a:t>
            </a:r>
            <a:r>
              <a:rPr dirty="0" smtClean="0" sz="1050" spc="10">
                <a:solidFill>
                  <a:srgbClr val="166EAC"/>
                </a:solidFill>
                <a:latin typeface="Arial"/>
                <a:cs typeface="Arial"/>
              </a:rPr>
              <a:t>n</a:t>
            </a:r>
            <a:r>
              <a:rPr dirty="0" smtClean="0" sz="1050" spc="5">
                <a:solidFill>
                  <a:srgbClr val="166EAC"/>
                </a:solidFill>
                <a:latin typeface="Arial"/>
                <a:cs typeface="Arial"/>
              </a:rPr>
              <a:t> </a:t>
            </a:r>
            <a:r>
              <a:rPr dirty="0" smtClean="0" sz="1050" spc="5">
                <a:solidFill>
                  <a:srgbClr val="366093"/>
                </a:solidFill>
                <a:latin typeface="Arial"/>
                <a:cs typeface="Arial"/>
              </a:rPr>
              <a:t>in</a:t>
            </a:r>
            <a:r>
              <a:rPr dirty="0" smtClean="0" sz="1050" spc="-30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366093"/>
                </a:solidFill>
                <a:latin typeface="Arial"/>
                <a:cs typeface="Arial"/>
              </a:rPr>
              <a:t>mat</a:t>
            </a:r>
            <a:r>
              <a:rPr dirty="0" smtClean="0" sz="1050" spc="-45">
                <a:solidFill>
                  <a:srgbClr val="366093"/>
                </a:solidFill>
                <a:latin typeface="Arial"/>
                <a:cs typeface="Arial"/>
              </a:rPr>
              <a:t>e</a:t>
            </a:r>
            <a:r>
              <a:rPr dirty="0" smtClean="0" sz="1050" spc="5">
                <a:solidFill>
                  <a:srgbClr val="4F729E"/>
                </a:solidFill>
                <a:latin typeface="Arial"/>
                <a:cs typeface="Arial"/>
              </a:rPr>
              <a:t>r</a:t>
            </a:r>
            <a:r>
              <a:rPr dirty="0" smtClean="0" sz="1050" spc="-25">
                <a:solidFill>
                  <a:srgbClr val="366093"/>
                </a:solidFill>
                <a:latin typeface="Arial"/>
                <a:cs typeface="Arial"/>
              </a:rPr>
              <a:t>ials</a:t>
            </a:r>
            <a:endParaRPr sz="1050">
              <a:latin typeface="Arial"/>
              <a:cs typeface="Arial"/>
            </a:endParaRPr>
          </a:p>
          <a:p>
            <a:pPr marL="278130" indent="-104139">
              <a:lnSpc>
                <a:spcPts val="1115"/>
              </a:lnSpc>
              <a:buClr>
                <a:srgbClr val="010101"/>
              </a:buClr>
              <a:buFont typeface="Arial"/>
              <a:buChar char="•"/>
              <a:tabLst>
                <a:tab pos="278130" algn="l"/>
              </a:tabLst>
            </a:pPr>
            <a:r>
              <a:rPr dirty="0" smtClean="0" sz="1050" spc="-100">
                <a:solidFill>
                  <a:srgbClr val="215290"/>
                </a:solidFill>
                <a:latin typeface="Arial"/>
                <a:cs typeface="Arial"/>
              </a:rPr>
              <a:t>Fun</a:t>
            </a:r>
            <a:r>
              <a:rPr dirty="0" smtClean="0" sz="1050" spc="-70">
                <a:solidFill>
                  <a:srgbClr val="215290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0C3D75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366093"/>
                </a:solidFill>
                <a:latin typeface="Arial"/>
                <a:cs typeface="Arial"/>
              </a:rPr>
              <a:t>ng</a:t>
            </a:r>
            <a:r>
              <a:rPr dirty="0" smtClean="0" sz="1050" spc="-50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366093"/>
                </a:solidFill>
                <a:latin typeface="Arial"/>
                <a:cs typeface="Arial"/>
              </a:rPr>
              <a:t>opti</a:t>
            </a:r>
            <a:r>
              <a:rPr dirty="0" smtClean="0" sz="1050" spc="10">
                <a:solidFill>
                  <a:srgbClr val="366093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166EAC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366093"/>
                </a:solidFill>
                <a:latin typeface="Arial"/>
                <a:cs typeface="Arial"/>
              </a:rPr>
              <a:t>s</a:t>
            </a:r>
            <a:r>
              <a:rPr dirty="0" smtClean="0" sz="1050" spc="10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366093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166EAC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366093"/>
                </a:solidFill>
                <a:latin typeface="Arial"/>
                <a:cs typeface="Arial"/>
              </a:rPr>
              <a:t>e</a:t>
            </a:r>
            <a:r>
              <a:rPr dirty="0" smtClean="0" sz="1050" spc="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366093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366093"/>
                </a:solidFill>
                <a:latin typeface="Arial"/>
                <a:cs typeface="Arial"/>
              </a:rPr>
              <a:t>v</a:t>
            </a:r>
            <a:r>
              <a:rPr dirty="0" smtClean="0" sz="1050" spc="-30">
                <a:solidFill>
                  <a:srgbClr val="3F5E75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366093"/>
                </a:solidFill>
                <a:latin typeface="Arial"/>
                <a:cs typeface="Arial"/>
              </a:rPr>
              <a:t>ilable</a:t>
            </a:r>
            <a:r>
              <a:rPr dirty="0" smtClean="0" sz="1050" spc="4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366093"/>
                </a:solidFill>
                <a:latin typeface="Arial"/>
                <a:cs typeface="Arial"/>
              </a:rPr>
              <a:t>throu</a:t>
            </a:r>
            <a:r>
              <a:rPr dirty="0" smtClean="0" sz="1050" spc="-20">
                <a:solidFill>
                  <a:srgbClr val="366093"/>
                </a:solidFill>
                <a:latin typeface="Arial"/>
                <a:cs typeface="Arial"/>
              </a:rPr>
              <a:t>g</a:t>
            </a:r>
            <a:r>
              <a:rPr dirty="0" smtClean="0" sz="1050" spc="10">
                <a:solidFill>
                  <a:srgbClr val="166EAC"/>
                </a:solidFill>
                <a:latin typeface="Arial"/>
                <a:cs typeface="Arial"/>
              </a:rPr>
              <a:t>h</a:t>
            </a:r>
            <a:endParaRPr sz="1050">
              <a:latin typeface="Arial"/>
              <a:cs typeface="Arial"/>
            </a:endParaRPr>
          </a:p>
          <a:p>
            <a:pPr marL="278130">
              <a:lnSpc>
                <a:spcPts val="1115"/>
              </a:lnSpc>
            </a:pPr>
            <a:r>
              <a:rPr dirty="0" smtClean="0" sz="1050" spc="-190">
                <a:solidFill>
                  <a:srgbClr val="215290"/>
                </a:solidFill>
                <a:latin typeface="Arial"/>
                <a:cs typeface="Arial"/>
              </a:rPr>
              <a:t>FEMA</a:t>
            </a:r>
            <a:r>
              <a:rPr dirty="0" smtClean="0" sz="1050" spc="75">
                <a:solidFill>
                  <a:srgbClr val="215290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366093"/>
                </a:solidFill>
                <a:latin typeface="Arial"/>
                <a:cs typeface="Arial"/>
              </a:rPr>
              <a:t>pro</a:t>
            </a:r>
            <a:r>
              <a:rPr dirty="0" smtClean="0" sz="1050" spc="-90">
                <a:solidFill>
                  <a:srgbClr val="366093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3F5E75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366093"/>
                </a:solidFill>
                <a:latin typeface="Arial"/>
                <a:cs typeface="Arial"/>
              </a:rPr>
              <a:t>ams</a:t>
            </a:r>
            <a:r>
              <a:rPr dirty="0" smtClean="0" sz="1050" spc="3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366093"/>
                </a:solidFill>
                <a:latin typeface="Arial"/>
                <a:cs typeface="Arial"/>
              </a:rPr>
              <a:t>and</a:t>
            </a:r>
            <a:r>
              <a:rPr dirty="0" smtClean="0" sz="1050" spc="-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366093"/>
                </a:solidFill>
                <a:latin typeface="Arial"/>
                <a:cs typeface="Arial"/>
              </a:rPr>
              <a:t>the</a:t>
            </a:r>
            <a:r>
              <a:rPr dirty="0" smtClean="0" sz="1050" spc="7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366093"/>
                </a:solidFill>
                <a:latin typeface="Arial"/>
                <a:cs typeface="Arial"/>
              </a:rPr>
              <a:t>U</a:t>
            </a:r>
            <a:r>
              <a:rPr dirty="0" smtClean="0" sz="1050" spc="60">
                <a:solidFill>
                  <a:srgbClr val="565697"/>
                </a:solidFill>
                <a:latin typeface="Arial"/>
                <a:cs typeface="Arial"/>
              </a:rPr>
              <a:t>.</a:t>
            </a:r>
            <a:r>
              <a:rPr dirty="0" smtClean="0" sz="1050" spc="-95">
                <a:solidFill>
                  <a:srgbClr val="565697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366093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00339C"/>
                </a:solidFill>
                <a:latin typeface="Arial"/>
                <a:cs typeface="Arial"/>
              </a:rPr>
              <a:t>.</a:t>
            </a:r>
            <a:r>
              <a:rPr dirty="0" smtClean="0" sz="1050" spc="-160">
                <a:solidFill>
                  <a:srgbClr val="00339C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366093"/>
                </a:solidFill>
                <a:latin typeface="Arial"/>
                <a:cs typeface="Arial"/>
              </a:rPr>
              <a:t>Army</a:t>
            </a:r>
            <a:endParaRPr sz="1050">
              <a:latin typeface="Arial"/>
              <a:cs typeface="Arial"/>
            </a:endParaRPr>
          </a:p>
          <a:p>
            <a:pPr marL="278130">
              <a:lnSpc>
                <a:spcPts val="1145"/>
              </a:lnSpc>
            </a:pPr>
            <a:r>
              <a:rPr dirty="0" smtClean="0" sz="1050" spc="-90">
                <a:solidFill>
                  <a:srgbClr val="366093"/>
                </a:solidFill>
                <a:latin typeface="Arial"/>
                <a:cs typeface="Arial"/>
              </a:rPr>
              <a:t>Corps</a:t>
            </a:r>
            <a:r>
              <a:rPr dirty="0" smtClean="0" sz="1050" spc="3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366093"/>
                </a:solidFill>
                <a:latin typeface="Arial"/>
                <a:cs typeface="Arial"/>
              </a:rPr>
              <a:t>of</a:t>
            </a:r>
            <a:r>
              <a:rPr dirty="0" smtClean="0" sz="1050" spc="5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100">
                <a:solidFill>
                  <a:srgbClr val="215290"/>
                </a:solidFill>
                <a:latin typeface="Arial"/>
                <a:cs typeface="Arial"/>
              </a:rPr>
              <a:t>Eng</a:t>
            </a:r>
            <a:r>
              <a:rPr dirty="0" smtClean="0" sz="1050" spc="-25">
                <a:solidFill>
                  <a:srgbClr val="215290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4F729E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366093"/>
                </a:solidFill>
                <a:latin typeface="Arial"/>
                <a:cs typeface="Arial"/>
              </a:rPr>
              <a:t>eers</a:t>
            </a:r>
            <a:endParaRPr sz="1050">
              <a:latin typeface="Arial"/>
              <a:cs typeface="Arial"/>
            </a:endParaRPr>
          </a:p>
          <a:p>
            <a:pPr marL="278130" indent="-104139">
              <a:lnSpc>
                <a:spcPts val="1115"/>
              </a:lnSpc>
              <a:buClr>
                <a:srgbClr val="010101"/>
              </a:buClr>
              <a:buFont typeface="Arial"/>
              <a:buChar char="•"/>
              <a:tabLst>
                <a:tab pos="278130" algn="l"/>
              </a:tabLst>
            </a:pPr>
            <a:r>
              <a:rPr dirty="0" smtClean="0" sz="1050" spc="-85">
                <a:solidFill>
                  <a:srgbClr val="366093"/>
                </a:solidFill>
                <a:latin typeface="Arial"/>
                <a:cs typeface="Arial"/>
              </a:rPr>
              <a:t>Less</a:t>
            </a:r>
            <a:r>
              <a:rPr dirty="0" smtClean="0" sz="1050" spc="4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366093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0C3D75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366093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166EAC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366093"/>
                </a:solidFill>
                <a:latin typeface="Arial"/>
                <a:cs typeface="Arial"/>
              </a:rPr>
              <a:t>uptive</a:t>
            </a:r>
            <a:r>
              <a:rPr dirty="0" smtClean="0" sz="1050" spc="5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15290"/>
                </a:solidFill>
                <a:latin typeface="Arial"/>
                <a:cs typeface="Arial"/>
              </a:rPr>
              <a:t>because</a:t>
            </a:r>
            <a:r>
              <a:rPr dirty="0" smtClean="0" sz="1050" spc="90">
                <a:solidFill>
                  <a:srgbClr val="215290"/>
                </a:solidFill>
                <a:latin typeface="Arial"/>
                <a:cs typeface="Arial"/>
              </a:rPr>
              <a:t> </a:t>
            </a:r>
            <a:r>
              <a:rPr dirty="0" smtClean="0" sz="1050" spc="0">
                <a:solidFill>
                  <a:srgbClr val="215290"/>
                </a:solidFill>
                <a:latin typeface="Arial"/>
                <a:cs typeface="Arial"/>
              </a:rPr>
              <a:t>lifting</a:t>
            </a:r>
            <a:endParaRPr sz="1050">
              <a:latin typeface="Arial"/>
              <a:cs typeface="Arial"/>
            </a:endParaRPr>
          </a:p>
          <a:p>
            <a:pPr marL="278130" marR="163830">
              <a:lnSpc>
                <a:spcPts val="1150"/>
              </a:lnSpc>
              <a:spcBef>
                <a:spcPts val="15"/>
              </a:spcBef>
            </a:pPr>
            <a:r>
              <a:rPr dirty="0" smtClean="0" sz="1050" spc="-60">
                <a:solidFill>
                  <a:srgbClr val="366093"/>
                </a:solidFill>
                <a:latin typeface="Arial"/>
                <a:cs typeface="Arial"/>
              </a:rPr>
              <a:t>equipment</a:t>
            </a:r>
            <a:r>
              <a:rPr dirty="0" smtClean="0" sz="1050" spc="10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100">
                <a:solidFill>
                  <a:srgbClr val="366093"/>
                </a:solidFill>
                <a:latin typeface="Arial"/>
                <a:cs typeface="Arial"/>
              </a:rPr>
              <a:t>c</a:t>
            </a:r>
            <a:r>
              <a:rPr dirty="0" smtClean="0" sz="1050" spc="-65">
                <a:solidFill>
                  <a:srgbClr val="366093"/>
                </a:solidFill>
                <a:latin typeface="Arial"/>
                <a:cs typeface="Arial"/>
              </a:rPr>
              <a:t>a</a:t>
            </a:r>
            <a:r>
              <a:rPr dirty="0" smtClean="0" sz="1050" spc="10">
                <a:solidFill>
                  <a:srgbClr val="166EAC"/>
                </a:solidFill>
                <a:latin typeface="Arial"/>
                <a:cs typeface="Arial"/>
              </a:rPr>
              <a:t>n</a:t>
            </a:r>
            <a:r>
              <a:rPr dirty="0" smtClean="0" sz="1050" spc="-40">
                <a:solidFill>
                  <a:srgbClr val="166EAC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366093"/>
                </a:solidFill>
                <a:latin typeface="Arial"/>
                <a:cs typeface="Arial"/>
              </a:rPr>
              <a:t>be</a:t>
            </a:r>
            <a:r>
              <a:rPr dirty="0" smtClean="0" sz="1050" spc="20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15290"/>
                </a:solidFill>
                <a:latin typeface="Arial"/>
                <a:cs typeface="Arial"/>
              </a:rPr>
              <a:t>p</a:t>
            </a:r>
            <a:r>
              <a:rPr dirty="0" smtClean="0" sz="1050" spc="-10">
                <a:solidFill>
                  <a:srgbClr val="0C3D75"/>
                </a:solidFill>
                <a:latin typeface="Arial"/>
                <a:cs typeface="Arial"/>
              </a:rPr>
              <a:t>l</a:t>
            </a:r>
            <a:r>
              <a:rPr dirty="0" smtClean="0" sz="1050" spc="-65">
                <a:solidFill>
                  <a:srgbClr val="3F5E75"/>
                </a:solidFill>
                <a:latin typeface="Arial"/>
                <a:cs typeface="Arial"/>
              </a:rPr>
              <a:t>a</a:t>
            </a:r>
            <a:r>
              <a:rPr dirty="0" smtClean="0" sz="1050" spc="-135">
                <a:solidFill>
                  <a:srgbClr val="4F729E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366093"/>
                </a:solidFill>
                <a:latin typeface="Arial"/>
                <a:cs typeface="Arial"/>
              </a:rPr>
              <a:t>ed</a:t>
            </a:r>
            <a:r>
              <a:rPr dirty="0" smtClean="0" sz="1050" spc="-1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166EAC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366093"/>
                </a:solidFill>
                <a:latin typeface="Arial"/>
                <a:cs typeface="Arial"/>
              </a:rPr>
              <a:t>nd</a:t>
            </a:r>
            <a:r>
              <a:rPr dirty="0" smtClean="0" sz="1050" spc="-100">
                <a:solidFill>
                  <a:srgbClr val="366093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166EAC"/>
                </a:solidFill>
                <a:latin typeface="Arial"/>
                <a:cs typeface="Arial"/>
              </a:rPr>
              <a:t>r</a:t>
            </a:r>
            <a:r>
              <a:rPr dirty="0" smtClean="0" sz="1050" spc="-10">
                <a:solidFill>
                  <a:srgbClr val="166EAC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366093"/>
                </a:solidFill>
                <a:latin typeface="Arial"/>
                <a:cs typeface="Arial"/>
              </a:rPr>
              <a:t>the</a:t>
            </a:r>
            <a:r>
              <a:rPr dirty="0" smtClean="0" sz="1050" spc="-15">
                <a:solidFill>
                  <a:srgbClr val="366093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366093"/>
                </a:solidFill>
                <a:latin typeface="Arial"/>
                <a:cs typeface="Arial"/>
              </a:rPr>
              <a:t>house</a:t>
            </a:r>
            <a:endParaRPr sz="10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43863" y="3803650"/>
            <a:ext cx="1628139" cy="2152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0">
              <a:lnSpc>
                <a:spcPct val="100000"/>
              </a:lnSpc>
            </a:pPr>
            <a:r>
              <a:rPr dirty="0" smtClean="0" sz="650" spc="-85">
                <a:solidFill>
                  <a:srgbClr val="754F6D"/>
                </a:solidFill>
                <a:latin typeface="Arial"/>
                <a:cs typeface="Arial"/>
              </a:rPr>
              <a:t>N</a:t>
            </a:r>
            <a:r>
              <a:rPr dirty="0" smtClean="0" sz="650" spc="10">
                <a:solidFill>
                  <a:srgbClr val="49525B"/>
                </a:solidFill>
                <a:latin typeface="Arial"/>
                <a:cs typeface="Arial"/>
              </a:rPr>
              <a:t>ote</a:t>
            </a:r>
            <a:r>
              <a:rPr dirty="0" smtClean="0" sz="650" spc="-20">
                <a:solidFill>
                  <a:srgbClr val="49525B"/>
                </a:solidFill>
                <a:latin typeface="Arial"/>
                <a:cs typeface="Arial"/>
              </a:rPr>
              <a:t> </a:t>
            </a:r>
            <a:r>
              <a:rPr dirty="0" smtClean="0" sz="650" spc="45">
                <a:solidFill>
                  <a:srgbClr val="49525B"/>
                </a:solidFill>
                <a:latin typeface="Arial"/>
                <a:cs typeface="Arial"/>
              </a:rPr>
              <a:t>t</a:t>
            </a:r>
            <a:r>
              <a:rPr dirty="0" smtClean="0" sz="650" spc="-5">
                <a:solidFill>
                  <a:srgbClr val="622662"/>
                </a:solidFill>
                <a:latin typeface="Arial"/>
                <a:cs typeface="Arial"/>
              </a:rPr>
              <a:t>h</a:t>
            </a:r>
            <a:r>
              <a:rPr dirty="0" smtClean="0" sz="650" spc="50">
                <a:solidFill>
                  <a:srgbClr val="49525B"/>
                </a:solidFill>
                <a:latin typeface="Arial"/>
                <a:cs typeface="Arial"/>
              </a:rPr>
              <a:t>e</a:t>
            </a:r>
            <a:r>
              <a:rPr dirty="0" smtClean="0" sz="650" spc="-5">
                <a:solidFill>
                  <a:srgbClr val="49525B"/>
                </a:solidFill>
                <a:latin typeface="Arial"/>
                <a:cs typeface="Arial"/>
              </a:rPr>
              <a:t> </a:t>
            </a:r>
            <a:r>
              <a:rPr dirty="0" smtClean="0" sz="650" spc="25">
                <a:solidFill>
                  <a:srgbClr val="49525B"/>
                </a:solidFill>
                <a:latin typeface="Arial"/>
                <a:cs typeface="Arial"/>
              </a:rPr>
              <a:t>e</a:t>
            </a:r>
            <a:r>
              <a:rPr dirty="0" smtClean="0" sz="650" spc="-15">
                <a:solidFill>
                  <a:srgbClr val="874D99"/>
                </a:solidFill>
                <a:latin typeface="Arial"/>
                <a:cs typeface="Arial"/>
              </a:rPr>
              <a:t>l</a:t>
            </a:r>
            <a:r>
              <a:rPr dirty="0" smtClean="0" sz="650" spc="-10">
                <a:solidFill>
                  <a:srgbClr val="49525B"/>
                </a:solidFill>
                <a:latin typeface="Arial"/>
                <a:cs typeface="Arial"/>
              </a:rPr>
              <a:t>e</a:t>
            </a:r>
            <a:r>
              <a:rPr dirty="0" smtClean="0" sz="650" spc="30">
                <a:solidFill>
                  <a:srgbClr val="696B82"/>
                </a:solidFill>
                <a:latin typeface="Arial"/>
                <a:cs typeface="Arial"/>
              </a:rPr>
              <a:t>v</a:t>
            </a:r>
            <a:r>
              <a:rPr dirty="0" smtClean="0" sz="650" spc="0">
                <a:solidFill>
                  <a:srgbClr val="49525B"/>
                </a:solidFill>
                <a:latin typeface="Arial"/>
                <a:cs typeface="Arial"/>
              </a:rPr>
              <a:t>at</a:t>
            </a:r>
            <a:r>
              <a:rPr dirty="0" smtClean="0" sz="650" spc="25">
                <a:solidFill>
                  <a:srgbClr val="49525B"/>
                </a:solidFill>
                <a:latin typeface="Arial"/>
                <a:cs typeface="Arial"/>
              </a:rPr>
              <a:t>e</a:t>
            </a:r>
            <a:r>
              <a:rPr dirty="0" smtClean="0" sz="650" spc="-5">
                <a:solidFill>
                  <a:srgbClr val="624479"/>
                </a:solidFill>
                <a:latin typeface="Arial"/>
                <a:cs typeface="Arial"/>
              </a:rPr>
              <a:t>d</a:t>
            </a:r>
            <a:r>
              <a:rPr dirty="0" smtClean="0" sz="650" spc="-15">
                <a:solidFill>
                  <a:srgbClr val="624479"/>
                </a:solidFill>
                <a:latin typeface="Arial"/>
                <a:cs typeface="Arial"/>
              </a:rPr>
              <a:t> </a:t>
            </a:r>
            <a:r>
              <a:rPr dirty="0" smtClean="0" sz="650" spc="0">
                <a:solidFill>
                  <a:srgbClr val="49525B"/>
                </a:solidFill>
                <a:latin typeface="Arial"/>
                <a:cs typeface="Arial"/>
              </a:rPr>
              <a:t>AC</a:t>
            </a:r>
            <a:r>
              <a:rPr dirty="0" smtClean="0" sz="650" spc="40">
                <a:solidFill>
                  <a:srgbClr val="49525B"/>
                </a:solidFill>
                <a:latin typeface="Arial"/>
                <a:cs typeface="Arial"/>
              </a:rPr>
              <a:t> </a:t>
            </a:r>
            <a:r>
              <a:rPr dirty="0" smtClean="0" sz="650" spc="-5">
                <a:solidFill>
                  <a:srgbClr val="624479"/>
                </a:solidFill>
                <a:latin typeface="Arial"/>
                <a:cs typeface="Arial"/>
              </a:rPr>
              <a:t>u</a:t>
            </a:r>
            <a:r>
              <a:rPr dirty="0" smtClean="0" sz="650" spc="-5">
                <a:solidFill>
                  <a:srgbClr val="696B82"/>
                </a:solidFill>
                <a:latin typeface="Arial"/>
                <a:cs typeface="Arial"/>
              </a:rPr>
              <a:t>n</a:t>
            </a:r>
            <a:r>
              <a:rPr dirty="0" smtClean="0" sz="650" spc="-15">
                <a:solidFill>
                  <a:srgbClr val="874D99"/>
                </a:solidFill>
                <a:latin typeface="Arial"/>
                <a:cs typeface="Arial"/>
              </a:rPr>
              <a:t>i</a:t>
            </a:r>
            <a:r>
              <a:rPr dirty="0" smtClean="0" sz="650" spc="25">
                <a:solidFill>
                  <a:srgbClr val="49525B"/>
                </a:solidFill>
                <a:latin typeface="Arial"/>
                <a:cs typeface="Arial"/>
              </a:rPr>
              <a:t>t</a:t>
            </a:r>
            <a:r>
              <a:rPr dirty="0" smtClean="0" sz="650" spc="25">
                <a:solidFill>
                  <a:srgbClr val="49525B"/>
                </a:solidFill>
                <a:latin typeface="Arial"/>
                <a:cs typeface="Arial"/>
              </a:rPr>
              <a:t> </a:t>
            </a:r>
            <a:r>
              <a:rPr dirty="0" smtClean="0" sz="650" spc="45">
                <a:solidFill>
                  <a:srgbClr val="696B82"/>
                </a:solidFill>
                <a:latin typeface="Arial"/>
                <a:cs typeface="Arial"/>
              </a:rPr>
              <a:t>t</a:t>
            </a:r>
            <a:r>
              <a:rPr dirty="0" smtClean="0" sz="650" spc="40">
                <a:solidFill>
                  <a:srgbClr val="264B5E"/>
                </a:solidFill>
                <a:latin typeface="Arial"/>
                <a:cs typeface="Arial"/>
              </a:rPr>
              <a:t>o</a:t>
            </a:r>
            <a:r>
              <a:rPr dirty="0" smtClean="0" sz="650" spc="-30">
                <a:solidFill>
                  <a:srgbClr val="264B5E"/>
                </a:solidFill>
                <a:latin typeface="Arial"/>
                <a:cs typeface="Arial"/>
              </a:rPr>
              <a:t> </a:t>
            </a:r>
            <a:r>
              <a:rPr dirty="0" smtClean="0" sz="650" spc="80">
                <a:solidFill>
                  <a:srgbClr val="49525B"/>
                </a:solidFill>
                <a:latin typeface="Arial"/>
                <a:cs typeface="Arial"/>
              </a:rPr>
              <a:t>t</a:t>
            </a:r>
            <a:r>
              <a:rPr dirty="0" smtClean="0" sz="650" spc="-5">
                <a:solidFill>
                  <a:srgbClr val="696B82"/>
                </a:solidFill>
                <a:latin typeface="Arial"/>
                <a:cs typeface="Arial"/>
              </a:rPr>
              <a:t>h</a:t>
            </a:r>
            <a:r>
              <a:rPr dirty="0" smtClean="0" sz="650" spc="-30">
                <a:solidFill>
                  <a:srgbClr val="49525B"/>
                </a:solidFill>
                <a:latin typeface="Arial"/>
                <a:cs typeface="Arial"/>
              </a:rPr>
              <a:t>e</a:t>
            </a:r>
            <a:r>
              <a:rPr dirty="0" smtClean="0" sz="650" spc="35">
                <a:solidFill>
                  <a:srgbClr val="49525B"/>
                </a:solidFill>
                <a:latin typeface="Arial"/>
                <a:cs typeface="Arial"/>
              </a:rPr>
              <a:t> </a:t>
            </a:r>
            <a:r>
              <a:rPr dirty="0" smtClean="0" sz="650" spc="15">
                <a:solidFill>
                  <a:srgbClr val="874D99"/>
                </a:solidFill>
                <a:latin typeface="Arial"/>
                <a:cs typeface="Arial"/>
              </a:rPr>
              <a:t>l</a:t>
            </a:r>
            <a:r>
              <a:rPr dirty="0" smtClean="0" sz="650" spc="10">
                <a:solidFill>
                  <a:srgbClr val="364449"/>
                </a:solidFill>
                <a:latin typeface="Arial"/>
                <a:cs typeface="Arial"/>
              </a:rPr>
              <a:t>eft</a:t>
            </a:r>
            <a:r>
              <a:rPr dirty="0" smtClean="0" sz="650" spc="25">
                <a:solidFill>
                  <a:srgbClr val="364449"/>
                </a:solidFill>
                <a:latin typeface="Arial"/>
                <a:cs typeface="Arial"/>
              </a:rPr>
              <a:t> </a:t>
            </a:r>
            <a:r>
              <a:rPr dirty="0" smtClean="0" sz="650" spc="15">
                <a:solidFill>
                  <a:srgbClr val="696B82"/>
                </a:solidFill>
                <a:latin typeface="Arial"/>
                <a:cs typeface="Arial"/>
              </a:rPr>
              <a:t>of</a:t>
            </a:r>
            <a:r>
              <a:rPr dirty="0" smtClean="0" sz="650" spc="-40">
                <a:solidFill>
                  <a:srgbClr val="696B82"/>
                </a:solidFill>
                <a:latin typeface="Arial"/>
                <a:cs typeface="Arial"/>
              </a:rPr>
              <a:t> </a:t>
            </a:r>
            <a:r>
              <a:rPr dirty="0" smtClean="0" sz="650" spc="110">
                <a:solidFill>
                  <a:srgbClr val="3F5E75"/>
                </a:solidFill>
                <a:latin typeface="Arial"/>
                <a:cs typeface="Arial"/>
              </a:rPr>
              <a:t>t</a:t>
            </a:r>
            <a:r>
              <a:rPr dirty="0" smtClean="0" sz="650" spc="-40">
                <a:solidFill>
                  <a:srgbClr val="827E8E"/>
                </a:solidFill>
                <a:latin typeface="Arial"/>
                <a:cs typeface="Arial"/>
              </a:rPr>
              <a:t>h</a:t>
            </a:r>
            <a:r>
              <a:rPr dirty="0" smtClean="0" sz="650" spc="10">
                <a:solidFill>
                  <a:srgbClr val="49525B"/>
                </a:solidFill>
                <a:latin typeface="Arial"/>
                <a:cs typeface="Arial"/>
              </a:rPr>
              <a:t>e</a:t>
            </a:r>
            <a:endParaRPr sz="650">
              <a:latin typeface="Arial"/>
              <a:cs typeface="Arial"/>
            </a:endParaRPr>
          </a:p>
          <a:p>
            <a:pPr algn="ctr" marR="1905">
              <a:lnSpc>
                <a:spcPct val="100000"/>
              </a:lnSpc>
              <a:spcBef>
                <a:spcPts val="35"/>
              </a:spcBef>
            </a:pPr>
            <a:r>
              <a:rPr dirty="0" smtClean="0" sz="650" spc="-5">
                <a:solidFill>
                  <a:srgbClr val="696B82"/>
                </a:solidFill>
                <a:latin typeface="Arial"/>
                <a:cs typeface="Arial"/>
              </a:rPr>
              <a:t>h</a:t>
            </a:r>
            <a:r>
              <a:rPr dirty="0" smtClean="0" sz="650" spc="-5">
                <a:solidFill>
                  <a:srgbClr val="49525B"/>
                </a:solidFill>
                <a:latin typeface="Arial"/>
                <a:cs typeface="Arial"/>
              </a:rPr>
              <a:t>o</a:t>
            </a:r>
            <a:r>
              <a:rPr dirty="0" smtClean="0" sz="650" spc="30">
                <a:solidFill>
                  <a:srgbClr val="624479"/>
                </a:solidFill>
                <a:latin typeface="Arial"/>
                <a:cs typeface="Arial"/>
              </a:rPr>
              <a:t>u</a:t>
            </a:r>
            <a:r>
              <a:rPr dirty="0" smtClean="0" sz="650" spc="0">
                <a:solidFill>
                  <a:srgbClr val="49525B"/>
                </a:solidFill>
                <a:latin typeface="Arial"/>
                <a:cs typeface="Arial"/>
              </a:rPr>
              <a:t>se</a:t>
            </a:r>
            <a:endParaRPr sz="6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017394" y="6756861"/>
            <a:ext cx="974725" cy="103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00" spc="60">
                <a:solidFill>
                  <a:srgbClr val="565697"/>
                </a:solidFill>
                <a:latin typeface="Arial"/>
                <a:cs typeface="Arial"/>
              </a:rPr>
              <a:t>U</a:t>
            </a:r>
            <a:r>
              <a:rPr dirty="0" smtClean="0" sz="600" spc="-15">
                <a:solidFill>
                  <a:srgbClr val="565697"/>
                </a:solidFill>
                <a:latin typeface="Arial"/>
                <a:cs typeface="Arial"/>
              </a:rPr>
              <a:t>n</a:t>
            </a:r>
            <a:r>
              <a:rPr dirty="0" smtClean="0" sz="600" spc="-5">
                <a:solidFill>
                  <a:srgbClr val="49525B"/>
                </a:solidFill>
                <a:latin typeface="Arial"/>
                <a:cs typeface="Arial"/>
              </a:rPr>
              <a:t>i</a:t>
            </a:r>
            <a:r>
              <a:rPr dirty="0" smtClean="0" sz="600" spc="20">
                <a:solidFill>
                  <a:srgbClr val="565697"/>
                </a:solidFill>
                <a:latin typeface="Arial"/>
                <a:cs typeface="Arial"/>
              </a:rPr>
              <a:t>v</a:t>
            </a:r>
            <a:r>
              <a:rPr dirty="0" smtClean="0" sz="600" spc="25">
                <a:solidFill>
                  <a:srgbClr val="565697"/>
                </a:solidFill>
                <a:latin typeface="Arial"/>
                <a:cs typeface="Arial"/>
              </a:rPr>
              <a:t>e</a:t>
            </a:r>
            <a:r>
              <a:rPr dirty="0" smtClean="0" sz="600" spc="-5">
                <a:solidFill>
                  <a:srgbClr val="7C7CB5"/>
                </a:solidFill>
                <a:latin typeface="Arial"/>
                <a:cs typeface="Arial"/>
              </a:rPr>
              <a:t>r</a:t>
            </a:r>
            <a:r>
              <a:rPr dirty="0" smtClean="0" sz="600" spc="25">
                <a:solidFill>
                  <a:srgbClr val="565697"/>
                </a:solidFill>
                <a:latin typeface="Arial"/>
                <a:cs typeface="Arial"/>
              </a:rPr>
              <a:t>sity</a:t>
            </a:r>
            <a:r>
              <a:rPr dirty="0" smtClean="0" sz="600" spc="-15">
                <a:solidFill>
                  <a:srgbClr val="565697"/>
                </a:solidFill>
                <a:latin typeface="Arial"/>
                <a:cs typeface="Arial"/>
              </a:rPr>
              <a:t> </a:t>
            </a:r>
            <a:r>
              <a:rPr dirty="0" smtClean="0" sz="600" spc="25">
                <a:solidFill>
                  <a:srgbClr val="565697"/>
                </a:solidFill>
                <a:latin typeface="Arial"/>
                <a:cs typeface="Arial"/>
              </a:rPr>
              <a:t>o</a:t>
            </a:r>
            <a:r>
              <a:rPr dirty="0" smtClean="0" sz="600" spc="5">
                <a:solidFill>
                  <a:srgbClr val="2D2D74"/>
                </a:solidFill>
                <a:latin typeface="Arial"/>
                <a:cs typeface="Arial"/>
              </a:rPr>
              <a:t>f</a:t>
            </a:r>
            <a:r>
              <a:rPr dirty="0" smtClean="0" sz="600" spc="15">
                <a:solidFill>
                  <a:srgbClr val="2D2D74"/>
                </a:solidFill>
                <a:latin typeface="Arial"/>
                <a:cs typeface="Arial"/>
              </a:rPr>
              <a:t> </a:t>
            </a:r>
            <a:r>
              <a:rPr dirty="0" smtClean="0" sz="600" spc="65">
                <a:solidFill>
                  <a:srgbClr val="2D2D74"/>
                </a:solidFill>
                <a:latin typeface="Arial"/>
                <a:cs typeface="Arial"/>
              </a:rPr>
              <a:t>N</a:t>
            </a:r>
            <a:r>
              <a:rPr dirty="0" smtClean="0" sz="600" spc="-55">
                <a:solidFill>
                  <a:srgbClr val="2D2D74"/>
                </a:solidFill>
                <a:latin typeface="Arial"/>
                <a:cs typeface="Arial"/>
              </a:rPr>
              <a:t>e</a:t>
            </a:r>
            <a:r>
              <a:rPr dirty="0" smtClean="0" sz="600" spc="55">
                <a:solidFill>
                  <a:srgbClr val="565697"/>
                </a:solidFill>
                <a:latin typeface="Arial"/>
                <a:cs typeface="Arial"/>
              </a:rPr>
              <a:t>w</a:t>
            </a:r>
            <a:r>
              <a:rPr dirty="0" smtClean="0" sz="600" spc="30">
                <a:solidFill>
                  <a:srgbClr val="565697"/>
                </a:solidFill>
                <a:latin typeface="Arial"/>
                <a:cs typeface="Arial"/>
              </a:rPr>
              <a:t> </a:t>
            </a:r>
            <a:r>
              <a:rPr dirty="0" smtClean="0" sz="600" spc="20">
                <a:solidFill>
                  <a:srgbClr val="565697"/>
                </a:solidFill>
                <a:latin typeface="Arial"/>
                <a:cs typeface="Arial"/>
              </a:rPr>
              <a:t>Orleans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6438" y="0"/>
            <a:ext cx="7713345" cy="1202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89200" marR="12700" indent="-2476500">
              <a:lnSpc>
                <a:spcPct val="100000"/>
              </a:lnSpc>
            </a:pPr>
            <a:r>
              <a:rPr dirty="0" smtClean="0" sz="4000" spc="-65">
                <a:latin typeface="Batang"/>
                <a:cs typeface="Batang"/>
              </a:rPr>
              <a:t>S</a:t>
            </a:r>
            <a:r>
              <a:rPr dirty="0" smtClean="0" sz="4000" spc="-60">
                <a:latin typeface="Batang"/>
                <a:cs typeface="Batang"/>
              </a:rPr>
              <a:t>e</a:t>
            </a:r>
            <a:r>
              <a:rPr dirty="0" smtClean="0" sz="4000" spc="-60">
                <a:latin typeface="Batang"/>
                <a:cs typeface="Batang"/>
              </a:rPr>
              <a:t>c</a:t>
            </a:r>
            <a:r>
              <a:rPr dirty="0" smtClean="0" sz="4000" spc="-55">
                <a:latin typeface="Batang"/>
                <a:cs typeface="Batang"/>
              </a:rPr>
              <a:t>u</a:t>
            </a:r>
            <a:r>
              <a:rPr dirty="0" smtClean="0" sz="4000" spc="-20">
                <a:latin typeface="Batang"/>
                <a:cs typeface="Batang"/>
              </a:rPr>
              <a:t>r</a:t>
            </a:r>
            <a:r>
              <a:rPr dirty="0" smtClean="0" sz="4000" spc="-25">
                <a:latin typeface="Batang"/>
                <a:cs typeface="Batang"/>
              </a:rPr>
              <a:t>e</a:t>
            </a:r>
            <a:r>
              <a:rPr dirty="0" smtClean="0" sz="4000" spc="-110">
                <a:latin typeface="Batang"/>
                <a:cs typeface="Batang"/>
              </a:rPr>
              <a:t> </a:t>
            </a:r>
            <a:r>
              <a:rPr dirty="0" smtClean="0" sz="4000" spc="-70">
                <a:latin typeface="Batang"/>
                <a:cs typeface="Batang"/>
              </a:rPr>
              <a:t>A</a:t>
            </a:r>
            <a:r>
              <a:rPr dirty="0" smtClean="0" sz="4000" spc="-55">
                <a:latin typeface="Batang"/>
                <a:cs typeface="Batang"/>
              </a:rPr>
              <a:t>c</a:t>
            </a:r>
            <a:r>
              <a:rPr dirty="0" smtClean="0" sz="4000" spc="-60">
                <a:latin typeface="Batang"/>
                <a:cs typeface="Batang"/>
              </a:rPr>
              <a:t>c</a:t>
            </a:r>
            <a:r>
              <a:rPr dirty="0" smtClean="0" sz="4000" spc="-60">
                <a:latin typeface="Batang"/>
                <a:cs typeface="Batang"/>
              </a:rPr>
              <a:t>e</a:t>
            </a:r>
            <a:r>
              <a:rPr dirty="0" smtClean="0" sz="4000" spc="-65">
                <a:latin typeface="Batang"/>
                <a:cs typeface="Batang"/>
              </a:rPr>
              <a:t>s</a:t>
            </a:r>
            <a:r>
              <a:rPr dirty="0" smtClean="0" sz="4000" spc="-25">
                <a:latin typeface="Batang"/>
                <a:cs typeface="Batang"/>
              </a:rPr>
              <a:t>s</a:t>
            </a:r>
            <a:r>
              <a:rPr dirty="0" smtClean="0" sz="4000" spc="-114">
                <a:latin typeface="Batang"/>
                <a:cs typeface="Batang"/>
              </a:rPr>
              <a:t> </a:t>
            </a:r>
            <a:r>
              <a:rPr dirty="0" smtClean="0" sz="4000" spc="-10">
                <a:latin typeface="Batang"/>
                <a:cs typeface="Batang"/>
              </a:rPr>
              <a:t>t</a:t>
            </a:r>
            <a:r>
              <a:rPr dirty="0" smtClean="0" sz="4000" spc="-25">
                <a:latin typeface="Batang"/>
                <a:cs typeface="Batang"/>
              </a:rPr>
              <a:t>o</a:t>
            </a:r>
            <a:r>
              <a:rPr dirty="0" smtClean="0" sz="4000" spc="-75">
                <a:latin typeface="Batang"/>
                <a:cs typeface="Batang"/>
              </a:rPr>
              <a:t> </a:t>
            </a:r>
            <a:r>
              <a:rPr dirty="0" smtClean="0" sz="4000" spc="-10">
                <a:latin typeface="Batang"/>
                <a:cs typeface="Batang"/>
              </a:rPr>
              <a:t>t</a:t>
            </a:r>
            <a:r>
              <a:rPr dirty="0" smtClean="0" sz="4000" spc="-55">
                <a:latin typeface="Batang"/>
                <a:cs typeface="Batang"/>
              </a:rPr>
              <a:t>h</a:t>
            </a:r>
            <a:r>
              <a:rPr dirty="0" smtClean="0" sz="4000" spc="-25">
                <a:latin typeface="Batang"/>
                <a:cs typeface="Batang"/>
              </a:rPr>
              <a:t>e</a:t>
            </a:r>
            <a:r>
              <a:rPr dirty="0" smtClean="0" sz="4000" spc="-85">
                <a:latin typeface="Batang"/>
                <a:cs typeface="Batang"/>
              </a:rPr>
              <a:t> </a:t>
            </a:r>
            <a:r>
              <a:rPr dirty="0" smtClean="0" sz="4000" spc="-65">
                <a:latin typeface="Batang"/>
                <a:cs typeface="Batang"/>
              </a:rPr>
              <a:t>R</a:t>
            </a:r>
            <a:r>
              <a:rPr dirty="0" smtClean="0" sz="4000" spc="-60">
                <a:latin typeface="Batang"/>
                <a:cs typeface="Batang"/>
              </a:rPr>
              <a:t>e</a:t>
            </a:r>
            <a:r>
              <a:rPr dirty="0" smtClean="0" sz="4000" spc="-55">
                <a:latin typeface="Batang"/>
                <a:cs typeface="Batang"/>
              </a:rPr>
              <a:t>p</a:t>
            </a:r>
            <a:r>
              <a:rPr dirty="0" smtClean="0" sz="4000" spc="-60">
                <a:latin typeface="Batang"/>
                <a:cs typeface="Batang"/>
              </a:rPr>
              <a:t>e</a:t>
            </a:r>
            <a:r>
              <a:rPr dirty="0" smtClean="0" sz="4000" spc="-10">
                <a:latin typeface="Batang"/>
                <a:cs typeface="Batang"/>
              </a:rPr>
              <a:t>t</a:t>
            </a:r>
            <a:r>
              <a:rPr dirty="0" smtClean="0" sz="4000" spc="-35">
                <a:latin typeface="Batang"/>
                <a:cs typeface="Batang"/>
              </a:rPr>
              <a:t>i</a:t>
            </a:r>
            <a:r>
              <a:rPr dirty="0" smtClean="0" sz="4000" spc="-25">
                <a:latin typeface="Batang"/>
                <a:cs typeface="Batang"/>
              </a:rPr>
              <a:t>t</a:t>
            </a:r>
            <a:r>
              <a:rPr dirty="0" smtClean="0" sz="4000" spc="-35">
                <a:latin typeface="Batang"/>
                <a:cs typeface="Batang"/>
              </a:rPr>
              <a:t>i</a:t>
            </a:r>
            <a:r>
              <a:rPr dirty="0" smtClean="0" sz="4000" spc="-70">
                <a:latin typeface="Batang"/>
                <a:cs typeface="Batang"/>
              </a:rPr>
              <a:t>v</a:t>
            </a:r>
            <a:r>
              <a:rPr dirty="0" smtClean="0" sz="4000" spc="-25">
                <a:latin typeface="Batang"/>
                <a:cs typeface="Batang"/>
              </a:rPr>
              <a:t>e</a:t>
            </a:r>
            <a:r>
              <a:rPr dirty="0" smtClean="0" sz="4000" spc="-15">
                <a:latin typeface="Batang"/>
                <a:cs typeface="Batang"/>
              </a:rPr>
              <a:t> </a:t>
            </a:r>
            <a:r>
              <a:rPr dirty="0" smtClean="0" sz="4000" spc="-65">
                <a:latin typeface="Batang"/>
                <a:cs typeface="Batang"/>
              </a:rPr>
              <a:t>L</a:t>
            </a:r>
            <a:r>
              <a:rPr dirty="0" smtClean="0" sz="4000" spc="-50">
                <a:latin typeface="Batang"/>
                <a:cs typeface="Batang"/>
              </a:rPr>
              <a:t>o</a:t>
            </a:r>
            <a:r>
              <a:rPr dirty="0" smtClean="0" sz="4000" spc="-55">
                <a:latin typeface="Batang"/>
                <a:cs typeface="Batang"/>
              </a:rPr>
              <a:t>s</a:t>
            </a:r>
            <a:r>
              <a:rPr dirty="0" smtClean="0" sz="4000" spc="-25">
                <a:latin typeface="Batang"/>
                <a:cs typeface="Batang"/>
              </a:rPr>
              <a:t>s</a:t>
            </a:r>
            <a:r>
              <a:rPr dirty="0" smtClean="0" sz="4000" spc="-114">
                <a:latin typeface="Batang"/>
                <a:cs typeface="Batang"/>
              </a:rPr>
              <a:t> </a:t>
            </a:r>
            <a:r>
              <a:rPr dirty="0" smtClean="0" sz="4000" spc="-65">
                <a:latin typeface="Batang"/>
                <a:cs typeface="Batang"/>
              </a:rPr>
              <a:t>P</a:t>
            </a:r>
            <a:r>
              <a:rPr dirty="0" smtClean="0" sz="4000" spc="-55">
                <a:latin typeface="Batang"/>
                <a:cs typeface="Batang"/>
              </a:rPr>
              <a:t>o</a:t>
            </a:r>
            <a:r>
              <a:rPr dirty="0" smtClean="0" sz="4000" spc="-20">
                <a:latin typeface="Batang"/>
                <a:cs typeface="Batang"/>
              </a:rPr>
              <a:t>r</a:t>
            </a:r>
            <a:r>
              <a:rPr dirty="0" smtClean="0" sz="4000" spc="-10">
                <a:latin typeface="Batang"/>
                <a:cs typeface="Batang"/>
              </a:rPr>
              <a:t>t</a:t>
            </a:r>
            <a:r>
              <a:rPr dirty="0" smtClean="0" sz="4000" spc="-70">
                <a:latin typeface="Batang"/>
                <a:cs typeface="Batang"/>
              </a:rPr>
              <a:t>a</a:t>
            </a:r>
            <a:r>
              <a:rPr dirty="0" smtClean="0" sz="4000" spc="-15">
                <a:latin typeface="Batang"/>
                <a:cs typeface="Batang"/>
              </a:rPr>
              <a:t>l</a:t>
            </a:r>
            <a:endParaRPr sz="4000">
              <a:latin typeface="Batang"/>
              <a:cs typeface="Batang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916" y="1156716"/>
            <a:ext cx="2115299" cy="4573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7162" y="1223962"/>
            <a:ext cx="1933575" cy="4391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33350" y="1200150"/>
            <a:ext cx="1971675" cy="4429125"/>
          </a:xfrm>
          <a:custGeom>
            <a:avLst/>
            <a:gdLst/>
            <a:ahLst/>
            <a:cxnLst/>
            <a:rect l="l" t="t" r="r" b="b"/>
            <a:pathLst>
              <a:path w="1971675" h="4429125">
                <a:moveTo>
                  <a:pt x="0" y="0"/>
                </a:moveTo>
                <a:lnTo>
                  <a:pt x="1971675" y="0"/>
                </a:lnTo>
                <a:lnTo>
                  <a:pt x="1971675" y="4429125"/>
                </a:lnTo>
                <a:lnTo>
                  <a:pt x="0" y="4429125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748013" y="5462015"/>
            <a:ext cx="1395987" cy="1395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774482" y="5488482"/>
            <a:ext cx="1369517" cy="13695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485519" y="3124290"/>
            <a:ext cx="648081" cy="1498"/>
          </a:xfrm>
          <a:custGeom>
            <a:avLst/>
            <a:gdLst/>
            <a:ahLst/>
            <a:cxnLst/>
            <a:rect l="l" t="t" r="r" b="b"/>
            <a:pathLst>
              <a:path w="648081" h="1498">
                <a:moveTo>
                  <a:pt x="648081" y="1498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485520" y="3057869"/>
            <a:ext cx="114452" cy="133350"/>
          </a:xfrm>
          <a:custGeom>
            <a:avLst/>
            <a:gdLst/>
            <a:ahLst/>
            <a:cxnLst/>
            <a:rect l="l" t="t" r="r" b="b"/>
            <a:pathLst>
              <a:path w="114452" h="133350">
                <a:moveTo>
                  <a:pt x="114147" y="133350"/>
                </a:moveTo>
                <a:lnTo>
                  <a:pt x="0" y="66421"/>
                </a:lnTo>
                <a:lnTo>
                  <a:pt x="114452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309115" y="1309115"/>
            <a:ext cx="6688834" cy="5394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375914" y="1375914"/>
            <a:ext cx="6506454" cy="52120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352550" y="1352550"/>
            <a:ext cx="6544564" cy="5250180"/>
          </a:xfrm>
          <a:custGeom>
            <a:avLst/>
            <a:gdLst/>
            <a:ahLst/>
            <a:cxnLst/>
            <a:rect l="l" t="t" r="r" b="b"/>
            <a:pathLst>
              <a:path w="6544564" h="5250180">
                <a:moveTo>
                  <a:pt x="0" y="0"/>
                </a:moveTo>
                <a:lnTo>
                  <a:pt x="6544564" y="0"/>
                </a:lnTo>
                <a:lnTo>
                  <a:pt x="6544564" y="5250180"/>
                </a:lnTo>
                <a:lnTo>
                  <a:pt x="0" y="525018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5600319" y="2514690"/>
            <a:ext cx="648080" cy="1498"/>
          </a:xfrm>
          <a:custGeom>
            <a:avLst/>
            <a:gdLst/>
            <a:ahLst/>
            <a:cxnLst/>
            <a:rect l="l" t="t" r="r" b="b"/>
            <a:pathLst>
              <a:path w="648080" h="1498">
                <a:moveTo>
                  <a:pt x="648080" y="1498"/>
                </a:moveTo>
                <a:lnTo>
                  <a:pt x="0" y="0"/>
                </a:lnTo>
              </a:path>
            </a:pathLst>
          </a:custGeom>
          <a:ln w="38100">
            <a:solidFill>
              <a:srgbClr val="00B05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5600320" y="2448269"/>
            <a:ext cx="114452" cy="133350"/>
          </a:xfrm>
          <a:custGeom>
            <a:avLst/>
            <a:gdLst/>
            <a:ahLst/>
            <a:cxnLst/>
            <a:rect l="l" t="t" r="r" b="b"/>
            <a:pathLst>
              <a:path w="114452" h="133350">
                <a:moveTo>
                  <a:pt x="114147" y="133350"/>
                </a:moveTo>
                <a:lnTo>
                  <a:pt x="0" y="66421"/>
                </a:lnTo>
                <a:lnTo>
                  <a:pt x="114452" y="0"/>
                </a:lnTo>
              </a:path>
            </a:pathLst>
          </a:custGeom>
          <a:ln w="38100">
            <a:solidFill>
              <a:srgbClr val="00B05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5676519" y="3505288"/>
            <a:ext cx="648080" cy="1498"/>
          </a:xfrm>
          <a:custGeom>
            <a:avLst/>
            <a:gdLst/>
            <a:ahLst/>
            <a:cxnLst/>
            <a:rect l="l" t="t" r="r" b="b"/>
            <a:pathLst>
              <a:path w="648080" h="1498">
                <a:moveTo>
                  <a:pt x="648080" y="1498"/>
                </a:moveTo>
                <a:lnTo>
                  <a:pt x="0" y="0"/>
                </a:lnTo>
              </a:path>
            </a:pathLst>
          </a:custGeom>
          <a:ln w="38100">
            <a:solidFill>
              <a:srgbClr val="00B05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5676520" y="3438869"/>
            <a:ext cx="114452" cy="133350"/>
          </a:xfrm>
          <a:custGeom>
            <a:avLst/>
            <a:gdLst/>
            <a:ahLst/>
            <a:cxnLst/>
            <a:rect l="l" t="t" r="r" b="b"/>
            <a:pathLst>
              <a:path w="114452" h="133350">
                <a:moveTo>
                  <a:pt x="114147" y="133350"/>
                </a:moveTo>
                <a:lnTo>
                  <a:pt x="0" y="66421"/>
                </a:lnTo>
                <a:lnTo>
                  <a:pt x="114452" y="0"/>
                </a:lnTo>
              </a:path>
            </a:pathLst>
          </a:custGeom>
          <a:ln w="38100">
            <a:solidFill>
              <a:srgbClr val="00B05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5447919" y="5715090"/>
            <a:ext cx="648080" cy="1498"/>
          </a:xfrm>
          <a:custGeom>
            <a:avLst/>
            <a:gdLst/>
            <a:ahLst/>
            <a:cxnLst/>
            <a:rect l="l" t="t" r="r" b="b"/>
            <a:pathLst>
              <a:path w="648080" h="1498">
                <a:moveTo>
                  <a:pt x="648080" y="1498"/>
                </a:moveTo>
                <a:lnTo>
                  <a:pt x="0" y="0"/>
                </a:lnTo>
              </a:path>
            </a:pathLst>
          </a:custGeom>
          <a:ln w="38100">
            <a:solidFill>
              <a:srgbClr val="00B05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5447919" y="5648670"/>
            <a:ext cx="114452" cy="133350"/>
          </a:xfrm>
          <a:custGeom>
            <a:avLst/>
            <a:gdLst/>
            <a:ahLst/>
            <a:cxnLst/>
            <a:rect l="l" t="t" r="r" b="b"/>
            <a:pathLst>
              <a:path w="114452" h="133350">
                <a:moveTo>
                  <a:pt x="114147" y="133350"/>
                </a:moveTo>
                <a:lnTo>
                  <a:pt x="0" y="66421"/>
                </a:lnTo>
                <a:lnTo>
                  <a:pt x="114452" y="0"/>
                </a:lnTo>
              </a:path>
            </a:pathLst>
          </a:custGeom>
          <a:ln w="38100">
            <a:solidFill>
              <a:srgbClr val="00B05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5920" y="914400"/>
            <a:ext cx="950976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974079" y="914400"/>
            <a:ext cx="1133855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900416" y="5608320"/>
            <a:ext cx="1109472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578607" y="1435608"/>
            <a:ext cx="3413759" cy="0"/>
          </a:xfrm>
          <a:custGeom>
            <a:avLst/>
            <a:gdLst/>
            <a:ahLst/>
            <a:cxnLst/>
            <a:rect l="l" t="t" r="r" b="b"/>
            <a:pathLst>
              <a:path w="3413759" h="0">
                <a:moveTo>
                  <a:pt x="0" y="0"/>
                </a:moveTo>
                <a:lnTo>
                  <a:pt x="3413759" y="0"/>
                </a:lnTo>
              </a:path>
            </a:pathLst>
          </a:custGeom>
          <a:ln w="6096">
            <a:solidFill>
              <a:srgbClr val="A3A3A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633472" y="2545079"/>
            <a:ext cx="1737360" cy="0"/>
          </a:xfrm>
          <a:custGeom>
            <a:avLst/>
            <a:gdLst/>
            <a:ahLst/>
            <a:cxnLst/>
            <a:rect l="l" t="t" r="r" b="b"/>
            <a:pathLst>
              <a:path w="1737360" h="0">
                <a:moveTo>
                  <a:pt x="0" y="0"/>
                </a:moveTo>
                <a:lnTo>
                  <a:pt x="1737360" y="0"/>
                </a:lnTo>
              </a:path>
            </a:pathLst>
          </a:custGeom>
          <a:ln w="6096">
            <a:solidFill>
              <a:srgbClr val="83A0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419600" y="2545079"/>
            <a:ext cx="1444752" cy="0"/>
          </a:xfrm>
          <a:custGeom>
            <a:avLst/>
            <a:gdLst/>
            <a:ahLst/>
            <a:cxnLst/>
            <a:rect l="l" t="t" r="r" b="b"/>
            <a:pathLst>
              <a:path w="1444752" h="0">
                <a:moveTo>
                  <a:pt x="0" y="0"/>
                </a:moveTo>
                <a:lnTo>
                  <a:pt x="1444752" y="0"/>
                </a:lnTo>
              </a:path>
            </a:pathLst>
          </a:custGeom>
          <a:ln w="6096">
            <a:solidFill>
              <a:srgbClr val="0C447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419600" y="2697479"/>
            <a:ext cx="1444752" cy="0"/>
          </a:xfrm>
          <a:custGeom>
            <a:avLst/>
            <a:gdLst/>
            <a:ahLst/>
            <a:cxnLst/>
            <a:rect l="l" t="t" r="r" b="b"/>
            <a:pathLst>
              <a:path w="1444752" h="0">
                <a:moveTo>
                  <a:pt x="0" y="0"/>
                </a:moveTo>
                <a:lnTo>
                  <a:pt x="1444752" y="0"/>
                </a:lnTo>
              </a:path>
            </a:pathLst>
          </a:custGeom>
          <a:ln w="6096">
            <a:solidFill>
              <a:srgbClr val="033B7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091183" y="2785872"/>
            <a:ext cx="6205727" cy="0"/>
          </a:xfrm>
          <a:custGeom>
            <a:avLst/>
            <a:gdLst/>
            <a:ahLst/>
            <a:cxnLst/>
            <a:rect l="l" t="t" r="r" b="b"/>
            <a:pathLst>
              <a:path w="6205727" h="0">
                <a:moveTo>
                  <a:pt x="0" y="0"/>
                </a:moveTo>
                <a:lnTo>
                  <a:pt x="6205727" y="0"/>
                </a:lnTo>
              </a:path>
            </a:pathLst>
          </a:custGeom>
          <a:ln w="12192">
            <a:solidFill>
              <a:srgbClr val="CCC8B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743200" y="3401567"/>
            <a:ext cx="1755648" cy="0"/>
          </a:xfrm>
          <a:custGeom>
            <a:avLst/>
            <a:gdLst/>
            <a:ahLst/>
            <a:cxnLst/>
            <a:rect l="l" t="t" r="r" b="b"/>
            <a:pathLst>
              <a:path w="1755648" h="0">
                <a:moveTo>
                  <a:pt x="0" y="0"/>
                </a:moveTo>
                <a:lnTo>
                  <a:pt x="1755648" y="0"/>
                </a:lnTo>
              </a:path>
            </a:pathLst>
          </a:custGeom>
          <a:ln w="18288">
            <a:solidFill>
              <a:srgbClr val="97AFC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755392" y="3572255"/>
            <a:ext cx="1737359" cy="0"/>
          </a:xfrm>
          <a:custGeom>
            <a:avLst/>
            <a:gdLst/>
            <a:ahLst/>
            <a:cxnLst/>
            <a:rect l="l" t="t" r="r" b="b"/>
            <a:pathLst>
              <a:path w="1737359" h="0">
                <a:moveTo>
                  <a:pt x="0" y="0"/>
                </a:moveTo>
                <a:lnTo>
                  <a:pt x="1737359" y="0"/>
                </a:lnTo>
              </a:path>
            </a:pathLst>
          </a:custGeom>
          <a:ln w="12192">
            <a:solidFill>
              <a:srgbClr val="AFC3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755392" y="3739896"/>
            <a:ext cx="1737359" cy="0"/>
          </a:xfrm>
          <a:custGeom>
            <a:avLst/>
            <a:gdLst/>
            <a:ahLst/>
            <a:cxnLst/>
            <a:rect l="l" t="t" r="r" b="b"/>
            <a:pathLst>
              <a:path w="1737359" h="0">
                <a:moveTo>
                  <a:pt x="0" y="0"/>
                </a:moveTo>
                <a:lnTo>
                  <a:pt x="1737359" y="0"/>
                </a:lnTo>
              </a:path>
            </a:pathLst>
          </a:custGeom>
          <a:ln w="6096">
            <a:solidFill>
              <a:srgbClr val="809CB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4029455" y="5013959"/>
            <a:ext cx="859536" cy="0"/>
          </a:xfrm>
          <a:custGeom>
            <a:avLst/>
            <a:gdLst/>
            <a:ahLst/>
            <a:cxnLst/>
            <a:rect l="l" t="t" r="r" b="b"/>
            <a:pathLst>
              <a:path w="859536" h="0">
                <a:moveTo>
                  <a:pt x="0" y="0"/>
                </a:moveTo>
                <a:lnTo>
                  <a:pt x="859536" y="0"/>
                </a:lnTo>
              </a:path>
            </a:pathLst>
          </a:custGeom>
          <a:ln w="91440">
            <a:solidFill>
              <a:srgbClr val="3B679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511296" y="6062471"/>
            <a:ext cx="1725167" cy="0"/>
          </a:xfrm>
          <a:custGeom>
            <a:avLst/>
            <a:gdLst/>
            <a:ahLst/>
            <a:cxnLst/>
            <a:rect l="l" t="t" r="r" b="b"/>
            <a:pathLst>
              <a:path w="1725167" h="0">
                <a:moveTo>
                  <a:pt x="0" y="0"/>
                </a:moveTo>
                <a:lnTo>
                  <a:pt x="1725167" y="0"/>
                </a:lnTo>
              </a:path>
            </a:pathLst>
          </a:custGeom>
          <a:ln w="6096">
            <a:solidFill>
              <a:srgbClr val="384F6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499103" y="6181344"/>
            <a:ext cx="1749552" cy="0"/>
          </a:xfrm>
          <a:custGeom>
            <a:avLst/>
            <a:gdLst/>
            <a:ahLst/>
            <a:cxnLst/>
            <a:rect l="l" t="t" r="r" b="b"/>
            <a:pathLst>
              <a:path w="1749552" h="0">
                <a:moveTo>
                  <a:pt x="0" y="0"/>
                </a:moveTo>
                <a:lnTo>
                  <a:pt x="1749552" y="0"/>
                </a:lnTo>
              </a:path>
            </a:pathLst>
          </a:custGeom>
          <a:ln w="6096">
            <a:solidFill>
              <a:srgbClr val="60748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115567" y="1792817"/>
            <a:ext cx="0" cy="325282"/>
          </a:xfrm>
          <a:custGeom>
            <a:avLst/>
            <a:gdLst/>
            <a:ahLst/>
            <a:cxnLst/>
            <a:rect l="l" t="t" r="r" b="b"/>
            <a:pathLst>
              <a:path w="0" h="325282">
                <a:moveTo>
                  <a:pt x="0" y="325282"/>
                </a:moveTo>
                <a:lnTo>
                  <a:pt x="0" y="0"/>
                </a:lnTo>
              </a:path>
            </a:pathLst>
          </a:custGeom>
          <a:ln w="3175">
            <a:solidFill>
              <a:srgbClr val="505E7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579264" y="1788101"/>
            <a:ext cx="697148" cy="329998"/>
          </a:xfrm>
          <a:custGeom>
            <a:avLst/>
            <a:gdLst/>
            <a:ahLst/>
            <a:cxnLst/>
            <a:rect l="l" t="t" r="r" b="b"/>
            <a:pathLst>
              <a:path w="697148" h="329998">
                <a:moveTo>
                  <a:pt x="0" y="0"/>
                </a:moveTo>
                <a:lnTo>
                  <a:pt x="697148" y="0"/>
                </a:lnTo>
                <a:lnTo>
                  <a:pt x="697148" y="329998"/>
                </a:lnTo>
                <a:lnTo>
                  <a:pt x="0" y="329998"/>
                </a:lnTo>
                <a:lnTo>
                  <a:pt x="0" y="0"/>
                </a:lnTo>
                <a:close/>
              </a:path>
            </a:pathLst>
          </a:custGeom>
          <a:solidFill>
            <a:srgbClr val="2D2F4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4515174" y="1867696"/>
            <a:ext cx="3483404" cy="239008"/>
          </a:xfrm>
          <a:custGeom>
            <a:avLst/>
            <a:gdLst/>
            <a:ahLst/>
            <a:cxnLst/>
            <a:rect l="l" t="t" r="r" b="b"/>
            <a:pathLst>
              <a:path w="3483404" h="239008">
                <a:moveTo>
                  <a:pt x="0" y="0"/>
                </a:moveTo>
                <a:lnTo>
                  <a:pt x="3483404" y="0"/>
                </a:lnTo>
                <a:lnTo>
                  <a:pt x="3483404" y="239008"/>
                </a:lnTo>
                <a:lnTo>
                  <a:pt x="0" y="239008"/>
                </a:lnTo>
                <a:lnTo>
                  <a:pt x="0" y="0"/>
                </a:lnTo>
                <a:close/>
              </a:path>
            </a:pathLst>
          </a:custGeom>
          <a:solidFill>
            <a:srgbClr val="2D2F4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285208" y="2208480"/>
            <a:ext cx="145724" cy="126736"/>
          </a:xfrm>
          <a:custGeom>
            <a:avLst/>
            <a:gdLst/>
            <a:ahLst/>
            <a:cxnLst/>
            <a:rect l="l" t="t" r="r" b="b"/>
            <a:pathLst>
              <a:path w="145724" h="126736">
                <a:moveTo>
                  <a:pt x="0" y="0"/>
                </a:moveTo>
                <a:lnTo>
                  <a:pt x="145724" y="0"/>
                </a:lnTo>
                <a:lnTo>
                  <a:pt x="145724" y="126736"/>
                </a:lnTo>
                <a:lnTo>
                  <a:pt x="0" y="126736"/>
                </a:lnTo>
                <a:lnTo>
                  <a:pt x="0" y="0"/>
                </a:lnTo>
                <a:close/>
              </a:path>
            </a:pathLst>
          </a:custGeom>
          <a:solidFill>
            <a:srgbClr val="2D2F4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1441079" y="2208480"/>
            <a:ext cx="0" cy="126736"/>
          </a:xfrm>
          <a:custGeom>
            <a:avLst/>
            <a:gdLst/>
            <a:ahLst/>
            <a:cxnLst/>
            <a:rect l="l" t="t" r="r" b="b"/>
            <a:pathLst>
              <a:path w="0" h="126736">
                <a:moveTo>
                  <a:pt x="0" y="126736"/>
                </a:moveTo>
                <a:lnTo>
                  <a:pt x="0" y="0"/>
                </a:lnTo>
              </a:path>
            </a:pathLst>
          </a:custGeom>
          <a:ln w="26690">
            <a:solidFill>
              <a:srgbClr val="413F6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1456753" y="2208480"/>
            <a:ext cx="377544" cy="126736"/>
          </a:xfrm>
          <a:custGeom>
            <a:avLst/>
            <a:gdLst/>
            <a:ahLst/>
            <a:cxnLst/>
            <a:rect l="l" t="t" r="r" b="b"/>
            <a:pathLst>
              <a:path w="377544" h="126736">
                <a:moveTo>
                  <a:pt x="0" y="0"/>
                </a:moveTo>
                <a:lnTo>
                  <a:pt x="377544" y="0"/>
                </a:lnTo>
                <a:lnTo>
                  <a:pt x="377544" y="126736"/>
                </a:lnTo>
                <a:lnTo>
                  <a:pt x="0" y="126736"/>
                </a:lnTo>
                <a:lnTo>
                  <a:pt x="0" y="0"/>
                </a:lnTo>
                <a:close/>
              </a:path>
            </a:pathLst>
          </a:custGeom>
          <a:solidFill>
            <a:srgbClr val="2D2F4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2187416" y="2208480"/>
            <a:ext cx="598825" cy="126736"/>
          </a:xfrm>
          <a:custGeom>
            <a:avLst/>
            <a:gdLst/>
            <a:ahLst/>
            <a:cxnLst/>
            <a:rect l="l" t="t" r="r" b="b"/>
            <a:pathLst>
              <a:path w="598825" h="126736">
                <a:moveTo>
                  <a:pt x="0" y="0"/>
                </a:moveTo>
                <a:lnTo>
                  <a:pt x="598825" y="0"/>
                </a:lnTo>
                <a:lnTo>
                  <a:pt x="598825" y="126736"/>
                </a:lnTo>
                <a:lnTo>
                  <a:pt x="0" y="126736"/>
                </a:lnTo>
                <a:lnTo>
                  <a:pt x="0" y="0"/>
                </a:lnTo>
                <a:close/>
              </a:path>
            </a:pathLst>
          </a:custGeom>
          <a:solidFill>
            <a:srgbClr val="2D2F4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238690" y="2208480"/>
            <a:ext cx="363256" cy="126736"/>
          </a:xfrm>
          <a:custGeom>
            <a:avLst/>
            <a:gdLst/>
            <a:ahLst/>
            <a:cxnLst/>
            <a:rect l="l" t="t" r="r" b="b"/>
            <a:pathLst>
              <a:path w="363256" h="126736">
                <a:moveTo>
                  <a:pt x="0" y="0"/>
                </a:moveTo>
                <a:lnTo>
                  <a:pt x="363256" y="0"/>
                </a:lnTo>
                <a:lnTo>
                  <a:pt x="363256" y="126736"/>
                </a:lnTo>
                <a:lnTo>
                  <a:pt x="0" y="126736"/>
                </a:lnTo>
                <a:lnTo>
                  <a:pt x="0" y="0"/>
                </a:lnTo>
                <a:close/>
              </a:path>
            </a:pathLst>
          </a:custGeom>
          <a:solidFill>
            <a:srgbClr val="2D2F4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018978" y="2208480"/>
            <a:ext cx="662930" cy="126736"/>
          </a:xfrm>
          <a:custGeom>
            <a:avLst/>
            <a:gdLst/>
            <a:ahLst/>
            <a:cxnLst/>
            <a:rect l="l" t="t" r="r" b="b"/>
            <a:pathLst>
              <a:path w="662930" h="126736">
                <a:moveTo>
                  <a:pt x="0" y="0"/>
                </a:moveTo>
                <a:lnTo>
                  <a:pt x="662930" y="0"/>
                </a:lnTo>
                <a:lnTo>
                  <a:pt x="662930" y="126736"/>
                </a:lnTo>
                <a:lnTo>
                  <a:pt x="0" y="126736"/>
                </a:lnTo>
                <a:lnTo>
                  <a:pt x="0" y="0"/>
                </a:lnTo>
                <a:close/>
              </a:path>
            </a:pathLst>
          </a:custGeom>
          <a:solidFill>
            <a:srgbClr val="2D2F4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5113686" y="2208480"/>
            <a:ext cx="325568" cy="126736"/>
          </a:xfrm>
          <a:custGeom>
            <a:avLst/>
            <a:gdLst/>
            <a:ahLst/>
            <a:cxnLst/>
            <a:rect l="l" t="t" r="r" b="b"/>
            <a:pathLst>
              <a:path w="325568" h="126736">
                <a:moveTo>
                  <a:pt x="0" y="0"/>
                </a:moveTo>
                <a:lnTo>
                  <a:pt x="325568" y="0"/>
                </a:lnTo>
                <a:lnTo>
                  <a:pt x="325568" y="126736"/>
                </a:lnTo>
                <a:lnTo>
                  <a:pt x="0" y="126736"/>
                </a:lnTo>
                <a:lnTo>
                  <a:pt x="0" y="0"/>
                </a:lnTo>
                <a:close/>
              </a:path>
            </a:pathLst>
          </a:custGeom>
          <a:solidFill>
            <a:srgbClr val="2D2F4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6094380" y="2208480"/>
            <a:ext cx="227712" cy="126736"/>
          </a:xfrm>
          <a:custGeom>
            <a:avLst/>
            <a:gdLst/>
            <a:ahLst/>
            <a:cxnLst/>
            <a:rect l="l" t="t" r="r" b="b"/>
            <a:pathLst>
              <a:path w="227712" h="126736">
                <a:moveTo>
                  <a:pt x="0" y="0"/>
                </a:moveTo>
                <a:lnTo>
                  <a:pt x="227712" y="0"/>
                </a:lnTo>
                <a:lnTo>
                  <a:pt x="227712" y="126736"/>
                </a:lnTo>
                <a:lnTo>
                  <a:pt x="0" y="126736"/>
                </a:lnTo>
                <a:lnTo>
                  <a:pt x="0" y="0"/>
                </a:lnTo>
                <a:close/>
              </a:path>
            </a:pathLst>
          </a:custGeom>
          <a:solidFill>
            <a:srgbClr val="2D2F4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8009635" y="6744716"/>
            <a:ext cx="984250" cy="1187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700" spc="-30">
                <a:solidFill>
                  <a:srgbClr val="756B9A"/>
                </a:solidFill>
                <a:latin typeface="Arial"/>
                <a:cs typeface="Arial"/>
              </a:rPr>
              <a:t>U</a:t>
            </a:r>
            <a:r>
              <a:rPr dirty="0" smtClean="0" sz="700" spc="-200">
                <a:solidFill>
                  <a:srgbClr val="423679"/>
                </a:solidFill>
                <a:latin typeface="Arial"/>
                <a:cs typeface="Arial"/>
              </a:rPr>
              <a:t>n</a:t>
            </a:r>
            <a:r>
              <a:rPr dirty="0" smtClean="0" sz="700" spc="-155">
                <a:solidFill>
                  <a:srgbClr val="87A1BC"/>
                </a:solidFill>
                <a:latin typeface="Arial"/>
                <a:cs typeface="Arial"/>
              </a:rPr>
              <a:t>i</a:t>
            </a:r>
            <a:r>
              <a:rPr dirty="0" smtClean="0" sz="700" spc="-25">
                <a:solidFill>
                  <a:srgbClr val="423679"/>
                </a:solidFill>
                <a:latin typeface="Arial"/>
                <a:cs typeface="Arial"/>
              </a:rPr>
              <a:t>versity</a:t>
            </a:r>
            <a:r>
              <a:rPr dirty="0" smtClean="0" sz="700" spc="-35">
                <a:solidFill>
                  <a:srgbClr val="423679"/>
                </a:solidFill>
                <a:latin typeface="Arial"/>
                <a:cs typeface="Arial"/>
              </a:rPr>
              <a:t> </a:t>
            </a:r>
            <a:r>
              <a:rPr dirty="0" smtClean="0" sz="700" spc="-15">
                <a:solidFill>
                  <a:srgbClr val="424889"/>
                </a:solidFill>
                <a:latin typeface="Arial"/>
                <a:cs typeface="Arial"/>
              </a:rPr>
              <a:t>of</a:t>
            </a:r>
            <a:r>
              <a:rPr dirty="0" smtClean="0" sz="700" spc="5">
                <a:solidFill>
                  <a:srgbClr val="424889"/>
                </a:solidFill>
                <a:latin typeface="Arial"/>
                <a:cs typeface="Arial"/>
              </a:rPr>
              <a:t> </a:t>
            </a:r>
            <a:r>
              <a:rPr dirty="0" smtClean="0" sz="700" spc="-75">
                <a:solidFill>
                  <a:srgbClr val="2D2A7E"/>
                </a:solidFill>
                <a:latin typeface="Arial"/>
                <a:cs typeface="Arial"/>
              </a:rPr>
              <a:t>N</a:t>
            </a:r>
            <a:r>
              <a:rPr dirty="0" smtClean="0" sz="700" spc="-10">
                <a:solidFill>
                  <a:srgbClr val="424889"/>
                </a:solidFill>
                <a:latin typeface="Arial"/>
                <a:cs typeface="Arial"/>
              </a:rPr>
              <a:t>ew</a:t>
            </a:r>
            <a:r>
              <a:rPr dirty="0" smtClean="0" sz="700" spc="-65">
                <a:solidFill>
                  <a:srgbClr val="424889"/>
                </a:solidFill>
                <a:latin typeface="Arial"/>
                <a:cs typeface="Arial"/>
              </a:rPr>
              <a:t> </a:t>
            </a:r>
            <a:r>
              <a:rPr dirty="0" smtClean="0" sz="700" spc="-40">
                <a:solidFill>
                  <a:srgbClr val="424889"/>
                </a:solidFill>
                <a:latin typeface="Arial"/>
                <a:cs typeface="Arial"/>
              </a:rPr>
              <a:t>O</a:t>
            </a:r>
            <a:r>
              <a:rPr dirty="0" smtClean="0" sz="700" spc="-170">
                <a:solidFill>
                  <a:srgbClr val="424889"/>
                </a:solidFill>
                <a:latin typeface="Arial"/>
                <a:cs typeface="Arial"/>
              </a:rPr>
              <a:t>r</a:t>
            </a:r>
            <a:r>
              <a:rPr dirty="0" smtClean="0" sz="700" spc="-155">
                <a:solidFill>
                  <a:srgbClr val="87A1BC"/>
                </a:solidFill>
                <a:latin typeface="Arial"/>
                <a:cs typeface="Arial"/>
              </a:rPr>
              <a:t>l</a:t>
            </a:r>
            <a:r>
              <a:rPr dirty="0" smtClean="0" sz="700" spc="-10">
                <a:solidFill>
                  <a:srgbClr val="424889"/>
                </a:solidFill>
                <a:latin typeface="Arial"/>
                <a:cs typeface="Arial"/>
              </a:rPr>
              <a:t>e</a:t>
            </a:r>
            <a:r>
              <a:rPr dirty="0" smtClean="0" sz="700" spc="-55">
                <a:solidFill>
                  <a:srgbClr val="424889"/>
                </a:solidFill>
                <a:latin typeface="Arial"/>
                <a:cs typeface="Arial"/>
              </a:rPr>
              <a:t>a</a:t>
            </a:r>
            <a:r>
              <a:rPr dirty="0" smtClean="0" sz="700" spc="-5">
                <a:solidFill>
                  <a:srgbClr val="2D2A7E"/>
                </a:solidFill>
                <a:latin typeface="Arial"/>
                <a:cs typeface="Arial"/>
              </a:rPr>
              <a:t>ns</a:t>
            </a:r>
            <a:endParaRPr sz="700">
              <a:latin typeface="Arial"/>
              <a:cs typeface="Arial"/>
            </a:endParaRPr>
          </a:p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344424" y="950975"/>
          <a:ext cx="8491728" cy="5468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9704"/>
                <a:gridCol w="304800"/>
                <a:gridCol w="6074664"/>
                <a:gridCol w="1368552"/>
              </a:tblGrid>
              <a:tr h="707136">
                <a:tc gridSpan="2">
                  <a:txBody>
                    <a:bodyPr/>
                    <a:lstStyle/>
                    <a:p>
                      <a:pPr/>
                      <a:endParaRPr sz="4000">
                        <a:latin typeface="Batang"/>
                        <a:cs typeface="Batang"/>
                      </a:endParaRPr>
                    </a:p>
                  </a:txBody>
                  <a:tcPr marL="0" marR="0" marB="0" marT="0">
                    <a:lnR w="42672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50340">
                        <a:lnSpc>
                          <a:spcPct val="100000"/>
                        </a:lnSpc>
                      </a:pPr>
                      <a:r>
                        <a:rPr dirty="0" smtClean="0" sz="1450" spc="-10" b="1">
                          <a:solidFill>
                            <a:srgbClr val="1D2838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450" spc="0" b="1">
                          <a:solidFill>
                            <a:srgbClr val="243B56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450" spc="-75" b="1">
                          <a:solidFill>
                            <a:srgbClr val="243B56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450" spc="-155" b="1">
                          <a:solidFill>
                            <a:srgbClr val="1D283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450" spc="40" b="1">
                          <a:solidFill>
                            <a:srgbClr val="243B56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450" spc="75" b="1">
                          <a:solidFill>
                            <a:srgbClr val="3F5469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450" spc="0" b="1">
                          <a:solidFill>
                            <a:srgbClr val="243B56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450" spc="20" b="1">
                          <a:solidFill>
                            <a:srgbClr val="243B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450" spc="0" b="1">
                          <a:solidFill>
                            <a:srgbClr val="243B56"/>
                          </a:solidFill>
                          <a:latin typeface="Arial"/>
                          <a:cs typeface="Arial"/>
                        </a:rPr>
                        <a:t>VE</a:t>
                      </a:r>
                      <a:r>
                        <a:rPr dirty="0" smtClean="0" sz="1450" spc="30" b="1">
                          <a:solidFill>
                            <a:srgbClr val="243B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450" spc="-175" b="1">
                          <a:solidFill>
                            <a:srgbClr val="1D2838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450" spc="-150" b="1">
                          <a:solidFill>
                            <a:srgbClr val="3F5469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450" spc="-15" b="1">
                          <a:solidFill>
                            <a:srgbClr val="243B56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450" spc="-25" b="1">
                          <a:solidFill>
                            <a:srgbClr val="1D2838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450" spc="0" b="1">
                          <a:solidFill>
                            <a:srgbClr val="243B56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450" spc="-130" b="1">
                          <a:solidFill>
                            <a:srgbClr val="243B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450" spc="0" b="1">
                          <a:solidFill>
                            <a:srgbClr val="1D2838"/>
                          </a:solidFill>
                          <a:latin typeface="Arial"/>
                          <a:cs typeface="Arial"/>
                        </a:rPr>
                        <a:t>PO</a:t>
                      </a:r>
                      <a:r>
                        <a:rPr dirty="0" smtClean="0" sz="1450" spc="0" b="1">
                          <a:solidFill>
                            <a:srgbClr val="243B56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450" spc="-130" b="1">
                          <a:solidFill>
                            <a:srgbClr val="243B56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450" spc="65" b="1">
                          <a:solidFill>
                            <a:srgbClr val="1D283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450" spc="-245" b="1">
                          <a:solidFill>
                            <a:srgbClr val="3F5469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450" spc="0" b="1">
                          <a:solidFill>
                            <a:srgbClr val="756B9A"/>
                          </a:solidFill>
                          <a:latin typeface="Arial"/>
                          <a:cs typeface="Arial"/>
                        </a:rPr>
                        <a:t>·</a:t>
                      </a:r>
                      <a:endParaRPr sz="1450">
                        <a:latin typeface="Arial"/>
                        <a:cs typeface="Arial"/>
                      </a:endParaRPr>
                    </a:p>
                    <a:p>
                      <a:pPr marL="450850">
                        <a:lnSpc>
                          <a:spcPts val="1939"/>
                        </a:lnSpc>
                        <a:spcBef>
                          <a:spcPts val="360"/>
                        </a:spcBef>
                        <a:tabLst>
                          <a:tab pos="2267585" algn="l"/>
                        </a:tabLst>
                      </a:pPr>
                      <a:r>
                        <a:rPr dirty="0" smtClean="0" sz="1700">
                          <a:solidFill>
                            <a:srgbClr val="8C8997"/>
                          </a:solidFill>
                          <a:latin typeface="Times New Roman"/>
                          <a:cs typeface="Times New Roman"/>
                        </a:rPr>
                        <a:t>..........</a:t>
                      </a:r>
                      <a:r>
                        <a:rPr dirty="0" smtClean="0" sz="1700">
                          <a:solidFill>
                            <a:srgbClr val="8C8997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mtClean="0" baseline="5555" sz="1500" b="1">
                          <a:solidFill>
                            <a:srgbClr val="243B56"/>
                          </a:solidFill>
                          <a:latin typeface="Arial"/>
                          <a:cs typeface="Arial"/>
                        </a:rPr>
                        <a:t>Sec</a:t>
                      </a:r>
                      <a:r>
                        <a:rPr dirty="0" smtClean="0" baseline="5555" sz="1500" spc="127" b="1">
                          <a:solidFill>
                            <a:srgbClr val="243B56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baseline="5555" sz="1500" spc="-7" b="1">
                          <a:solidFill>
                            <a:srgbClr val="3F5469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baseline="5555" sz="1500" spc="0" b="1">
                          <a:solidFill>
                            <a:srgbClr val="243B56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baseline="5555" sz="1500" spc="-30" b="1">
                          <a:solidFill>
                            <a:srgbClr val="243B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baseline="5555" sz="1500" spc="0" b="1">
                          <a:solidFill>
                            <a:srgbClr val="243B56"/>
                          </a:solidFill>
                          <a:latin typeface="Arial"/>
                          <a:cs typeface="Arial"/>
                        </a:rPr>
                        <a:t>Portal</a:t>
                      </a:r>
                      <a:r>
                        <a:rPr dirty="0" smtClean="0" baseline="5555" sz="1500" spc="-67" b="1">
                          <a:solidFill>
                            <a:srgbClr val="243B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baseline="5555" sz="1500" spc="0" b="1">
                          <a:solidFill>
                            <a:srgbClr val="243B56"/>
                          </a:solidFill>
                          <a:latin typeface="Arial"/>
                          <a:cs typeface="Arial"/>
                        </a:rPr>
                        <a:t>Access</a:t>
                      </a:r>
                      <a:endParaRPr baseline="5555"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000000"/>
                      </a:solidFill>
                      <a:prstDash val="solid"/>
                    </a:lnL>
                    <a:lnR w="48768">
                      <a:solidFill>
                        <a:srgbClr val="000000"/>
                      </a:solidFill>
                      <a:prstDash val="solid"/>
                    </a:lnR>
                    <a:lnB w="4876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baseline="5555"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8768">
                      <a:solidFill>
                        <a:srgbClr val="000000"/>
                      </a:solidFill>
                      <a:prstDash val="solid"/>
                    </a:lnL>
                    <a:lnB w="4876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2167">
                <a:tc>
                  <a:txBody>
                    <a:bodyPr/>
                    <a:lstStyle/>
                    <a:p>
                      <a:pPr/>
                      <a:endParaRPr baseline="5555"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42672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3" rowSpan="3">
                  <a:txBody>
                    <a:bodyPr/>
                    <a:lstStyle/>
                    <a:p>
                      <a:pPr marL="518159">
                        <a:lnSpc>
                          <a:spcPct val="100000"/>
                        </a:lnSpc>
                        <a:tabLst>
                          <a:tab pos="3456304" algn="l"/>
                        </a:tabLst>
                      </a:pPr>
                      <a:r>
                        <a:rPr dirty="0" smtClean="0" sz="1950" b="1">
                          <a:solidFill>
                            <a:srgbClr val="E6EBE9"/>
                          </a:solidFill>
                          <a:latin typeface="Times New Roman"/>
                          <a:cs typeface="Times New Roman"/>
                        </a:rPr>
                        <a:t>FEMA</a:t>
                      </a:r>
                      <a:r>
                        <a:rPr dirty="0" smtClean="0" sz="1950" b="1">
                          <a:solidFill>
                            <a:srgbClr val="E6EBE9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mtClean="0" sz="1350" b="1">
                          <a:solidFill>
                            <a:srgbClr val="E6EBE9"/>
                          </a:solidFill>
                          <a:latin typeface="Arial"/>
                          <a:cs typeface="Arial"/>
                        </a:rPr>
                        <a:t>City</a:t>
                      </a:r>
                      <a:r>
                        <a:rPr dirty="0" smtClean="0" sz="1350" spc="110" b="1">
                          <a:solidFill>
                            <a:srgbClr val="E6EBE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350" spc="0" b="1">
                          <a:solidFill>
                            <a:srgbClr val="E6EBE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mtClean="0" sz="1350" spc="25" b="1">
                          <a:solidFill>
                            <a:srgbClr val="E6EBE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350" spc="0" b="1">
                          <a:solidFill>
                            <a:srgbClr val="E6EBE9"/>
                          </a:solidFill>
                          <a:latin typeface="Arial"/>
                          <a:cs typeface="Arial"/>
                        </a:rPr>
                        <a:t>Alvin</a:t>
                      </a:r>
                      <a:r>
                        <a:rPr dirty="0" smtClean="0" sz="1350" spc="0" b="1">
                          <a:solidFill>
                            <a:srgbClr val="E6EBE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350" spc="-150" b="1">
                          <a:solidFill>
                            <a:srgbClr val="E6EBE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350" spc="0" b="1">
                          <a:solidFill>
                            <a:srgbClr val="E6EBE9"/>
                          </a:solidFill>
                          <a:latin typeface="Arial"/>
                          <a:cs typeface="Arial"/>
                        </a:rPr>
                        <a:t>Repetitive</a:t>
                      </a:r>
                      <a:r>
                        <a:rPr dirty="0" smtClean="0" sz="1350" spc="180" b="1">
                          <a:solidFill>
                            <a:srgbClr val="E6EBE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350" spc="0" b="1">
                          <a:solidFill>
                            <a:srgbClr val="E6EBE9"/>
                          </a:solidFill>
                          <a:latin typeface="Arial"/>
                          <a:cs typeface="Arial"/>
                        </a:rPr>
                        <a:t>Flooding</a:t>
                      </a:r>
                      <a:r>
                        <a:rPr dirty="0" smtClean="0" sz="1350" spc="85" b="1">
                          <a:solidFill>
                            <a:srgbClr val="E6EBE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350" spc="0" b="1">
                          <a:solidFill>
                            <a:srgbClr val="E6EBE9"/>
                          </a:solidFill>
                          <a:latin typeface="Arial"/>
                          <a:cs typeface="Arial"/>
                        </a:rPr>
                        <a:t>Portal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900"/>
                        </a:lnSpc>
                        <a:spcBef>
                          <a:spcPts val="24"/>
                        </a:spcBef>
                      </a:pPr>
                      <a:endParaRPr sz="900"/>
                    </a:p>
                    <a:p>
                      <a:pPr marL="225425">
                        <a:lnSpc>
                          <a:spcPct val="100000"/>
                        </a:lnSpc>
                        <a:tabLst>
                          <a:tab pos="1127125" algn="l"/>
                          <a:tab pos="2176145" algn="l"/>
                          <a:tab pos="2955925" algn="l"/>
                          <a:tab pos="4053204" algn="l"/>
                          <a:tab pos="5034915" algn="l"/>
                        </a:tabLst>
                      </a:pPr>
                      <a:r>
                        <a:rPr dirty="0" smtClean="0" sz="750">
                          <a:solidFill>
                            <a:srgbClr val="BAC4C1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750" spc="15">
                          <a:solidFill>
                            <a:srgbClr val="BAC4C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750" spc="0">
                          <a:solidFill>
                            <a:srgbClr val="E6EBE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mtClean="0" sz="750" spc="0">
                          <a:solidFill>
                            <a:srgbClr val="BAC4C1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750" spc="55">
                          <a:solidFill>
                            <a:srgbClr val="BAC4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50" spc="0">
                          <a:solidFill>
                            <a:srgbClr val="BAC4C1"/>
                          </a:solidFill>
                          <a:latin typeface="Arial"/>
                          <a:cs typeface="Arial"/>
                        </a:rPr>
                        <a:t>Menu</a:t>
                      </a:r>
                      <a:r>
                        <a:rPr dirty="0" smtClean="0" sz="750" spc="0">
                          <a:solidFill>
                            <a:srgbClr val="BAC4C1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mtClean="0" sz="750" spc="0">
                          <a:solidFill>
                            <a:srgbClr val="BAC4C1"/>
                          </a:solidFill>
                          <a:latin typeface="Arial"/>
                          <a:cs typeface="Arial"/>
                        </a:rPr>
                        <a:t>Map</a:t>
                      </a:r>
                      <a:r>
                        <a:rPr dirty="0" smtClean="0" sz="750" spc="0">
                          <a:solidFill>
                            <a:srgbClr val="BAC4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50" spc="-100">
                          <a:solidFill>
                            <a:srgbClr val="BAC4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50" spc="0">
                          <a:solidFill>
                            <a:srgbClr val="BAC4C1"/>
                          </a:solidFill>
                          <a:latin typeface="Arial"/>
                          <a:cs typeface="Arial"/>
                        </a:rPr>
                        <a:t>V1ewer</a:t>
                      </a:r>
                      <a:r>
                        <a:rPr dirty="0" smtClean="0" sz="750" spc="0">
                          <a:solidFill>
                            <a:srgbClr val="BAC4C1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mtClean="0" sz="750" spc="0">
                          <a:solidFill>
                            <a:srgbClr val="BAC4C1"/>
                          </a:solidFill>
                          <a:latin typeface="Arial"/>
                          <a:cs typeface="Arial"/>
                        </a:rPr>
                        <a:t>Sear</a:t>
                      </a:r>
                      <a:r>
                        <a:rPr dirty="0" smtClean="0" sz="750" spc="5">
                          <a:solidFill>
                            <a:srgbClr val="A7ACAC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750" spc="0">
                          <a:solidFill>
                            <a:srgbClr val="BAC4C1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750" spc="0">
                          <a:solidFill>
                            <a:srgbClr val="BAC4C1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mtClean="0" sz="750" spc="0">
                          <a:solidFill>
                            <a:srgbClr val="BAC4C1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750" spc="45">
                          <a:solidFill>
                            <a:srgbClr val="BAC4C1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750" spc="-50">
                          <a:solidFill>
                            <a:srgbClr val="E6EBE9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750" spc="0">
                          <a:solidFill>
                            <a:srgbClr val="BAC4C1"/>
                          </a:solidFill>
                          <a:latin typeface="Arial"/>
                          <a:cs typeface="Arial"/>
                        </a:rPr>
                        <a:t>ect</a:t>
                      </a:r>
                      <a:r>
                        <a:rPr dirty="0" smtClean="0" sz="750" spc="100">
                          <a:solidFill>
                            <a:srgbClr val="BAC4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50" spc="-35">
                          <a:solidFill>
                            <a:srgbClr val="CCD6D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750" spc="-10">
                          <a:solidFill>
                            <a:srgbClr val="A7ACAC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750" spc="0">
                          <a:solidFill>
                            <a:srgbClr val="BAC4C1"/>
                          </a:solidFill>
                          <a:latin typeface="Arial"/>
                          <a:cs typeface="Arial"/>
                        </a:rPr>
                        <a:t>rtal</a:t>
                      </a:r>
                      <a:r>
                        <a:rPr dirty="0" smtClean="0" sz="750" spc="0">
                          <a:solidFill>
                            <a:srgbClr val="BAC4C1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mtClean="0" sz="750" spc="0">
                          <a:solidFill>
                            <a:srgbClr val="BAC4C1"/>
                          </a:solidFill>
                          <a:latin typeface="Arial"/>
                          <a:cs typeface="Arial"/>
                        </a:rPr>
                        <a:t>Lo</a:t>
                      </a:r>
                      <a:r>
                        <a:rPr dirty="0" smtClean="0" sz="750" spc="0">
                          <a:solidFill>
                            <a:srgbClr val="BAC4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50" spc="30">
                          <a:solidFill>
                            <a:srgbClr val="BAC4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50" spc="0">
                          <a:solidFill>
                            <a:srgbClr val="BAC4C1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750" spc="15">
                          <a:solidFill>
                            <a:srgbClr val="BAC4C1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750" spc="0">
                          <a:solidFill>
                            <a:srgbClr val="CCD6D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750" spc="0">
                          <a:solidFill>
                            <a:srgbClr val="CCD6D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mtClean="0" sz="750" spc="0">
                          <a:solidFill>
                            <a:srgbClr val="BAC4C1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750" spc="-40">
                          <a:solidFill>
                            <a:srgbClr val="BAC4C1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750" spc="-50">
                          <a:solidFill>
                            <a:srgbClr val="E6EBE9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750" spc="0">
                          <a:solidFill>
                            <a:srgbClr val="BAC4C1"/>
                          </a:solidFill>
                          <a:latin typeface="Arial"/>
                          <a:cs typeface="Arial"/>
                        </a:rPr>
                        <a:t>p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800"/>
                        </a:lnSpc>
                        <a:spcBef>
                          <a:spcPts val="35"/>
                        </a:spcBef>
                      </a:pPr>
                      <a:endParaRPr sz="8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 marL="60960">
                        <a:lnSpc>
                          <a:spcPts val="715"/>
                        </a:lnSpc>
                        <a:tabLst>
                          <a:tab pos="3578225" algn="l"/>
                        </a:tabLst>
                      </a:pPr>
                      <a:r>
                        <a:rPr dirty="0" smtClean="0" baseline="3968" sz="1050">
                          <a:solidFill>
                            <a:srgbClr val="423679"/>
                          </a:solidFill>
                          <a:latin typeface="Arial"/>
                          <a:cs typeface="Arial"/>
                        </a:rPr>
                        <a:t>SEARCH</a:t>
                      </a:r>
                      <a:r>
                        <a:rPr dirty="0" smtClean="0" baseline="3968" sz="1050" spc="15">
                          <a:solidFill>
                            <a:srgbClr val="423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baseline="3968" sz="1050" spc="0">
                          <a:solidFill>
                            <a:srgbClr val="423679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dirty="0" smtClean="0" baseline="3968" sz="1050" spc="-67">
                          <a:solidFill>
                            <a:srgbClr val="423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baseline="3968" sz="1050" spc="0">
                          <a:solidFill>
                            <a:srgbClr val="423679"/>
                          </a:solidFill>
                          <a:latin typeface="Arial"/>
                          <a:cs typeface="Arial"/>
                        </a:rPr>
                        <a:t>PROPERTY</a:t>
                      </a:r>
                      <a:r>
                        <a:rPr dirty="0" smtClean="0" baseline="3968" sz="1050" spc="22">
                          <a:solidFill>
                            <a:srgbClr val="423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baseline="3968" sz="1050" spc="0">
                          <a:solidFill>
                            <a:srgbClr val="424889"/>
                          </a:solidFill>
                          <a:latin typeface="Arial"/>
                          <a:cs typeface="Arial"/>
                        </a:rPr>
                        <a:t>LOC</a:t>
                      </a:r>
                      <a:r>
                        <a:rPr dirty="0" smtClean="0" baseline="3968" sz="1050" spc="-7">
                          <a:solidFill>
                            <a:srgbClr val="42488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baseline="3968" sz="1050" spc="-37">
                          <a:solidFill>
                            <a:srgbClr val="111357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baseline="3968" sz="1050" spc="0">
                          <a:solidFill>
                            <a:srgbClr val="594885"/>
                          </a:solidFill>
                          <a:latin typeface="Arial"/>
                          <a:cs typeface="Arial"/>
                        </a:rPr>
                        <a:t>OR:</a:t>
                      </a:r>
                      <a:r>
                        <a:rPr dirty="0" smtClean="0" baseline="3968" sz="1050" spc="0">
                          <a:solidFill>
                            <a:srgbClr val="594885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mtClean="0" sz="750" spc="0">
                          <a:solidFill>
                            <a:srgbClr val="594885"/>
                          </a:solidFill>
                          <a:latin typeface="Arial"/>
                          <a:cs typeface="Arial"/>
                        </a:rPr>
                        <a:t>Search</a:t>
                      </a:r>
                      <a:r>
                        <a:rPr dirty="0" smtClean="0" sz="750" spc="35">
                          <a:solidFill>
                            <a:srgbClr val="5948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50" spc="-40">
                          <a:solidFill>
                            <a:srgbClr val="423679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750" spc="0">
                          <a:solidFill>
                            <a:srgbClr val="756B9A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dirty="0" smtClean="0" sz="750" spc="15">
                          <a:solidFill>
                            <a:srgbClr val="756B9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50" spc="0">
                          <a:solidFill>
                            <a:srgbClr val="59488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750" spc="-35">
                          <a:solidFill>
                            <a:srgbClr val="594885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750" spc="-40">
                          <a:solidFill>
                            <a:srgbClr val="756B9A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750" spc="0">
                          <a:solidFill>
                            <a:srgbClr val="594885"/>
                          </a:solidFill>
                          <a:latin typeface="Arial"/>
                          <a:cs typeface="Arial"/>
                        </a:rPr>
                        <a:t>ator</a:t>
                      </a:r>
                      <a:r>
                        <a:rPr dirty="0" smtClean="0" sz="750" spc="85">
                          <a:solidFill>
                            <a:srgbClr val="5948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50" spc="0">
                          <a:solidFill>
                            <a:srgbClr val="695990"/>
                          </a:solidFill>
                          <a:latin typeface="Times New Roman"/>
                          <a:cs typeface="Times New Roman"/>
                        </a:rPr>
                        <a:t>#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566545">
                        <a:lnSpc>
                          <a:spcPts val="890"/>
                        </a:lnSpc>
                      </a:pPr>
                      <a:r>
                        <a:rPr dirty="0" smtClean="0" sz="1150">
                          <a:solidFill>
                            <a:srgbClr val="87A1BC"/>
                          </a:solidFill>
                          <a:latin typeface="Courier New"/>
                          <a:cs typeface="Courier New"/>
                        </a:rPr>
                        <a:t>L---------------------</a:t>
                      </a:r>
                      <a:endParaRPr sz="1150">
                        <a:latin typeface="Courier New"/>
                        <a:cs typeface="Courier New"/>
                      </a:endParaRPr>
                    </a:p>
                    <a:p>
                      <a:pPr>
                        <a:lnSpc>
                          <a:spcPts val="600"/>
                        </a:lnSpc>
                        <a:spcBef>
                          <a:spcPts val="5"/>
                        </a:spcBef>
                      </a:pPr>
                      <a:endParaRPr sz="600"/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423679"/>
                          </a:solidFill>
                          <a:latin typeface="Arial"/>
                          <a:cs typeface="Arial"/>
                        </a:rPr>
                        <a:t>SEARCH</a:t>
                      </a:r>
                      <a:r>
                        <a:rPr dirty="0" smtClean="0" sz="700" spc="10">
                          <a:solidFill>
                            <a:srgbClr val="423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423679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dirty="0" smtClean="0" sz="700" spc="-45">
                          <a:solidFill>
                            <a:srgbClr val="423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423679"/>
                          </a:solidFill>
                          <a:latin typeface="Arial"/>
                          <a:cs typeface="Arial"/>
                        </a:rPr>
                        <a:t>DETAIL: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54610">
                        <a:lnSpc>
                          <a:spcPts val="2395"/>
                        </a:lnSpc>
                        <a:tabLst>
                          <a:tab pos="1718945" algn="l"/>
                          <a:tab pos="3451860" algn="r"/>
                        </a:tabLst>
                      </a:pPr>
                      <a:r>
                        <a:rPr dirty="0" smtClean="0" sz="750">
                          <a:solidFill>
                            <a:srgbClr val="5D759C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750" spc="-120">
                          <a:solidFill>
                            <a:srgbClr val="5D75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50" spc="0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search</a:t>
                      </a:r>
                      <a:r>
                        <a:rPr dirty="0" smtClean="0" sz="750" spc="80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50" spc="20">
                          <a:solidFill>
                            <a:srgbClr val="423679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750" spc="-10">
                          <a:solidFill>
                            <a:srgbClr val="756B9A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750" spc="0">
                          <a:solidFill>
                            <a:srgbClr val="59488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750" spc="0">
                          <a:solidFill>
                            <a:srgbClr val="594885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mtClean="0" baseline="-11904" sz="1050" spc="0">
                          <a:solidFill>
                            <a:srgbClr val="756B9A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dirty="0" smtClean="0" baseline="-11904" sz="1050" spc="67">
                          <a:solidFill>
                            <a:srgbClr val="756B9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baseline="-11904" sz="1050" spc="0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Rls</a:t>
                      </a:r>
                      <a:r>
                        <a:rPr dirty="0" smtClean="0" baseline="-3472" sz="3600" spc="0">
                          <a:solidFill>
                            <a:srgbClr val="4964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baseline="-3472" sz="3600" spc="0">
                          <a:solidFill>
                            <a:srgbClr val="496491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mtClean="0" baseline="-3472" sz="3600" spc="284">
                          <a:solidFill>
                            <a:srgbClr val="496491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baseline="-3472" sz="3600" spc="0">
                          <a:solidFill>
                            <a:srgbClr val="A5BAC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baseline="-3472" sz="3600">
                        <a:latin typeface="Arial"/>
                        <a:cs typeface="Arial"/>
                      </a:endParaRPr>
                    </a:p>
                    <a:p>
                      <a:pPr marL="54610">
                        <a:lnSpc>
                          <a:spcPts val="1165"/>
                        </a:lnSpc>
                        <a:tabLst>
                          <a:tab pos="1682114" algn="l"/>
                        </a:tabLst>
                      </a:pPr>
                      <a:r>
                        <a:rPr dirty="0" smtClean="0" sz="750" spc="40">
                          <a:solidFill>
                            <a:srgbClr val="496491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mtClean="0" sz="750" spc="0">
                          <a:solidFill>
                            <a:srgbClr val="594885"/>
                          </a:solidFill>
                          <a:latin typeface="Arial"/>
                          <a:cs typeface="Arial"/>
                        </a:rPr>
                        <a:t>Street</a:t>
                      </a:r>
                      <a:r>
                        <a:rPr dirty="0" smtClean="0" sz="750" spc="-35">
                          <a:solidFill>
                            <a:srgbClr val="5948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50" spc="0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Address</a:t>
                      </a:r>
                      <a:r>
                        <a:rPr dirty="0" smtClean="0" sz="750" spc="-50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50" spc="0">
                          <a:solidFill>
                            <a:srgbClr val="46056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mtClean="0" sz="750" spc="0">
                          <a:solidFill>
                            <a:srgbClr val="46056D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mtClean="0" baseline="-7662" sz="2175" spc="-412">
                          <a:solidFill>
                            <a:srgbClr val="87A1B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baseline="7936" sz="1050" spc="0">
                          <a:solidFill>
                            <a:srgbClr val="87A1BC"/>
                          </a:solidFill>
                          <a:latin typeface="Times New Roman"/>
                          <a:cs typeface="Times New Roman"/>
                        </a:rPr>
                        <a:t>_</a:t>
                      </a:r>
                      <a:r>
                        <a:rPr dirty="0" smtClean="0" baseline="7936" sz="1050" spc="-97">
                          <a:solidFill>
                            <a:srgbClr val="87A1B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baseline="7936" sz="1050" spc="-67">
                          <a:solidFill>
                            <a:srgbClr val="A5BACF"/>
                          </a:solidFill>
                          <a:latin typeface="Times New Roman"/>
                          <a:cs typeface="Times New Roman"/>
                        </a:rPr>
                        <a:t>"</a:t>
                      </a:r>
                      <a:r>
                        <a:rPr dirty="0" smtClean="0" baseline="7936" sz="1050" spc="0">
                          <a:solidFill>
                            <a:srgbClr val="CCD6DF"/>
                          </a:solidFill>
                          <a:latin typeface="Times New Roman"/>
                          <a:cs typeface="Times New Roman"/>
                        </a:rPr>
                        <a:t>------------...,;;</a:t>
                      </a:r>
                      <a:r>
                        <a:rPr dirty="0" smtClean="0" baseline="7936" sz="1050" spc="-209">
                          <a:solidFill>
                            <a:srgbClr val="CCD6DF"/>
                          </a:solidFill>
                          <a:latin typeface="Times New Roman"/>
                          <a:cs typeface="Times New Roman"/>
                        </a:rPr>
                        <a:t>;</a:t>
                      </a:r>
                      <a:r>
                        <a:rPr dirty="0" smtClean="0" baseline="7936" sz="1050" spc="0">
                          <a:solidFill>
                            <a:srgbClr val="A5BACF"/>
                          </a:solidFill>
                          <a:latin typeface="Times New Roman"/>
                          <a:cs typeface="Times New Roman"/>
                        </a:rPr>
                        <a:t>;;t,j</a:t>
                      </a:r>
                      <a:r>
                        <a:rPr dirty="0" smtClean="0" baseline="7936" sz="1050" spc="-127">
                          <a:solidFill>
                            <a:srgbClr val="A5BAC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baseline="7936" sz="1050" spc="0">
                          <a:solidFill>
                            <a:srgbClr val="5D759C"/>
                          </a:solidFill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mtClean="0" baseline="7936" sz="1050" spc="-30">
                          <a:solidFill>
                            <a:srgbClr val="5D759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baseline="7936" sz="1050" spc="-37">
                          <a:solidFill>
                            <a:srgbClr val="756B9A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baseline="7936" sz="1050" spc="0">
                          <a:solidFill>
                            <a:srgbClr val="5D759C"/>
                          </a:solidFill>
                          <a:latin typeface="Times New Roman"/>
                          <a:cs typeface="Times New Roman"/>
                        </a:rPr>
                        <a:t>est</a:t>
                      </a:r>
                      <a:r>
                        <a:rPr dirty="0" smtClean="0" baseline="7936" sz="1050" spc="-7">
                          <a:solidFill>
                            <a:srgbClr val="5D759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baseline="7936" sz="1050" spc="0">
                          <a:solidFill>
                            <a:srgbClr val="496491"/>
                          </a:solidFill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dirty="0" smtClean="0" baseline="7936" sz="1050" spc="44">
                          <a:solidFill>
                            <a:srgbClr val="496491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baseline="7936" sz="1050" spc="0">
                          <a:solidFill>
                            <a:srgbClr val="594885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baseline="7936" sz="1050" spc="-15">
                          <a:solidFill>
                            <a:srgbClr val="594885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baseline="7936" sz="1050" spc="0">
                          <a:solidFill>
                            <a:srgbClr val="5D759C"/>
                          </a:solidFill>
                          <a:latin typeface="Times New Roman"/>
                          <a:cs typeface="Times New Roman"/>
                        </a:rPr>
                        <a:t>ts</a:t>
                      </a:r>
                      <a:r>
                        <a:rPr dirty="0" smtClean="0" baseline="7936" sz="1050" spc="44">
                          <a:solidFill>
                            <a:srgbClr val="5D759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baseline="7936" sz="1050" spc="-30">
                          <a:solidFill>
                            <a:srgbClr val="496491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baseline="7936" sz="1050" spc="0">
                          <a:solidFill>
                            <a:srgbClr val="42488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baseline="7936" sz="1050" spc="22">
                          <a:solidFill>
                            <a:srgbClr val="42488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baseline="7936" sz="1050" spc="0">
                          <a:solidFill>
                            <a:srgbClr val="496491"/>
                          </a:solidFill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dirty="0" smtClean="0" baseline="7936" sz="1050" spc="44">
                          <a:solidFill>
                            <a:srgbClr val="49649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baseline="7936" sz="1050" spc="-44">
                          <a:solidFill>
                            <a:srgbClr val="496491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baseline="7936" sz="1050" spc="0">
                          <a:solidFill>
                            <a:srgbClr val="424889"/>
                          </a:solidFill>
                          <a:latin typeface="Times New Roman"/>
                          <a:cs typeface="Times New Roman"/>
                        </a:rPr>
                        <a:t>dd</a:t>
                      </a:r>
                      <a:r>
                        <a:rPr dirty="0" smtClean="0" baseline="7936" sz="1050" spc="7">
                          <a:solidFill>
                            <a:srgbClr val="42488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baseline="7936" sz="1050" spc="0">
                          <a:solidFill>
                            <a:srgbClr val="69599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baseline="7936" sz="1050" spc="67">
                          <a:solidFill>
                            <a:srgbClr val="695990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baseline="7936" sz="1050" spc="0">
                          <a:solidFill>
                            <a:srgbClr val="5D759C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baseline="7936" sz="1050" spc="-52">
                          <a:solidFill>
                            <a:srgbClr val="5D759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baseline="7936" sz="1050" spc="0">
                          <a:solidFill>
                            <a:srgbClr val="496491"/>
                          </a:solidFill>
                          <a:latin typeface="Times New Roman"/>
                          <a:cs typeface="Times New Roman"/>
                        </a:rPr>
                        <a:t>street</a:t>
                      </a:r>
                      <a:r>
                        <a:rPr dirty="0" smtClean="0" baseline="7936" sz="1050" spc="7">
                          <a:solidFill>
                            <a:srgbClr val="49649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baseline="7936" sz="1050" spc="0">
                          <a:solidFill>
                            <a:srgbClr val="5D759C"/>
                          </a:solidFill>
                          <a:latin typeface="Times New Roman"/>
                          <a:cs typeface="Times New Roman"/>
                        </a:rPr>
                        <a:t>type</a:t>
                      </a:r>
                      <a:r>
                        <a:rPr dirty="0" smtClean="0" baseline="7936" sz="1050" spc="15">
                          <a:solidFill>
                            <a:srgbClr val="5D759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baseline="7936" sz="1050" spc="-82">
                          <a:solidFill>
                            <a:srgbClr val="87A1BC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baseline="7936" sz="1050" spc="-225">
                          <a:solidFill>
                            <a:srgbClr val="A5BACF"/>
                          </a:solidFill>
                          <a:latin typeface="Times New Roman"/>
                          <a:cs typeface="Times New Roman"/>
                        </a:rPr>
                        <a:t>"</a:t>
                      </a:r>
                      <a:r>
                        <a:rPr dirty="0" smtClean="0" baseline="7936" sz="1050" spc="0">
                          <a:solidFill>
                            <a:srgbClr val="5D759C"/>
                          </a:solidFill>
                          <a:latin typeface="Times New Roman"/>
                          <a:cs typeface="Times New Roman"/>
                        </a:rPr>
                        <a:t>DR</a:t>
                      </a:r>
                      <a:r>
                        <a:rPr dirty="0" smtClean="0" baseline="7936" sz="1050" spc="-172">
                          <a:solidFill>
                            <a:srgbClr val="5D759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baseline="7936" sz="1050" spc="-120">
                          <a:solidFill>
                            <a:srgbClr val="A5BACF"/>
                          </a:solidFill>
                          <a:latin typeface="Times New Roman"/>
                          <a:cs typeface="Times New Roman"/>
                        </a:rPr>
                        <a:t>"</a:t>
                      </a:r>
                      <a:r>
                        <a:rPr dirty="0" smtClean="0" baseline="7936" sz="1050" spc="82">
                          <a:solidFill>
                            <a:srgbClr val="87A1BC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baseline="7936" sz="1050" spc="-120">
                          <a:solidFill>
                            <a:srgbClr val="87A1BC"/>
                          </a:solidFill>
                          <a:latin typeface="Times New Roman"/>
                          <a:cs typeface="Times New Roman"/>
                        </a:rPr>
                        <a:t>"</a:t>
                      </a:r>
                      <a:r>
                        <a:rPr dirty="0" smtClean="0" baseline="7936" sz="1050" spc="-15">
                          <a:solidFill>
                            <a:srgbClr val="5D759C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baseline="7407" sz="1125" spc="75">
                          <a:solidFill>
                            <a:srgbClr val="7C82A8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r>
                        <a:rPr dirty="0" smtClean="0" baseline="7407" sz="1125" spc="0">
                          <a:solidFill>
                            <a:srgbClr val="5D759C"/>
                          </a:solidFill>
                          <a:latin typeface="Times New Roman"/>
                          <a:cs typeface="Times New Roman"/>
                        </a:rPr>
                        <a:t>'</a:t>
                      </a:r>
                      <a:r>
                        <a:rPr dirty="0" smtClean="0" baseline="7407" sz="1125" spc="-52">
                          <a:solidFill>
                            <a:srgbClr val="5D759C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baseline="7407" sz="1125" spc="-52">
                          <a:solidFill>
                            <a:srgbClr val="A5BACF"/>
                          </a:solidFill>
                          <a:latin typeface="Times New Roman"/>
                          <a:cs typeface="Times New Roman"/>
                        </a:rPr>
                        <a:t>"</a:t>
                      </a:r>
                      <a:r>
                        <a:rPr dirty="0" smtClean="0" baseline="7407" sz="1125" spc="0">
                          <a:solidFill>
                            <a:srgbClr val="6489AA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baseline="7407" sz="1125" spc="-75">
                          <a:solidFill>
                            <a:srgbClr val="6489A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baseline="7936" sz="1050" spc="0">
                          <a:solidFill>
                            <a:srgbClr val="5D759C"/>
                          </a:solidFill>
                          <a:latin typeface="Times New Roman"/>
                          <a:cs typeface="Times New Roman"/>
                        </a:rPr>
                        <a:t>etc</a:t>
                      </a:r>
                      <a:r>
                        <a:rPr dirty="0" smtClean="0" baseline="7936" sz="1050" spc="-112">
                          <a:solidFill>
                            <a:srgbClr val="5D759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baseline="7936" sz="1050" spc="0">
                          <a:solidFill>
                            <a:srgbClr val="87A1BC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baseline="7936" sz="105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ts val="860"/>
                        </a:lnSpc>
                        <a:spcBef>
                          <a:spcPts val="350"/>
                        </a:spcBef>
                      </a:pPr>
                      <a:r>
                        <a:rPr dirty="0" smtClean="0" sz="750" spc="20">
                          <a:solidFill>
                            <a:srgbClr val="5D759C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750" spc="0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eity: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marL="54610">
                        <a:lnSpc>
                          <a:spcPts val="1475"/>
                        </a:lnSpc>
                        <a:tabLst>
                          <a:tab pos="1682114" algn="l"/>
                        </a:tabLst>
                      </a:pPr>
                      <a:r>
                        <a:rPr dirty="0" smtClean="0" sz="750">
                          <a:solidFill>
                            <a:srgbClr val="496491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750" spc="-120">
                          <a:solidFill>
                            <a:srgbClr val="49649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50" spc="0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750" spc="15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750" spc="0">
                          <a:solidFill>
                            <a:srgbClr val="423679"/>
                          </a:solidFill>
                          <a:latin typeface="Arial"/>
                          <a:cs typeface="Arial"/>
                        </a:rPr>
                        <a:t>ate</a:t>
                      </a:r>
                      <a:r>
                        <a:rPr dirty="0" smtClean="0" sz="750" spc="-114">
                          <a:solidFill>
                            <a:srgbClr val="423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50" spc="0">
                          <a:solidFill>
                            <a:srgbClr val="46056D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mtClean="0" sz="750" spc="0">
                          <a:solidFill>
                            <a:srgbClr val="46056D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mtClean="0" baseline="3703" sz="1125" spc="75">
                          <a:solidFill>
                            <a:srgbClr val="87A1BC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baseline="3703" sz="1125" spc="-127">
                          <a:solidFill>
                            <a:srgbClr val="46056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baseline="3703" sz="1125" spc="-30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baseline="3703" sz="1125" spc="-15">
                          <a:solidFill>
                            <a:srgbClr val="7C82A8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dirty="0" smtClean="0" baseline="3703" sz="1125" spc="0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dirty="0" smtClean="0" baseline="3703" sz="1125" spc="0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baseline="3703" sz="1125" spc="89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baseline="1915" sz="2175" spc="0">
                          <a:solidFill>
                            <a:srgbClr val="5D759C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baseline="1915" sz="2175" spc="-337">
                          <a:solidFill>
                            <a:srgbClr val="5D75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baseline="1915" sz="2175" spc="0">
                          <a:solidFill>
                            <a:srgbClr val="87A1BC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baseline="1915" sz="2175">
                        <a:latin typeface="Arial"/>
                        <a:cs typeface="Arial"/>
                      </a:endParaRPr>
                    </a:p>
                    <a:p>
                      <a:pPr marL="54610">
                        <a:lnSpc>
                          <a:spcPts val="1230"/>
                        </a:lnSpc>
                        <a:tabLst>
                          <a:tab pos="1682114" algn="l"/>
                          <a:tab pos="3431540" algn="l"/>
                        </a:tabLst>
                      </a:pPr>
                      <a:r>
                        <a:rPr dirty="0" smtClean="0" sz="750">
                          <a:solidFill>
                            <a:srgbClr val="5D759C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750" spc="-120">
                          <a:solidFill>
                            <a:srgbClr val="5D75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50" spc="0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zip</a:t>
                      </a:r>
                      <a:r>
                        <a:rPr dirty="0" smtClean="0" sz="750" spc="-105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50" spc="0">
                          <a:solidFill>
                            <a:srgbClr val="491A77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mtClean="0" sz="750" spc="0">
                          <a:solidFill>
                            <a:srgbClr val="491A77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mtClean="0" baseline="-6172" sz="2025" spc="0" u="heavy">
                          <a:solidFill>
                            <a:srgbClr val="87A1B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baseline="-6172" sz="2025" spc="0" u="heavy">
                          <a:solidFill>
                            <a:srgbClr val="87A1B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baseline="-6172" sz="2025" spc="0" u="heavy">
                          <a:solidFill>
                            <a:srgbClr val="87A1BC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baseline="-6172" sz="2025">
                        <a:latin typeface="Arial"/>
                        <a:cs typeface="Arial"/>
                      </a:endParaRPr>
                    </a:p>
                    <a:p>
                      <a:pPr marL="54610">
                        <a:lnSpc>
                          <a:spcPts val="1390"/>
                        </a:lnSpc>
                        <a:tabLst>
                          <a:tab pos="1682114" algn="l"/>
                        </a:tabLst>
                      </a:pPr>
                      <a:r>
                        <a:rPr dirty="0" smtClean="0" sz="750" spc="40">
                          <a:solidFill>
                            <a:srgbClr val="496491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mtClean="0" sz="750" spc="0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750" spc="45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750" spc="0">
                          <a:solidFill>
                            <a:srgbClr val="491A77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750" spc="15">
                          <a:solidFill>
                            <a:srgbClr val="491A77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750" spc="0">
                          <a:solidFill>
                            <a:srgbClr val="423679"/>
                          </a:solidFill>
                          <a:latin typeface="Arial"/>
                          <a:cs typeface="Arial"/>
                        </a:rPr>
                        <a:t>uni</a:t>
                      </a:r>
                      <a:r>
                        <a:rPr dirty="0" smtClean="0" sz="750" spc="-50">
                          <a:solidFill>
                            <a:srgbClr val="423679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750" spc="0">
                          <a:solidFill>
                            <a:srgbClr val="756B9A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dirty="0" smtClean="0" sz="750" spc="15">
                          <a:solidFill>
                            <a:srgbClr val="756B9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800" spc="0">
                          <a:solidFill>
                            <a:srgbClr val="594885"/>
                          </a:solidFill>
                          <a:latin typeface="Times New Roman"/>
                          <a:cs typeface="Times New Roman"/>
                        </a:rPr>
                        <a:t>10:</a:t>
                      </a:r>
                      <a:r>
                        <a:rPr dirty="0" smtClean="0" sz="800" spc="0">
                          <a:solidFill>
                            <a:srgbClr val="594885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mtClean="0" baseline="-8230" sz="2025" spc="0">
                          <a:solidFill>
                            <a:srgbClr val="87A1BC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baseline="-8230" sz="2025">
                        <a:latin typeface="Arial"/>
                        <a:cs typeface="Arial"/>
                      </a:endParaRPr>
                    </a:p>
                    <a:p>
                      <a:pPr marL="54610">
                        <a:lnSpc>
                          <a:spcPts val="1345"/>
                        </a:lnSpc>
                        <a:tabLst>
                          <a:tab pos="3407410" algn="l"/>
                        </a:tabLst>
                      </a:pPr>
                      <a:r>
                        <a:rPr dirty="0" smtClean="0" sz="750" spc="40">
                          <a:solidFill>
                            <a:srgbClr val="5D759C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mtClean="0" sz="750" spc="0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Community</a:t>
                      </a:r>
                      <a:r>
                        <a:rPr dirty="0" smtClean="0" sz="750" spc="55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50" spc="0">
                          <a:solidFill>
                            <a:srgbClr val="594885"/>
                          </a:solidFill>
                          <a:latin typeface="Arial"/>
                          <a:cs typeface="Arial"/>
                        </a:rPr>
                        <a:t>Nam</a:t>
                      </a:r>
                      <a:r>
                        <a:rPr dirty="0" smtClean="0" sz="750" spc="35">
                          <a:solidFill>
                            <a:srgbClr val="594885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750" spc="0">
                          <a:solidFill>
                            <a:srgbClr val="756B9A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mtClean="0" sz="750" spc="0">
                          <a:solidFill>
                            <a:srgbClr val="756B9A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mtClean="0" baseline="-8230" sz="2025" spc="0">
                          <a:solidFill>
                            <a:srgbClr val="A5BAC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baseline="-8230" sz="2025">
                        <a:latin typeface="Arial"/>
                        <a:cs typeface="Arial"/>
                      </a:endParaRPr>
                    </a:p>
                    <a:p>
                      <a:pPr marL="54610">
                        <a:lnSpc>
                          <a:spcPts val="1390"/>
                        </a:lnSpc>
                        <a:tabLst>
                          <a:tab pos="3407410" algn="l"/>
                        </a:tabLst>
                      </a:pPr>
                      <a:r>
                        <a:rPr dirty="0" smtClean="0" sz="750" spc="40">
                          <a:solidFill>
                            <a:srgbClr val="5D759C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mtClean="0" sz="750" spc="0">
                          <a:solidFill>
                            <a:srgbClr val="594885"/>
                          </a:solidFill>
                          <a:latin typeface="Arial"/>
                          <a:cs typeface="Arial"/>
                        </a:rPr>
                        <a:t>Ins</a:t>
                      </a:r>
                      <a:r>
                        <a:rPr dirty="0" smtClean="0" sz="750" spc="-30">
                          <a:solidFill>
                            <a:srgbClr val="594885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750" spc="-50">
                          <a:solidFill>
                            <a:srgbClr val="491A77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750" spc="0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ed</a:t>
                      </a:r>
                      <a:r>
                        <a:rPr dirty="0" smtClean="0" sz="750" spc="45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50" spc="0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dirty="0" smtClean="0" sz="750" spc="30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50" spc="0">
                          <a:solidFill>
                            <a:srgbClr val="756B9A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750" spc="-10">
                          <a:solidFill>
                            <a:srgbClr val="756B9A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750" spc="0">
                          <a:solidFill>
                            <a:srgbClr val="594885"/>
                          </a:solidFill>
                          <a:latin typeface="Arial"/>
                          <a:cs typeface="Arial"/>
                        </a:rPr>
                        <a:t>nt</a:t>
                      </a:r>
                      <a:r>
                        <a:rPr dirty="0" smtClean="0" sz="750" spc="10">
                          <a:solidFill>
                            <a:srgbClr val="594885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750" spc="-50">
                          <a:solidFill>
                            <a:srgbClr val="491A77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750" spc="0">
                          <a:solidFill>
                            <a:srgbClr val="423679"/>
                          </a:solidFill>
                          <a:latin typeface="Arial"/>
                          <a:cs typeface="Arial"/>
                        </a:rPr>
                        <a:t>ns</a:t>
                      </a:r>
                      <a:r>
                        <a:rPr dirty="0" smtClean="0" sz="750" spc="-140">
                          <a:solidFill>
                            <a:srgbClr val="423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50" spc="0">
                          <a:solidFill>
                            <a:srgbClr val="491A77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mtClean="0" sz="750" spc="0">
                          <a:solidFill>
                            <a:srgbClr val="491A77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mtClean="0" baseline="-6172" sz="2025" spc="0">
                          <a:solidFill>
                            <a:srgbClr val="A5BAC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baseline="-6172" sz="2025">
                        <a:latin typeface="Arial"/>
                        <a:cs typeface="Arial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mtClean="0" sz="750" spc="40">
                          <a:solidFill>
                            <a:srgbClr val="496491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mtClean="0" sz="750" spc="0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Claim</a:t>
                      </a:r>
                      <a:r>
                        <a:rPr dirty="0" smtClean="0" sz="750" spc="25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50" spc="0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Count</a:t>
                      </a:r>
                      <a:r>
                        <a:rPr dirty="0" smtClean="0" sz="750" spc="20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50" spc="-50">
                          <a:solidFill>
                            <a:srgbClr val="46056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750" spc="0">
                          <a:solidFill>
                            <a:srgbClr val="423679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500"/>
                        </a:lnSpc>
                        <a:spcBef>
                          <a:spcPts val="40"/>
                        </a:spcBef>
                      </a:pPr>
                      <a:endParaRPr sz="500"/>
                    </a:p>
                    <a:p>
                      <a:pPr marL="54610">
                        <a:lnSpc>
                          <a:spcPts val="715"/>
                        </a:lnSpc>
                        <a:tabLst>
                          <a:tab pos="1682114" algn="l"/>
                          <a:tab pos="2419985" algn="l"/>
                          <a:tab pos="3352165" algn="l"/>
                        </a:tabLst>
                      </a:pPr>
                      <a:r>
                        <a:rPr dirty="0" smtClean="0" baseline="7407" sz="1125" spc="-7">
                          <a:solidFill>
                            <a:srgbClr val="5D759C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mtClean="0" baseline="7407" sz="1125" spc="-44">
                          <a:solidFill>
                            <a:srgbClr val="491A77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baseline="7407" sz="1125" spc="0">
                          <a:solidFill>
                            <a:srgbClr val="756B9A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baseline="7407" sz="1125" spc="30">
                          <a:solidFill>
                            <a:srgbClr val="756B9A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baseline="7407" sz="1125" spc="60">
                          <a:solidFill>
                            <a:srgbClr val="594885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baseline="7407" sz="1125" spc="0">
                          <a:solidFill>
                            <a:srgbClr val="46056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baseline="7407" sz="1125" spc="-22">
                          <a:solidFill>
                            <a:srgbClr val="4605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baseline="7407" sz="1125" spc="0">
                          <a:solidFill>
                            <a:srgbClr val="756B9A"/>
                          </a:solidFill>
                          <a:latin typeface="Arial"/>
                          <a:cs typeface="Arial"/>
                        </a:rPr>
                        <a:t>claim</a:t>
                      </a:r>
                      <a:r>
                        <a:rPr dirty="0" smtClean="0" baseline="7407" sz="1125" spc="44">
                          <a:solidFill>
                            <a:srgbClr val="756B9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baseline="7407" sz="1125" spc="0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loss</a:t>
                      </a:r>
                      <a:r>
                        <a:rPr dirty="0" smtClean="0" baseline="7407" sz="1125" spc="30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baseline="7407" sz="1125" spc="0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between:</a:t>
                      </a:r>
                      <a:r>
                        <a:rPr dirty="0" smtClean="0" baseline="7407" sz="1125" spc="0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mtClean="0" sz="750" spc="0">
                          <a:solidFill>
                            <a:srgbClr val="87A1B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750" spc="0">
                          <a:solidFill>
                            <a:srgbClr val="87A1BC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mtClean="0" sz="750" spc="55">
                          <a:solidFill>
                            <a:srgbClr val="A5BAC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750" spc="0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mtClean="0" sz="750" spc="-45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50" spc="0">
                          <a:solidFill>
                            <a:srgbClr val="A5BAC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750" spc="0">
                          <a:solidFill>
                            <a:srgbClr val="A5BAC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mtClean="0" sz="750" spc="0">
                          <a:solidFill>
                            <a:srgbClr val="A5BAC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marL="54610">
                        <a:lnSpc>
                          <a:spcPts val="1545"/>
                        </a:lnSpc>
                        <a:tabLst>
                          <a:tab pos="1682114" algn="l"/>
                          <a:tab pos="2224405" algn="l"/>
                        </a:tabLst>
                      </a:pPr>
                      <a:r>
                        <a:rPr dirty="0" smtClean="0" sz="750" spc="40">
                          <a:solidFill>
                            <a:srgbClr val="5D759C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mtClean="0" sz="750" spc="0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Claim</a:t>
                      </a:r>
                      <a:r>
                        <a:rPr dirty="0" smtClean="0" sz="750" spc="70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50" spc="0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Date</a:t>
                      </a:r>
                      <a:r>
                        <a:rPr dirty="0" smtClean="0" sz="750" spc="50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50" spc="-40">
                          <a:solidFill>
                            <a:srgbClr val="423679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750" spc="0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etween:</a:t>
                      </a:r>
                      <a:r>
                        <a:rPr dirty="0" smtClean="0" sz="750" spc="0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mtClean="0" baseline="11111" sz="1125" spc="0">
                          <a:solidFill>
                            <a:srgbClr val="87A1B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baseline="11111" sz="1125" spc="0">
                          <a:solidFill>
                            <a:srgbClr val="87A1BC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mtClean="0" baseline="11111" sz="1125" spc="15">
                          <a:solidFill>
                            <a:srgbClr val="87A1B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baseline="11111" sz="1125" spc="0">
                          <a:solidFill>
                            <a:srgbClr val="8C8997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mtClean="0" baseline="11111" sz="1125" spc="-127">
                          <a:solidFill>
                            <a:srgbClr val="8C899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baseline="11111" sz="1125" spc="0">
                          <a:solidFill>
                            <a:srgbClr val="42367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baseline="11111" sz="1125" spc="-52">
                          <a:solidFill>
                            <a:srgbClr val="423679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baseline="11111" sz="1125" spc="0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baseline="11111" sz="1125" spc="-97">
                          <a:solidFill>
                            <a:srgbClr val="6959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baseline="11111" sz="1125" spc="0">
                          <a:solidFill>
                            <a:srgbClr val="87A1BC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baseline="11111" sz="1125" spc="0">
                          <a:solidFill>
                            <a:srgbClr val="87A1BC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smtClean="0" baseline="11111" sz="1125" spc="-150">
                          <a:solidFill>
                            <a:srgbClr val="87A1B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baseline="4901" sz="2550" spc="0">
                          <a:solidFill>
                            <a:srgbClr val="A5BAC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mtClean="0" baseline="4901" sz="2550" spc="-104">
                          <a:solidFill>
                            <a:srgbClr val="A5BAC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mtClean="0" baseline="4901" sz="2550" spc="0">
                          <a:solidFill>
                            <a:srgbClr val="87A1BC"/>
                          </a:solidFill>
                          <a:latin typeface="Times New Roman"/>
                          <a:cs typeface="Times New Roman"/>
                        </a:rPr>
                        <a:t>,-:1</a:t>
                      </a:r>
                      <a:r>
                        <a:rPr dirty="0" smtClean="0" baseline="4901" sz="2550" spc="-300">
                          <a:solidFill>
                            <a:srgbClr val="87A1B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baseline="4901" sz="2550" spc="-382">
                          <a:solidFill>
                            <a:srgbClr val="8C8997"/>
                          </a:solidFill>
                          <a:latin typeface="Times New Roman"/>
                          <a:cs typeface="Times New Roman"/>
                        </a:rPr>
                        <a:t>[</a:t>
                      </a:r>
                      <a:r>
                        <a:rPr dirty="0" smtClean="0" baseline="4901" sz="2550" spc="-1132">
                          <a:solidFill>
                            <a:srgbClr val="87A1BC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mtClean="0" baseline="4901" sz="2550" spc="-1057">
                          <a:solidFill>
                            <a:srgbClr val="8C8997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mtClean="0" baseline="4901" sz="2550" spc="0">
                          <a:solidFill>
                            <a:srgbClr val="B16766"/>
                          </a:solidFill>
                          <a:latin typeface="Times New Roman"/>
                          <a:cs typeface="Times New Roman"/>
                        </a:rPr>
                        <a:t>·</a:t>
                      </a:r>
                      <a:endParaRPr baseline="4901" sz="2550">
                        <a:latin typeface="Times New Roman"/>
                        <a:cs typeface="Times New Roman"/>
                      </a:endParaRPr>
                    </a:p>
                    <a:p>
                      <a:pPr algn="ctr" marR="3044825">
                        <a:lnSpc>
                          <a:spcPts val="1440"/>
                        </a:lnSpc>
                        <a:tabLst>
                          <a:tab pos="194945" algn="l"/>
                          <a:tab pos="1157605" algn="l"/>
                        </a:tabLst>
                      </a:pPr>
                      <a:r>
                        <a:rPr dirty="0" smtClean="0" sz="1550">
                          <a:solidFill>
                            <a:srgbClr val="0F467B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550">
                          <a:solidFill>
                            <a:srgbClr val="0F467B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mtClean="0" sz="750">
                          <a:solidFill>
                            <a:srgbClr val="594885"/>
                          </a:solidFill>
                          <a:latin typeface="Arial"/>
                          <a:cs typeface="Arial"/>
                        </a:rPr>
                        <a:t>Search</a:t>
                      </a:r>
                      <a:r>
                        <a:rPr dirty="0" smtClean="0" sz="750" spc="30">
                          <a:solidFill>
                            <a:srgbClr val="5948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50" spc="-40">
                          <a:solidFill>
                            <a:srgbClr val="594885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750" spc="0">
                          <a:solidFill>
                            <a:srgbClr val="756B9A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dirty="0" smtClean="0" sz="750" spc="65">
                          <a:solidFill>
                            <a:srgbClr val="756B9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50" spc="0">
                          <a:solidFill>
                            <a:srgbClr val="594885"/>
                          </a:solidFill>
                          <a:latin typeface="Arial"/>
                          <a:cs typeface="Arial"/>
                        </a:rPr>
                        <a:t>Det</a:t>
                      </a:r>
                      <a:r>
                        <a:rPr dirty="0" smtClean="0" sz="750" spc="15">
                          <a:solidFill>
                            <a:srgbClr val="594885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750" spc="-50">
                          <a:solidFill>
                            <a:srgbClr val="46056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750" spc="0">
                          <a:solidFill>
                            <a:srgbClr val="59488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750" spc="0">
                          <a:solidFill>
                            <a:srgbClr val="594885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mtClean="0" sz="1450" spc="0" b="1">
                          <a:solidFill>
                            <a:srgbClr val="496491"/>
                          </a:solidFill>
                          <a:latin typeface="Times New Roman"/>
                          <a:cs typeface="Times New Roman"/>
                        </a:rPr>
                        <a:t>)I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42672">
                      <a:solidFill>
                        <a:srgbClr val="000000"/>
                      </a:solidFill>
                      <a:prstDash val="solid"/>
                    </a:lnL>
                    <a:lnR w="42672">
                      <a:solidFill>
                        <a:srgbClr val="000000"/>
                      </a:solidFill>
                      <a:prstDash val="solid"/>
                    </a:lnR>
                    <a:lnT w="48768">
                      <a:solidFill>
                        <a:srgbClr val="000000"/>
                      </a:solidFill>
                      <a:prstDash val="solid"/>
                    </a:lnT>
                    <a:lnB w="42672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1440">
                <a:tc>
                  <a:txBody>
                    <a:bodyPr/>
                    <a:lstStyle/>
                    <a:p>
                      <a:pPr/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B6493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42672">
                      <a:solidFill>
                        <a:srgbClr val="000000"/>
                      </a:solidFill>
                      <a:prstDash val="solid"/>
                    </a:lnL>
                    <a:lnR w="42672">
                      <a:solidFill>
                        <a:srgbClr val="000000"/>
                      </a:solidFill>
                      <a:prstDash val="solid"/>
                    </a:lnR>
                    <a:lnT w="48768">
                      <a:solidFill>
                        <a:srgbClr val="000000"/>
                      </a:solidFill>
                      <a:prstDash val="solid"/>
                    </a:lnT>
                    <a:lnB w="4267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71216">
                <a:tc>
                  <a:txBody>
                    <a:bodyPr/>
                    <a:lstStyle/>
                    <a:p>
                      <a:pPr/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42672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42672">
                      <a:solidFill>
                        <a:srgbClr val="000000"/>
                      </a:solidFill>
                      <a:prstDash val="solid"/>
                    </a:lnL>
                    <a:lnR w="42672">
                      <a:solidFill>
                        <a:srgbClr val="000000"/>
                      </a:solidFill>
                      <a:prstDash val="solid"/>
                    </a:lnR>
                    <a:lnT w="48768">
                      <a:solidFill>
                        <a:srgbClr val="000000"/>
                      </a:solidFill>
                      <a:prstDash val="solid"/>
                    </a:lnT>
                    <a:lnB w="4267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194815">
                <a:tc gridSpan="2">
                  <a:txBody>
                    <a:bodyPr/>
                    <a:lstStyle/>
                    <a:p>
                      <a:pPr/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42672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084705" marR="3040380" indent="5080">
                        <a:lnSpc>
                          <a:spcPct val="114300"/>
                        </a:lnSpc>
                      </a:pPr>
                      <a:r>
                        <a:rPr dirty="0" smtClean="0" sz="700">
                          <a:solidFill>
                            <a:srgbClr val="3F34CF"/>
                          </a:solidFill>
                          <a:latin typeface="Times New Roman"/>
                          <a:cs typeface="Times New Roman"/>
                        </a:rPr>
                        <a:t>Tan</a:t>
                      </a:r>
                      <a:r>
                        <a:rPr dirty="0" smtClean="0" sz="700" u="sng">
                          <a:solidFill>
                            <a:srgbClr val="3F34CF"/>
                          </a:solidFill>
                          <a:latin typeface="Times New Roman"/>
                          <a:cs typeface="Times New Roman"/>
                        </a:rPr>
                        <a:t>aio</a:t>
                      </a:r>
                      <a:r>
                        <a:rPr dirty="0" smtClean="0" sz="700" spc="60" u="sng">
                          <a:solidFill>
                            <a:srgbClr val="3F34C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700" spc="40">
                          <a:solidFill>
                            <a:srgbClr val="210FD3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700" spc="0">
                          <a:solidFill>
                            <a:srgbClr val="3F34CF"/>
                          </a:solidFill>
                          <a:latin typeface="Times New Roman"/>
                          <a:cs typeface="Times New Roman"/>
                        </a:rPr>
                        <a:t>oa</a:t>
                      </a:r>
                      <a:r>
                        <a:rPr dirty="0" smtClean="0" sz="700" spc="-5">
                          <a:solidFill>
                            <a:srgbClr val="3F34C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3F34CF"/>
                          </a:solidFill>
                          <a:latin typeface="Times New Roman"/>
                          <a:cs typeface="Times New Roman"/>
                        </a:rPr>
                        <a:t>Pa</a:t>
                      </a:r>
                      <a:r>
                        <a:rPr dirty="0" smtClean="0" sz="700" spc="10">
                          <a:solidFill>
                            <a:srgbClr val="3F34C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700" spc="0">
                          <a:solidFill>
                            <a:srgbClr val="5413DA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700" spc="-110">
                          <a:solidFill>
                            <a:srgbClr val="5413D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-90">
                          <a:solidFill>
                            <a:srgbClr val="4944CA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700" spc="0">
                          <a:solidFill>
                            <a:srgbClr val="3A2FAC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700" spc="0">
                          <a:solidFill>
                            <a:srgbClr val="3A2FA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3F34CF"/>
                          </a:solidFill>
                          <a:latin typeface="Times New Roman"/>
                          <a:cs typeface="Times New Roman"/>
                        </a:rPr>
                        <a:t>Terrebo</a:t>
                      </a:r>
                      <a:r>
                        <a:rPr dirty="0" smtClean="0" sz="700" spc="0" u="sng">
                          <a:solidFill>
                            <a:srgbClr val="3F34CF"/>
                          </a:solidFill>
                          <a:latin typeface="Times New Roman"/>
                          <a:cs typeface="Times New Roman"/>
                        </a:rPr>
                        <a:t>nne</a:t>
                      </a:r>
                      <a:r>
                        <a:rPr dirty="0" smtClean="0" sz="700" spc="-30">
                          <a:solidFill>
                            <a:srgbClr val="3F34C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3F34CF"/>
                          </a:solidFill>
                          <a:latin typeface="Times New Roman"/>
                          <a:cs typeface="Times New Roman"/>
                        </a:rPr>
                        <a:t>Pari!</a:t>
                      </a:r>
                      <a:r>
                        <a:rPr dirty="0" smtClean="0" sz="700" spc="5">
                          <a:solidFill>
                            <a:srgbClr val="3F34CF"/>
                          </a:solidFill>
                          <a:latin typeface="Times New Roman"/>
                          <a:cs typeface="Times New Roman"/>
                        </a:rPr>
                        <a:t>&lt;</a:t>
                      </a:r>
                      <a:r>
                        <a:rPr dirty="0" smtClean="0" sz="700" spc="0">
                          <a:solidFill>
                            <a:srgbClr val="3A2FAC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700" spc="0">
                          <a:solidFill>
                            <a:srgbClr val="3A2FA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15">
                          <a:solidFill>
                            <a:srgbClr val="3A2FAC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700" spc="0">
                          <a:solidFill>
                            <a:srgbClr val="4944CA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700" spc="25">
                          <a:solidFill>
                            <a:srgbClr val="4944CA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700" spc="0">
                          <a:solidFill>
                            <a:srgbClr val="3A2FAC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700" spc="65">
                          <a:solidFill>
                            <a:srgbClr val="3A2FA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3F34CF"/>
                          </a:solidFill>
                          <a:latin typeface="Times New Roman"/>
                          <a:cs typeface="Times New Roman"/>
                        </a:rPr>
                        <a:t>ofJea</a:t>
                      </a:r>
                      <a:r>
                        <a:rPr dirty="0" smtClean="0" sz="700" spc="-85">
                          <a:solidFill>
                            <a:srgbClr val="3F34C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3A2FAC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700" spc="65">
                          <a:solidFill>
                            <a:srgbClr val="3A2FA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 u="sng">
                          <a:solidFill>
                            <a:srgbClr val="3B1DE2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700" spc="45" u="sng">
                          <a:solidFill>
                            <a:srgbClr val="3B1DE2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700" spc="50">
                          <a:solidFill>
                            <a:srgbClr val="4944CA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700" spc="0">
                          <a:solidFill>
                            <a:srgbClr val="3B1DE2"/>
                          </a:solidFill>
                          <a:latin typeface="Times New Roman"/>
                          <a:cs typeface="Times New Roman"/>
                        </a:rPr>
                        <a:t>itte</a:t>
                      </a:r>
                      <a:r>
                        <a:rPr dirty="0" smtClean="0" sz="700" spc="0">
                          <a:solidFill>
                            <a:srgbClr val="3B1DE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-35">
                          <a:solidFill>
                            <a:srgbClr val="3B1DE2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700" spc="0">
                          <a:solidFill>
                            <a:srgbClr val="4944CA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700" spc="30">
                          <a:solidFill>
                            <a:srgbClr val="4944CA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700" spc="0">
                          <a:solidFill>
                            <a:srgbClr val="3B1DE2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700" spc="15">
                          <a:solidFill>
                            <a:srgbClr val="3B1DE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-10">
                          <a:solidFill>
                            <a:srgbClr val="3A2FAC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700" spc="0">
                          <a:solidFill>
                            <a:srgbClr val="4944CA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700" spc="-30">
                          <a:solidFill>
                            <a:srgbClr val="4944C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3B1DE2"/>
                          </a:solidFill>
                          <a:latin typeface="Times New Roman"/>
                          <a:cs typeface="Times New Roman"/>
                        </a:rPr>
                        <a:t>Mad</a:t>
                      </a:r>
                      <a:r>
                        <a:rPr dirty="0" smtClean="0" sz="700" spc="0" u="sng">
                          <a:solidFill>
                            <a:srgbClr val="3B1DE2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700" spc="40" u="sng">
                          <a:solidFill>
                            <a:srgbClr val="3B1DE2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700" spc="-10">
                          <a:solidFill>
                            <a:srgbClr val="4944CA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700" spc="45">
                          <a:solidFill>
                            <a:srgbClr val="3A2FAC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700" spc="40">
                          <a:solidFill>
                            <a:srgbClr val="4944CA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700" spc="0">
                          <a:solidFill>
                            <a:srgbClr val="3A2FAC"/>
                          </a:solidFill>
                          <a:latin typeface="Times New Roman"/>
                          <a:cs typeface="Times New Roman"/>
                        </a:rPr>
                        <a:t>il</a:t>
                      </a:r>
                      <a:r>
                        <a:rPr dirty="0" smtClean="0" sz="700" spc="20">
                          <a:solidFill>
                            <a:srgbClr val="3A2FAC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700" spc="0">
                          <a:solidFill>
                            <a:srgbClr val="4944CA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700" spc="0">
                          <a:solidFill>
                            <a:srgbClr val="4944C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45">
                          <a:solidFill>
                            <a:srgbClr val="3F34CF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700" spc="20">
                          <a:solidFill>
                            <a:srgbClr val="3A2FAC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700" spc="0">
                          <a:solidFill>
                            <a:srgbClr val="3F34CF"/>
                          </a:solidFill>
                          <a:latin typeface="Times New Roman"/>
                          <a:cs typeface="Times New Roman"/>
                        </a:rPr>
                        <a:t>shingt</a:t>
                      </a:r>
                      <a:r>
                        <a:rPr dirty="0" smtClean="0" sz="700" spc="55">
                          <a:solidFill>
                            <a:srgbClr val="3F34CF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700" spc="0">
                          <a:solidFill>
                            <a:srgbClr val="3A2FAC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700" spc="65">
                          <a:solidFill>
                            <a:srgbClr val="3A2FA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3F34CF"/>
                          </a:solidFill>
                          <a:latin typeface="Times New Roman"/>
                          <a:cs typeface="Times New Roman"/>
                        </a:rPr>
                        <a:t>Pari</a:t>
                      </a:r>
                      <a:r>
                        <a:rPr dirty="0" smtClean="0" sz="700" spc="25">
                          <a:solidFill>
                            <a:srgbClr val="3F34C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700" spc="0">
                          <a:solidFill>
                            <a:srgbClr val="3A2FAC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 marR="9334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mtClean="0" sz="700" spc="45">
                          <a:solidFill>
                            <a:srgbClr val="3F34C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700" spc="0">
                          <a:solidFill>
                            <a:srgbClr val="3A2FAC"/>
                          </a:solidFill>
                          <a:latin typeface="Times New Roman"/>
                          <a:cs typeface="Times New Roman"/>
                        </a:rPr>
                        <a:t>ll</a:t>
                      </a:r>
                      <a:r>
                        <a:rPr dirty="0" smtClean="0" sz="700" spc="-10">
                          <a:solidFill>
                            <a:srgbClr val="3A2FA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15">
                          <a:solidFill>
                            <a:srgbClr val="3A2FAC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700" spc="0">
                          <a:solidFill>
                            <a:srgbClr val="3F34C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700" spc="-20">
                          <a:solidFill>
                            <a:srgbClr val="3F34C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700" spc="0">
                          <a:solidFill>
                            <a:srgbClr val="3A2FAC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700" spc="-110">
                          <a:solidFill>
                            <a:srgbClr val="3A2FA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-40">
                          <a:solidFill>
                            <a:srgbClr val="4944CA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700" spc="40">
                          <a:solidFill>
                            <a:srgbClr val="3B1DE2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700" spc="-15">
                          <a:solidFill>
                            <a:srgbClr val="3A2FAC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700" spc="0">
                          <a:solidFill>
                            <a:srgbClr val="3F34C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000"/>
                        </a:lnSpc>
                        <a:spcBef>
                          <a:spcPts val="86"/>
                        </a:spcBef>
                      </a:pPr>
                      <a:endParaRPr sz="1000"/>
                    </a:p>
                    <a:p>
                      <a:pPr algn="ctr" marR="99695">
                        <a:lnSpc>
                          <a:spcPct val="100000"/>
                        </a:lnSpc>
                      </a:pPr>
                      <a:r>
                        <a:rPr dirty="0" smtClean="0" sz="550">
                          <a:solidFill>
                            <a:srgbClr val="646464"/>
                          </a:solidFill>
                          <a:latin typeface="Arial"/>
                          <a:cs typeface="Arial"/>
                        </a:rPr>
                        <a:t>Sign</a:t>
                      </a:r>
                      <a:r>
                        <a:rPr dirty="0" smtClean="0" sz="550" spc="-5">
                          <a:solidFill>
                            <a:srgbClr val="64646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550" spc="0">
                          <a:solidFill>
                            <a:srgbClr val="646464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550" spc="-50">
                          <a:solidFill>
                            <a:srgbClr val="646464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550" spc="0">
                          <a:solidFill>
                            <a:srgbClr val="8C8997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550" spc="-30">
                          <a:solidFill>
                            <a:srgbClr val="8C899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550" spc="0">
                          <a:solidFill>
                            <a:srgbClr val="646464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mtClean="0" sz="550" spc="0">
                          <a:solidFill>
                            <a:srgbClr val="64646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550" spc="0">
                          <a:solidFill>
                            <a:srgbClr val="646464"/>
                          </a:solidFill>
                          <a:latin typeface="Arial"/>
                          <a:cs typeface="Arial"/>
                        </a:rPr>
                        <a:t>Repetilve</a:t>
                      </a:r>
                      <a:r>
                        <a:rPr dirty="0" smtClean="0" sz="550" spc="-85">
                          <a:solidFill>
                            <a:srgbClr val="64646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550" spc="0">
                          <a:solidFill>
                            <a:srgbClr val="7C797C"/>
                          </a:solidFill>
                          <a:latin typeface="Times New Roman"/>
                          <a:cs typeface="Times New Roman"/>
                        </a:rPr>
                        <a:t>flood</a:t>
                      </a:r>
                      <a:r>
                        <a:rPr dirty="0" smtClean="0" sz="550" spc="0">
                          <a:solidFill>
                            <a:srgbClr val="7C79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550" spc="-40">
                          <a:solidFill>
                            <a:srgbClr val="7C79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550" spc="0">
                          <a:solidFill>
                            <a:srgbClr val="646464"/>
                          </a:solidFill>
                          <a:latin typeface="Arial"/>
                          <a:cs typeface="Arial"/>
                        </a:rPr>
                        <a:t>Port</a:t>
                      </a:r>
                      <a:r>
                        <a:rPr dirty="0" smtClean="0" sz="550" spc="-45">
                          <a:solidFill>
                            <a:srgbClr val="64646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550" spc="0">
                          <a:solidFill>
                            <a:srgbClr val="8C8997"/>
                          </a:solidFill>
                          <a:latin typeface="Arial"/>
                          <a:cs typeface="Arial"/>
                        </a:rPr>
                        <a:t>!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2672">
                      <a:solidFill>
                        <a:srgbClr val="000000"/>
                      </a:solidFill>
                      <a:prstDash val="solid"/>
                    </a:lnL>
                    <a:lnR w="48768">
                      <a:solidFill>
                        <a:srgbClr val="000000"/>
                      </a:solidFill>
                      <a:prstDash val="solid"/>
                    </a:lnR>
                    <a:lnT w="42672">
                      <a:solidFill>
                        <a:srgbClr val="000000"/>
                      </a:solidFill>
                      <a:prstDash val="solid"/>
                    </a:lnT>
                    <a:lnB w="4267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8768">
                      <a:solidFill>
                        <a:srgbClr val="000000"/>
                      </a:solidFill>
                      <a:prstDash val="solid"/>
                    </a:lnL>
                    <a:lnT w="42672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2734055" y="4069079"/>
          <a:ext cx="1764791" cy="564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7680"/>
                <a:gridCol w="995775"/>
              </a:tblGrid>
              <a:tr h="170687">
                <a:tc gridSpan="2">
                  <a:txBody>
                    <a:bodyPr/>
                    <a:lstStyle/>
                    <a:p>
                      <a:pPr marL="5715">
                        <a:lnSpc>
                          <a:spcPts val="1420"/>
                        </a:lnSpc>
                      </a:pPr>
                      <a:r>
                        <a:rPr dirty="0" smtClean="0" sz="1350">
                          <a:solidFill>
                            <a:srgbClr val="87A1BC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192">
                      <a:solidFill>
                        <a:srgbClr val="ACBFCF"/>
                      </a:solidFill>
                      <a:prstDash val="solid"/>
                    </a:lnR>
                    <a:lnT w="18288">
                      <a:solidFill>
                        <a:srgbClr val="A0B8CC"/>
                      </a:solidFill>
                      <a:prstDash val="solid"/>
                    </a:lnT>
                    <a:lnB w="18288">
                      <a:solidFill>
                        <a:srgbClr val="A3B8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0687">
                <a:tc gridSpan="2">
                  <a:txBody>
                    <a:bodyPr/>
                    <a:lstStyle/>
                    <a:p>
                      <a:pPr marL="5715">
                        <a:lnSpc>
                          <a:spcPts val="1420"/>
                        </a:lnSpc>
                      </a:pPr>
                      <a:r>
                        <a:rPr dirty="0" smtClean="0" sz="1350">
                          <a:solidFill>
                            <a:srgbClr val="87A1BC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192">
                      <a:solidFill>
                        <a:srgbClr val="ACBFCF"/>
                      </a:solidFill>
                      <a:prstDash val="solid"/>
                    </a:lnR>
                    <a:lnT w="18288">
                      <a:solidFill>
                        <a:srgbClr val="A3B8CC"/>
                      </a:solidFill>
                      <a:prstDash val="solid"/>
                    </a:lnT>
                    <a:lnB w="18288">
                      <a:solidFill>
                        <a:srgbClr val="AFC3D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8071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tabLst>
                          <a:tab pos="728980" algn="r"/>
                        </a:tabLst>
                      </a:pPr>
                      <a:r>
                        <a:rPr dirty="0" smtClean="0" sz="1350" spc="60">
                          <a:solidFill>
                            <a:srgbClr val="87A1B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350" spc="0">
                          <a:solidFill>
                            <a:srgbClr val="7C797C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dirty="0" smtClean="0" sz="1350" spc="0">
                          <a:solidFill>
                            <a:srgbClr val="5D75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350" spc="0">
                          <a:solidFill>
                            <a:srgbClr val="5D759C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mtClean="0" sz="1350" spc="-125">
                          <a:solidFill>
                            <a:srgbClr val="5D759C"/>
                          </a:solidFill>
                          <a:latin typeface="Arial"/>
                          <a:cs typeface="Arial"/>
                        </a:rPr>
                        <a:t>v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55276">
                      <a:solidFill>
                        <a:srgbClr val="C1D3F9"/>
                      </a:solidFill>
                      <a:prstDash val="solid"/>
                    </a:lnR>
                    <a:lnT w="18288">
                      <a:solidFill>
                        <a:srgbClr val="AFC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5"/>
                        </a:lnSpc>
                      </a:pPr>
                      <a:r>
                        <a:rPr dirty="0" smtClean="0" baseline="18518" sz="2025" spc="-44">
                          <a:solidFill>
                            <a:srgbClr val="A5BAC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dirty="0" smtClean="0" baseline="18518" sz="2025" spc="22">
                          <a:solidFill>
                            <a:srgbClr val="A5BAC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baseline="18518" sz="2025" spc="-412">
                          <a:solidFill>
                            <a:srgbClr val="87A1B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850" spc="0">
                          <a:solidFill>
                            <a:srgbClr val="87A1BC"/>
                          </a:solidFill>
                          <a:latin typeface="Arial"/>
                          <a:cs typeface="Arial"/>
                        </a:rPr>
                        <a:t>L...</a:t>
                      </a:r>
                      <a:r>
                        <a:rPr dirty="0" smtClean="0" sz="850" spc="-15">
                          <a:solidFill>
                            <a:srgbClr val="87A1BC"/>
                          </a:solidFill>
                          <a:latin typeface="Arial"/>
                          <a:cs typeface="Arial"/>
                        </a:rPr>
                        <a:t>_</a:t>
                      </a:r>
                      <a:r>
                        <a:rPr dirty="0" smtClean="0" sz="850" spc="0">
                          <a:solidFill>
                            <a:srgbClr val="A5BACF"/>
                          </a:solidFill>
                          <a:latin typeface="Arial"/>
                          <a:cs typeface="Arial"/>
                        </a:rPr>
                        <a:t>r=======;</a:t>
                      </a:r>
                      <a:r>
                        <a:rPr dirty="0" smtClean="0" sz="850" spc="-155">
                          <a:solidFill>
                            <a:srgbClr val="A5BACF"/>
                          </a:solidFill>
                          <a:latin typeface="Arial"/>
                          <a:cs typeface="Arial"/>
                        </a:rPr>
                        <a:t>'</a:t>
                      </a:r>
                      <a:r>
                        <a:rPr dirty="0" smtClean="0" baseline="18518" sz="2025" spc="0">
                          <a:solidFill>
                            <a:srgbClr val="87A1BC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baseline="18518" sz="2025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55276">
                      <a:solidFill>
                        <a:srgbClr val="C1D3F9"/>
                      </a:solidFill>
                      <a:prstDash val="solid"/>
                    </a:lnL>
                    <a:lnT w="18288">
                      <a:solidFill>
                        <a:srgbClr val="AFC3D4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5693664"/>
            <a:ext cx="7766304" cy="438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413995" y="515112"/>
            <a:ext cx="7211844" cy="0"/>
          </a:xfrm>
          <a:custGeom>
            <a:avLst/>
            <a:gdLst/>
            <a:ahLst/>
            <a:cxnLst/>
            <a:rect l="l" t="t" r="r" b="b"/>
            <a:pathLst>
              <a:path w="7211844" h="0">
                <a:moveTo>
                  <a:pt x="0" y="0"/>
                </a:moveTo>
                <a:lnTo>
                  <a:pt x="7211844" y="0"/>
                </a:lnTo>
              </a:path>
            </a:pathLst>
          </a:custGeom>
          <a:ln w="42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950975" y="515112"/>
            <a:ext cx="90741" cy="0"/>
          </a:xfrm>
          <a:custGeom>
            <a:avLst/>
            <a:gdLst/>
            <a:ahLst/>
            <a:cxnLst/>
            <a:rect l="l" t="t" r="r" b="b"/>
            <a:pathLst>
              <a:path w="90741" h="0">
                <a:moveTo>
                  <a:pt x="0" y="0"/>
                </a:moveTo>
                <a:lnTo>
                  <a:pt x="90741" y="0"/>
                </a:lnTo>
              </a:path>
            </a:pathLst>
          </a:custGeom>
          <a:ln w="42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38200" y="1755648"/>
            <a:ext cx="0" cy="1749552"/>
          </a:xfrm>
          <a:custGeom>
            <a:avLst/>
            <a:gdLst/>
            <a:ahLst/>
            <a:cxnLst/>
            <a:rect l="l" t="t" r="r" b="b"/>
            <a:pathLst>
              <a:path w="0" h="1749552">
                <a:moveTo>
                  <a:pt x="0" y="1749552"/>
                </a:moveTo>
                <a:lnTo>
                  <a:pt x="0" y="0"/>
                </a:lnTo>
              </a:path>
            </a:pathLst>
          </a:custGeom>
          <a:ln w="67056">
            <a:solidFill>
              <a:srgbClr val="4B80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972311" y="493776"/>
            <a:ext cx="0" cy="5303520"/>
          </a:xfrm>
          <a:custGeom>
            <a:avLst/>
            <a:gdLst/>
            <a:ahLst/>
            <a:cxnLst/>
            <a:rect l="l" t="t" r="r" b="b"/>
            <a:pathLst>
              <a:path w="0" h="5303520">
                <a:moveTo>
                  <a:pt x="0" y="5303520"/>
                </a:moveTo>
                <a:lnTo>
                  <a:pt x="0" y="0"/>
                </a:lnTo>
              </a:path>
            </a:pathLst>
          </a:custGeom>
          <a:ln w="42672">
            <a:solidFill>
              <a:srgbClr val="00030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449056" y="3858767"/>
            <a:ext cx="0" cy="2145792"/>
          </a:xfrm>
          <a:custGeom>
            <a:avLst/>
            <a:gdLst/>
            <a:ahLst/>
            <a:cxnLst/>
            <a:rect l="l" t="t" r="r" b="b"/>
            <a:pathLst>
              <a:path w="0" h="2145792">
                <a:moveTo>
                  <a:pt x="0" y="2145792"/>
                </a:moveTo>
                <a:lnTo>
                  <a:pt x="0" y="0"/>
                </a:lnTo>
              </a:path>
            </a:pathLst>
          </a:custGeom>
          <a:ln w="6096">
            <a:solidFill>
              <a:srgbClr val="BFBCB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601456" y="493776"/>
            <a:ext cx="0" cy="5218176"/>
          </a:xfrm>
          <a:custGeom>
            <a:avLst/>
            <a:gdLst/>
            <a:ahLst/>
            <a:cxnLst/>
            <a:rect l="l" t="t" r="r" b="b"/>
            <a:pathLst>
              <a:path w="0" h="5218176">
                <a:moveTo>
                  <a:pt x="0" y="5218176"/>
                </a:moveTo>
                <a:lnTo>
                  <a:pt x="0" y="0"/>
                </a:lnTo>
              </a:path>
            </a:pathLst>
          </a:custGeom>
          <a:ln w="487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650991" y="1082039"/>
            <a:ext cx="2926080" cy="0"/>
          </a:xfrm>
          <a:custGeom>
            <a:avLst/>
            <a:gdLst/>
            <a:ahLst/>
            <a:cxnLst/>
            <a:rect l="l" t="t" r="r" b="b"/>
            <a:pathLst>
              <a:path w="2926080" h="0">
                <a:moveTo>
                  <a:pt x="0" y="0"/>
                </a:moveTo>
                <a:lnTo>
                  <a:pt x="2926080" y="0"/>
                </a:lnTo>
              </a:path>
            </a:pathLst>
          </a:custGeom>
          <a:ln w="42672">
            <a:solidFill>
              <a:srgbClr val="282B4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346960" y="1292352"/>
            <a:ext cx="1481327" cy="0"/>
          </a:xfrm>
          <a:custGeom>
            <a:avLst/>
            <a:gdLst/>
            <a:ahLst/>
            <a:cxnLst/>
            <a:rect l="l" t="t" r="r" b="b"/>
            <a:pathLst>
              <a:path w="1481327" h="0">
                <a:moveTo>
                  <a:pt x="0" y="0"/>
                </a:moveTo>
                <a:lnTo>
                  <a:pt x="1481327" y="0"/>
                </a:lnTo>
              </a:path>
            </a:pathLst>
          </a:custGeom>
          <a:ln w="12192">
            <a:solidFill>
              <a:srgbClr val="B8C8D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864864" y="1292352"/>
            <a:ext cx="1231391" cy="0"/>
          </a:xfrm>
          <a:custGeom>
            <a:avLst/>
            <a:gdLst/>
            <a:ahLst/>
            <a:cxnLst/>
            <a:rect l="l" t="t" r="r" b="b"/>
            <a:pathLst>
              <a:path w="1231391" h="0">
                <a:moveTo>
                  <a:pt x="0" y="0"/>
                </a:moveTo>
                <a:lnTo>
                  <a:pt x="1231391" y="0"/>
                </a:lnTo>
              </a:path>
            </a:pathLst>
          </a:custGeom>
          <a:ln w="12192">
            <a:solidFill>
              <a:srgbClr val="7090A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036319" y="1508760"/>
            <a:ext cx="5279135" cy="0"/>
          </a:xfrm>
          <a:custGeom>
            <a:avLst/>
            <a:gdLst/>
            <a:ahLst/>
            <a:cxnLst/>
            <a:rect l="l" t="t" r="r" b="b"/>
            <a:pathLst>
              <a:path w="5279135" h="0">
                <a:moveTo>
                  <a:pt x="0" y="0"/>
                </a:moveTo>
                <a:lnTo>
                  <a:pt x="5279135" y="0"/>
                </a:lnTo>
              </a:path>
            </a:pathLst>
          </a:custGeom>
          <a:ln w="6096">
            <a:solidFill>
              <a:srgbClr val="BFBCA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444495" y="3325367"/>
            <a:ext cx="469392" cy="0"/>
          </a:xfrm>
          <a:custGeom>
            <a:avLst/>
            <a:gdLst/>
            <a:ahLst/>
            <a:cxnLst/>
            <a:rect l="l" t="t" r="r" b="b"/>
            <a:pathLst>
              <a:path w="469392" h="0">
                <a:moveTo>
                  <a:pt x="0" y="0"/>
                </a:moveTo>
                <a:lnTo>
                  <a:pt x="46939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041908" y="1761388"/>
            <a:ext cx="1188720" cy="17005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417195">
              <a:lnSpc>
                <a:spcPct val="137000"/>
              </a:lnSpc>
            </a:pPr>
            <a:r>
              <a:rPr dirty="0" smtClean="0" sz="700" spc="310">
                <a:solidFill>
                  <a:srgbClr val="235482"/>
                </a:solidFill>
                <a:latin typeface="Arial"/>
                <a:cs typeface="Arial"/>
              </a:rPr>
              <a:t>O</a:t>
            </a:r>
            <a:r>
              <a:rPr dirty="0" smtClean="0" sz="700" spc="20">
                <a:solidFill>
                  <a:srgbClr val="726495"/>
                </a:solidFill>
                <a:latin typeface="Arial"/>
                <a:cs typeface="Arial"/>
              </a:rPr>
              <a:t>search</a:t>
            </a:r>
            <a:r>
              <a:rPr dirty="0" smtClean="0" sz="700" spc="5">
                <a:solidFill>
                  <a:srgbClr val="726495"/>
                </a:solidFill>
                <a:latin typeface="Arial"/>
                <a:cs typeface="Arial"/>
              </a:rPr>
              <a:t> </a:t>
            </a:r>
            <a:r>
              <a:rPr dirty="0" smtClean="0" sz="700" spc="20">
                <a:solidFill>
                  <a:srgbClr val="726495"/>
                </a:solidFill>
                <a:latin typeface="Arial"/>
                <a:cs typeface="Arial"/>
              </a:rPr>
              <a:t>for</a:t>
            </a:r>
            <a:r>
              <a:rPr dirty="0" smtClean="0" sz="700" spc="15">
                <a:solidFill>
                  <a:srgbClr val="726495"/>
                </a:solidFill>
                <a:latin typeface="Arial"/>
                <a:cs typeface="Arial"/>
              </a:rPr>
              <a:t> </a:t>
            </a:r>
            <a:r>
              <a:rPr dirty="0" smtClean="0" sz="700" spc="470">
                <a:solidFill>
                  <a:srgbClr val="235482"/>
                </a:solidFill>
                <a:latin typeface="Arial"/>
                <a:cs typeface="Arial"/>
              </a:rPr>
              <a:t>0</a:t>
            </a:r>
            <a:r>
              <a:rPr dirty="0" smtClean="0" sz="700" spc="-45">
                <a:solidFill>
                  <a:srgbClr val="726495"/>
                </a:solidFill>
                <a:latin typeface="Arial"/>
                <a:cs typeface="Arial"/>
              </a:rPr>
              <a:t>S</a:t>
            </a:r>
            <a:r>
              <a:rPr dirty="0" smtClean="0" sz="700" spc="40">
                <a:solidFill>
                  <a:srgbClr val="3D3472"/>
                </a:solidFill>
                <a:latin typeface="Arial"/>
                <a:cs typeface="Arial"/>
              </a:rPr>
              <a:t>t</a:t>
            </a:r>
            <a:r>
              <a:rPr dirty="0" smtClean="0" sz="700" spc="35">
                <a:solidFill>
                  <a:srgbClr val="726495"/>
                </a:solidFill>
                <a:latin typeface="Arial"/>
                <a:cs typeface="Arial"/>
              </a:rPr>
              <a:t>reet</a:t>
            </a:r>
            <a:r>
              <a:rPr dirty="0" smtClean="0" sz="700" spc="-35">
                <a:solidFill>
                  <a:srgbClr val="726495"/>
                </a:solidFill>
                <a:latin typeface="Arial"/>
                <a:cs typeface="Arial"/>
              </a:rPr>
              <a:t> </a:t>
            </a:r>
            <a:r>
              <a:rPr dirty="0" smtClean="0" sz="700" spc="10">
                <a:solidFill>
                  <a:srgbClr val="726495"/>
                </a:solidFill>
                <a:latin typeface="Arial"/>
                <a:cs typeface="Arial"/>
              </a:rPr>
              <a:t>Address:</a:t>
            </a:r>
            <a:r>
              <a:rPr dirty="0" smtClean="0" sz="700" spc="5">
                <a:solidFill>
                  <a:srgbClr val="726495"/>
                </a:solidFill>
                <a:latin typeface="Arial"/>
                <a:cs typeface="Arial"/>
              </a:rPr>
              <a:t> </a:t>
            </a:r>
            <a:r>
              <a:rPr dirty="0" smtClean="0" sz="750" spc="225">
                <a:solidFill>
                  <a:srgbClr val="235482"/>
                </a:solidFill>
                <a:latin typeface="Times New Roman"/>
                <a:cs typeface="Times New Roman"/>
              </a:rPr>
              <a:t>D</a:t>
            </a:r>
            <a:r>
              <a:rPr dirty="0" smtClean="0" sz="750" spc="-95">
                <a:solidFill>
                  <a:srgbClr val="235482"/>
                </a:solidFill>
                <a:latin typeface="Times New Roman"/>
                <a:cs typeface="Times New Roman"/>
              </a:rPr>
              <a:t> </a:t>
            </a:r>
            <a:r>
              <a:rPr dirty="0" smtClean="0" sz="750" spc="30">
                <a:solidFill>
                  <a:srgbClr val="5D4F89"/>
                </a:solidFill>
                <a:latin typeface="Times New Roman"/>
                <a:cs typeface="Times New Roman"/>
              </a:rPr>
              <a:t>eity: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mtClean="0" sz="700" spc="310">
                <a:solidFill>
                  <a:srgbClr val="41608C"/>
                </a:solidFill>
                <a:latin typeface="Arial"/>
                <a:cs typeface="Arial"/>
              </a:rPr>
              <a:t>O</a:t>
            </a:r>
            <a:r>
              <a:rPr dirty="0" smtClean="0" sz="700" spc="75">
                <a:solidFill>
                  <a:srgbClr val="726495"/>
                </a:solidFill>
                <a:latin typeface="Arial"/>
                <a:cs typeface="Arial"/>
              </a:rPr>
              <a:t>s</a:t>
            </a:r>
            <a:r>
              <a:rPr dirty="0" smtClean="0" sz="700" spc="40">
                <a:solidFill>
                  <a:srgbClr val="3D3472"/>
                </a:solidFill>
                <a:latin typeface="Arial"/>
                <a:cs typeface="Arial"/>
              </a:rPr>
              <a:t>t</a:t>
            </a:r>
            <a:r>
              <a:rPr dirty="0" smtClean="0" sz="700" spc="45">
                <a:solidFill>
                  <a:srgbClr val="726495"/>
                </a:solidFill>
                <a:latin typeface="Arial"/>
                <a:cs typeface="Arial"/>
              </a:rPr>
              <a:t>ate: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mtClean="0" sz="700" spc="225">
                <a:solidFill>
                  <a:srgbClr val="62799C"/>
                </a:solidFill>
                <a:latin typeface="Arial"/>
                <a:cs typeface="Arial"/>
              </a:rPr>
              <a:t>0</a:t>
            </a:r>
            <a:r>
              <a:rPr dirty="0" smtClean="0" sz="700" spc="240">
                <a:solidFill>
                  <a:srgbClr val="62799C"/>
                </a:solidFill>
                <a:latin typeface="Arial"/>
                <a:cs typeface="Arial"/>
              </a:rPr>
              <a:t>Z</a:t>
            </a:r>
            <a:r>
              <a:rPr dirty="0" smtClean="0" sz="700" spc="-20">
                <a:solidFill>
                  <a:srgbClr val="571F79"/>
                </a:solidFill>
                <a:latin typeface="Arial"/>
                <a:cs typeface="Arial"/>
              </a:rPr>
              <a:t>i</a:t>
            </a:r>
            <a:r>
              <a:rPr dirty="0" smtClean="0" sz="700" spc="85">
                <a:solidFill>
                  <a:srgbClr val="5D4F89"/>
                </a:solidFill>
                <a:latin typeface="Arial"/>
                <a:cs typeface="Arial"/>
              </a:rPr>
              <a:t>p</a:t>
            </a:r>
            <a:r>
              <a:rPr dirty="0" smtClean="0" sz="700" spc="65">
                <a:solidFill>
                  <a:srgbClr val="571F79"/>
                </a:solidFill>
                <a:latin typeface="Arial"/>
                <a:cs typeface="Arial"/>
              </a:rPr>
              <a:t>: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mtClean="0" sz="700" spc="170">
                <a:solidFill>
                  <a:srgbClr val="62799C"/>
                </a:solidFill>
                <a:latin typeface="Arial"/>
                <a:cs typeface="Arial"/>
              </a:rPr>
              <a:t>Oc</a:t>
            </a:r>
            <a:r>
              <a:rPr dirty="0" smtClean="0" sz="700" spc="135">
                <a:solidFill>
                  <a:srgbClr val="62799C"/>
                </a:solidFill>
                <a:latin typeface="Arial"/>
                <a:cs typeface="Arial"/>
              </a:rPr>
              <a:t>o</a:t>
            </a:r>
            <a:r>
              <a:rPr dirty="0" smtClean="0" sz="700" spc="10">
                <a:solidFill>
                  <a:srgbClr val="5D4F89"/>
                </a:solidFill>
                <a:latin typeface="Arial"/>
                <a:cs typeface="Arial"/>
              </a:rPr>
              <a:t>mmu</a:t>
            </a:r>
            <a:r>
              <a:rPr dirty="0" smtClean="0" sz="700" spc="-15">
                <a:solidFill>
                  <a:srgbClr val="5D4F89"/>
                </a:solidFill>
                <a:latin typeface="Arial"/>
                <a:cs typeface="Arial"/>
              </a:rPr>
              <a:t>n</a:t>
            </a:r>
            <a:r>
              <a:rPr dirty="0" smtClean="0" sz="700" spc="-20">
                <a:solidFill>
                  <a:srgbClr val="571F79"/>
                </a:solidFill>
                <a:latin typeface="Arial"/>
                <a:cs typeface="Arial"/>
              </a:rPr>
              <a:t>i</a:t>
            </a:r>
            <a:r>
              <a:rPr dirty="0" smtClean="0" sz="700" spc="40">
                <a:solidFill>
                  <a:srgbClr val="726495"/>
                </a:solidFill>
                <a:latin typeface="Arial"/>
                <a:cs typeface="Arial"/>
              </a:rPr>
              <a:t>ty</a:t>
            </a:r>
            <a:r>
              <a:rPr dirty="0" smtClean="0" sz="700" spc="30">
                <a:solidFill>
                  <a:srgbClr val="726495"/>
                </a:solidFill>
                <a:latin typeface="Arial"/>
                <a:cs typeface="Arial"/>
              </a:rPr>
              <a:t> </a:t>
            </a:r>
            <a:r>
              <a:rPr dirty="0" smtClean="0" sz="700" spc="25">
                <a:solidFill>
                  <a:srgbClr val="726495"/>
                </a:solidFill>
                <a:latin typeface="Arial"/>
                <a:cs typeface="Arial"/>
              </a:rPr>
              <a:t>ID: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mtClean="0" sz="700" spc="470">
                <a:solidFill>
                  <a:srgbClr val="62799C"/>
                </a:solidFill>
                <a:latin typeface="Arial"/>
                <a:cs typeface="Arial"/>
              </a:rPr>
              <a:t>0</a:t>
            </a:r>
            <a:r>
              <a:rPr dirty="0" smtClean="0" sz="700" spc="0">
                <a:solidFill>
                  <a:srgbClr val="726495"/>
                </a:solidFill>
                <a:latin typeface="Arial"/>
                <a:cs typeface="Arial"/>
              </a:rPr>
              <a:t>Commu</a:t>
            </a:r>
            <a:r>
              <a:rPr dirty="0" smtClean="0" sz="700" spc="10">
                <a:solidFill>
                  <a:srgbClr val="726495"/>
                </a:solidFill>
                <a:latin typeface="Arial"/>
                <a:cs typeface="Arial"/>
              </a:rPr>
              <a:t>n</a:t>
            </a:r>
            <a:r>
              <a:rPr dirty="0" smtClean="0" sz="700" spc="-20">
                <a:solidFill>
                  <a:srgbClr val="571F79"/>
                </a:solidFill>
                <a:latin typeface="Arial"/>
                <a:cs typeface="Arial"/>
              </a:rPr>
              <a:t>i</a:t>
            </a:r>
            <a:r>
              <a:rPr dirty="0" smtClean="0" sz="700" spc="40">
                <a:solidFill>
                  <a:srgbClr val="726495"/>
                </a:solidFill>
                <a:latin typeface="Arial"/>
                <a:cs typeface="Arial"/>
              </a:rPr>
              <a:t>ty</a:t>
            </a:r>
            <a:r>
              <a:rPr dirty="0" smtClean="0" sz="700" spc="-15">
                <a:solidFill>
                  <a:srgbClr val="726495"/>
                </a:solidFill>
                <a:latin typeface="Arial"/>
                <a:cs typeface="Arial"/>
              </a:rPr>
              <a:t> </a:t>
            </a:r>
            <a:r>
              <a:rPr dirty="0" smtClean="0" sz="700" spc="10">
                <a:solidFill>
                  <a:srgbClr val="5D4F89"/>
                </a:solidFill>
                <a:latin typeface="Arial"/>
                <a:cs typeface="Arial"/>
              </a:rPr>
              <a:t>Name: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mtClean="0" sz="700" spc="165">
                <a:solidFill>
                  <a:srgbClr val="62799C"/>
                </a:solidFill>
                <a:latin typeface="Arial"/>
                <a:cs typeface="Arial"/>
              </a:rPr>
              <a:t>0</a:t>
            </a:r>
            <a:r>
              <a:rPr dirty="0" smtClean="0" sz="700" spc="-310">
                <a:solidFill>
                  <a:srgbClr val="726495"/>
                </a:solidFill>
                <a:latin typeface="Arial"/>
                <a:cs typeface="Arial"/>
              </a:rPr>
              <a:t>I</a:t>
            </a:r>
            <a:r>
              <a:rPr dirty="0" smtClean="0" sz="700" spc="-10">
                <a:solidFill>
                  <a:srgbClr val="3D3472"/>
                </a:solidFill>
                <a:latin typeface="Arial"/>
                <a:cs typeface="Arial"/>
              </a:rPr>
              <a:t>n</a:t>
            </a:r>
            <a:r>
              <a:rPr dirty="0" smtClean="0" sz="700" spc="20">
                <a:solidFill>
                  <a:srgbClr val="726495"/>
                </a:solidFill>
                <a:latin typeface="Arial"/>
                <a:cs typeface="Arial"/>
              </a:rPr>
              <a:t>sured</a:t>
            </a:r>
            <a:r>
              <a:rPr dirty="0" smtClean="0" sz="700" spc="40">
                <a:solidFill>
                  <a:srgbClr val="726495"/>
                </a:solidFill>
                <a:latin typeface="Arial"/>
                <a:cs typeface="Arial"/>
              </a:rPr>
              <a:t> </a:t>
            </a:r>
            <a:r>
              <a:rPr dirty="0" smtClean="0" sz="700" spc="0">
                <a:solidFill>
                  <a:srgbClr val="5D4F89"/>
                </a:solidFill>
                <a:latin typeface="Arial"/>
                <a:cs typeface="Arial"/>
              </a:rPr>
              <a:t>Name </a:t>
            </a:r>
            <a:r>
              <a:rPr dirty="0" smtClean="0" sz="700" spc="10">
                <a:solidFill>
                  <a:srgbClr val="726495"/>
                </a:solidFill>
                <a:latin typeface="Arial"/>
                <a:cs typeface="Arial"/>
              </a:rPr>
              <a:t>Cont</a:t>
            </a:r>
            <a:r>
              <a:rPr dirty="0" smtClean="0" sz="700" spc="20">
                <a:solidFill>
                  <a:srgbClr val="726495"/>
                </a:solidFill>
                <a:latin typeface="Arial"/>
                <a:cs typeface="Arial"/>
              </a:rPr>
              <a:t>a</a:t>
            </a:r>
            <a:r>
              <a:rPr dirty="0" smtClean="0" sz="700" spc="-20">
                <a:solidFill>
                  <a:srgbClr val="703482"/>
                </a:solidFill>
                <a:latin typeface="Arial"/>
                <a:cs typeface="Arial"/>
              </a:rPr>
              <a:t>i</a:t>
            </a:r>
            <a:r>
              <a:rPr dirty="0" smtClean="0" sz="700" spc="40">
                <a:solidFill>
                  <a:srgbClr val="5D4F89"/>
                </a:solidFill>
                <a:latin typeface="Arial"/>
                <a:cs typeface="Arial"/>
              </a:rPr>
              <a:t>ns: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mtClean="0" sz="700" spc="470">
                <a:solidFill>
                  <a:srgbClr val="62799C"/>
                </a:solidFill>
                <a:latin typeface="Arial"/>
                <a:cs typeface="Arial"/>
              </a:rPr>
              <a:t>0</a:t>
            </a:r>
            <a:r>
              <a:rPr dirty="0" smtClean="0" sz="700" spc="-30">
                <a:solidFill>
                  <a:srgbClr val="726495"/>
                </a:solidFill>
                <a:latin typeface="Arial"/>
                <a:cs typeface="Arial"/>
              </a:rPr>
              <a:t>C</a:t>
            </a:r>
            <a:r>
              <a:rPr dirty="0" smtClean="0" sz="700" spc="-20">
                <a:solidFill>
                  <a:srgbClr val="571F79"/>
                </a:solidFill>
                <a:latin typeface="Arial"/>
                <a:cs typeface="Arial"/>
              </a:rPr>
              <a:t>l</a:t>
            </a:r>
            <a:r>
              <a:rPr dirty="0" smtClean="0" sz="700" spc="40">
                <a:solidFill>
                  <a:srgbClr val="5D4F89"/>
                </a:solidFill>
                <a:latin typeface="Arial"/>
                <a:cs typeface="Arial"/>
              </a:rPr>
              <a:t>a</a:t>
            </a:r>
            <a:r>
              <a:rPr dirty="0" smtClean="0" sz="700" spc="-20">
                <a:solidFill>
                  <a:srgbClr val="571F79"/>
                </a:solidFill>
                <a:latin typeface="Arial"/>
                <a:cs typeface="Arial"/>
              </a:rPr>
              <a:t>i</a:t>
            </a:r>
            <a:r>
              <a:rPr dirty="0" smtClean="0" sz="700" spc="25">
                <a:solidFill>
                  <a:srgbClr val="5D4F89"/>
                </a:solidFill>
                <a:latin typeface="Arial"/>
                <a:cs typeface="Arial"/>
              </a:rPr>
              <a:t>m</a:t>
            </a:r>
            <a:r>
              <a:rPr dirty="0" smtClean="0" sz="700" spc="-40">
                <a:solidFill>
                  <a:srgbClr val="5D4F89"/>
                </a:solidFill>
                <a:latin typeface="Arial"/>
                <a:cs typeface="Arial"/>
              </a:rPr>
              <a:t> </a:t>
            </a:r>
            <a:r>
              <a:rPr dirty="0" smtClean="0" sz="700" spc="25">
                <a:solidFill>
                  <a:srgbClr val="726495"/>
                </a:solidFill>
                <a:latin typeface="Arial"/>
                <a:cs typeface="Arial"/>
              </a:rPr>
              <a:t>Count</a:t>
            </a:r>
            <a:r>
              <a:rPr dirty="0" smtClean="0" sz="700" spc="-5">
                <a:solidFill>
                  <a:srgbClr val="726495"/>
                </a:solidFill>
                <a:latin typeface="Arial"/>
                <a:cs typeface="Arial"/>
              </a:rPr>
              <a:t> </a:t>
            </a:r>
            <a:r>
              <a:rPr dirty="0" smtClean="0" sz="700" spc="-20">
                <a:solidFill>
                  <a:srgbClr val="571F79"/>
                </a:solidFill>
                <a:latin typeface="Arial"/>
                <a:cs typeface="Arial"/>
              </a:rPr>
              <a:t>i</a:t>
            </a:r>
            <a:r>
              <a:rPr dirty="0" smtClean="0" sz="700" spc="30">
                <a:solidFill>
                  <a:srgbClr val="726495"/>
                </a:solidFill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mtClean="0" sz="700" spc="470">
                <a:solidFill>
                  <a:srgbClr val="62799C"/>
                </a:solidFill>
                <a:latin typeface="Arial"/>
                <a:cs typeface="Arial"/>
              </a:rPr>
              <a:t>0</a:t>
            </a:r>
            <a:r>
              <a:rPr dirty="0" smtClean="0" sz="700" spc="5">
                <a:solidFill>
                  <a:srgbClr val="5D4F89"/>
                </a:solidFill>
                <a:latin typeface="Arial"/>
                <a:cs typeface="Arial"/>
              </a:rPr>
              <a:t>Total</a:t>
            </a:r>
            <a:r>
              <a:rPr dirty="0" smtClean="0" sz="700" spc="10">
                <a:solidFill>
                  <a:srgbClr val="5D4F89"/>
                </a:solidFill>
                <a:latin typeface="Arial"/>
                <a:cs typeface="Arial"/>
              </a:rPr>
              <a:t> </a:t>
            </a:r>
            <a:r>
              <a:rPr dirty="0" smtClean="0" sz="700" spc="25">
                <a:solidFill>
                  <a:srgbClr val="726495"/>
                </a:solidFill>
                <a:latin typeface="Arial"/>
                <a:cs typeface="Arial"/>
              </a:rPr>
              <a:t>daim</a:t>
            </a:r>
            <a:r>
              <a:rPr dirty="0" smtClean="0" sz="700" spc="5">
                <a:solidFill>
                  <a:srgbClr val="726495"/>
                </a:solidFill>
                <a:latin typeface="Arial"/>
                <a:cs typeface="Arial"/>
              </a:rPr>
              <a:t> </a:t>
            </a:r>
            <a:r>
              <a:rPr dirty="0" smtClean="0" sz="700" spc="-20">
                <a:solidFill>
                  <a:srgbClr val="571F79"/>
                </a:solidFill>
                <a:latin typeface="Arial"/>
                <a:cs typeface="Arial"/>
              </a:rPr>
              <a:t>l</a:t>
            </a:r>
            <a:r>
              <a:rPr dirty="0" smtClean="0" sz="700" spc="10">
                <a:solidFill>
                  <a:srgbClr val="726495"/>
                </a:solidFill>
                <a:latin typeface="Arial"/>
                <a:cs typeface="Arial"/>
              </a:rPr>
              <a:t>oss</a:t>
            </a:r>
            <a:r>
              <a:rPr dirty="0" smtClean="0" sz="700" spc="15">
                <a:solidFill>
                  <a:srgbClr val="726495"/>
                </a:solidFill>
                <a:latin typeface="Arial"/>
                <a:cs typeface="Arial"/>
              </a:rPr>
              <a:t> </a:t>
            </a:r>
            <a:r>
              <a:rPr dirty="0" smtClean="0" sz="700" spc="50">
                <a:solidFill>
                  <a:srgbClr val="5D4F89"/>
                </a:solidFill>
                <a:latin typeface="Arial"/>
                <a:cs typeface="Arial"/>
              </a:rPr>
              <a:t>b</a:t>
            </a:r>
            <a:r>
              <a:rPr dirty="0" smtClean="0" sz="700" spc="25">
                <a:solidFill>
                  <a:srgbClr val="5D4F89"/>
                </a:solidFill>
                <a:latin typeface="Arial"/>
                <a:cs typeface="Arial"/>
              </a:rPr>
              <a:t>e</a:t>
            </a:r>
            <a:r>
              <a:rPr dirty="0" smtClean="0" sz="700" spc="40">
                <a:solidFill>
                  <a:srgbClr val="3D3472"/>
                </a:solidFill>
                <a:latin typeface="Arial"/>
                <a:cs typeface="Arial"/>
              </a:rPr>
              <a:t>t</a:t>
            </a:r>
            <a:r>
              <a:rPr dirty="0" smtClean="0" sz="700" spc="30">
                <a:solidFill>
                  <a:srgbClr val="726495"/>
                </a:solidFill>
                <a:latin typeface="Arial"/>
                <a:cs typeface="Arial"/>
              </a:rPr>
              <a:t>ween: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mtClean="0" sz="700" spc="290">
                <a:solidFill>
                  <a:srgbClr val="62799C"/>
                </a:solidFill>
                <a:latin typeface="Arial"/>
                <a:cs typeface="Arial"/>
              </a:rPr>
              <a:t>O</a:t>
            </a:r>
            <a:r>
              <a:rPr dirty="0" smtClean="0" sz="700" spc="140">
                <a:solidFill>
                  <a:srgbClr val="62799C"/>
                </a:solidFill>
                <a:latin typeface="Arial"/>
                <a:cs typeface="Arial"/>
              </a:rPr>
              <a:t>c</a:t>
            </a:r>
            <a:r>
              <a:rPr dirty="0" smtClean="0" sz="700" spc="-20">
                <a:solidFill>
                  <a:srgbClr val="571F79"/>
                </a:solidFill>
                <a:latin typeface="Arial"/>
                <a:cs typeface="Arial"/>
              </a:rPr>
              <a:t>l</a:t>
            </a:r>
            <a:r>
              <a:rPr dirty="0" smtClean="0" sz="700" spc="40">
                <a:solidFill>
                  <a:srgbClr val="5D4F89"/>
                </a:solidFill>
                <a:latin typeface="Arial"/>
                <a:cs typeface="Arial"/>
              </a:rPr>
              <a:t>a</a:t>
            </a:r>
            <a:r>
              <a:rPr dirty="0" smtClean="0" sz="700" spc="-20">
                <a:solidFill>
                  <a:srgbClr val="571F79"/>
                </a:solidFill>
                <a:latin typeface="Arial"/>
                <a:cs typeface="Arial"/>
              </a:rPr>
              <a:t>i</a:t>
            </a:r>
            <a:r>
              <a:rPr dirty="0" smtClean="0" sz="700" spc="25">
                <a:solidFill>
                  <a:srgbClr val="5D4F89"/>
                </a:solidFill>
                <a:latin typeface="Arial"/>
                <a:cs typeface="Arial"/>
              </a:rPr>
              <a:t>m</a:t>
            </a:r>
            <a:r>
              <a:rPr dirty="0" smtClean="0" sz="700" spc="-40">
                <a:solidFill>
                  <a:srgbClr val="5D4F89"/>
                </a:solidFill>
                <a:latin typeface="Arial"/>
                <a:cs typeface="Arial"/>
              </a:rPr>
              <a:t> </a:t>
            </a:r>
            <a:r>
              <a:rPr dirty="0" smtClean="0" sz="700" spc="20">
                <a:solidFill>
                  <a:srgbClr val="5D4F89"/>
                </a:solidFill>
                <a:latin typeface="Arial"/>
                <a:cs typeface="Arial"/>
              </a:rPr>
              <a:t>D</a:t>
            </a:r>
            <a:r>
              <a:rPr dirty="0" smtClean="0" sz="700" spc="-5">
                <a:solidFill>
                  <a:srgbClr val="5D4F89"/>
                </a:solidFill>
                <a:latin typeface="Arial"/>
                <a:cs typeface="Arial"/>
              </a:rPr>
              <a:t>a</a:t>
            </a:r>
            <a:r>
              <a:rPr dirty="0" smtClean="0" sz="700" spc="40">
                <a:solidFill>
                  <a:srgbClr val="3D3472"/>
                </a:solidFill>
                <a:latin typeface="Arial"/>
                <a:cs typeface="Arial"/>
              </a:rPr>
              <a:t>t</a:t>
            </a:r>
            <a:r>
              <a:rPr dirty="0" smtClean="0" sz="700" spc="50">
                <a:solidFill>
                  <a:srgbClr val="726495"/>
                </a:solidFill>
                <a:latin typeface="Arial"/>
                <a:cs typeface="Arial"/>
              </a:rPr>
              <a:t>e</a:t>
            </a:r>
            <a:r>
              <a:rPr dirty="0" smtClean="0" sz="700" spc="-15">
                <a:solidFill>
                  <a:srgbClr val="726495"/>
                </a:solidFill>
                <a:latin typeface="Arial"/>
                <a:cs typeface="Arial"/>
              </a:rPr>
              <a:t> </a:t>
            </a:r>
            <a:r>
              <a:rPr dirty="0" smtClean="0" sz="700" spc="25">
                <a:solidFill>
                  <a:srgbClr val="5D4F89"/>
                </a:solidFill>
                <a:latin typeface="Arial"/>
                <a:cs typeface="Arial"/>
              </a:rPr>
              <a:t>Betwee</a:t>
            </a:r>
            <a:r>
              <a:rPr dirty="0" smtClean="0" sz="700" spc="60">
                <a:solidFill>
                  <a:srgbClr val="5D4F89"/>
                </a:solidFill>
                <a:latin typeface="Arial"/>
                <a:cs typeface="Arial"/>
              </a:rPr>
              <a:t>n</a:t>
            </a:r>
            <a:r>
              <a:rPr dirty="0" smtClean="0" sz="700" spc="65">
                <a:solidFill>
                  <a:srgbClr val="571F79"/>
                </a:solidFill>
                <a:latin typeface="Arial"/>
                <a:cs typeface="Arial"/>
              </a:rPr>
              <a:t>: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41717" y="464334"/>
            <a:ext cx="372277" cy="483753"/>
          </a:xfrm>
          <a:custGeom>
            <a:avLst/>
            <a:gdLst/>
            <a:ahLst/>
            <a:cxnLst/>
            <a:rect l="l" t="t" r="r" b="b"/>
            <a:pathLst>
              <a:path w="372277" h="483753">
                <a:moveTo>
                  <a:pt x="0" y="0"/>
                </a:moveTo>
                <a:lnTo>
                  <a:pt x="372277" y="0"/>
                </a:lnTo>
                <a:lnTo>
                  <a:pt x="372277" y="483753"/>
                </a:lnTo>
                <a:lnTo>
                  <a:pt x="0" y="483753"/>
                </a:lnTo>
                <a:lnTo>
                  <a:pt x="0" y="0"/>
                </a:lnTo>
                <a:close/>
              </a:path>
            </a:pathLst>
          </a:custGeom>
          <a:solidFill>
            <a:srgbClr val="54607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445590" y="600636"/>
            <a:ext cx="592072" cy="304613"/>
          </a:xfrm>
          <a:custGeom>
            <a:avLst/>
            <a:gdLst/>
            <a:ahLst/>
            <a:cxnLst/>
            <a:rect l="l" t="t" r="r" b="b"/>
            <a:pathLst>
              <a:path w="592072" h="304613">
                <a:moveTo>
                  <a:pt x="0" y="0"/>
                </a:moveTo>
                <a:lnTo>
                  <a:pt x="592072" y="0"/>
                </a:lnTo>
                <a:lnTo>
                  <a:pt x="592072" y="304613"/>
                </a:lnTo>
                <a:lnTo>
                  <a:pt x="0" y="304613"/>
                </a:lnTo>
                <a:lnTo>
                  <a:pt x="0" y="0"/>
                </a:lnTo>
                <a:close/>
              </a:path>
            </a:pathLst>
          </a:custGeom>
          <a:solidFill>
            <a:srgbClr val="2D314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949141" y="680073"/>
            <a:ext cx="2959469" cy="212452"/>
          </a:xfrm>
          <a:custGeom>
            <a:avLst/>
            <a:gdLst/>
            <a:ahLst/>
            <a:cxnLst/>
            <a:rect l="l" t="t" r="r" b="b"/>
            <a:pathLst>
              <a:path w="2959469" h="212452">
                <a:moveTo>
                  <a:pt x="0" y="0"/>
                </a:moveTo>
                <a:lnTo>
                  <a:pt x="2959469" y="0"/>
                </a:lnTo>
                <a:lnTo>
                  <a:pt x="2959469" y="212452"/>
                </a:lnTo>
                <a:lnTo>
                  <a:pt x="0" y="212452"/>
                </a:lnTo>
                <a:lnTo>
                  <a:pt x="0" y="0"/>
                </a:lnTo>
                <a:close/>
              </a:path>
            </a:pathLst>
          </a:custGeom>
          <a:solidFill>
            <a:srgbClr val="2D314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194244" y="989571"/>
            <a:ext cx="474161" cy="118287"/>
          </a:xfrm>
          <a:custGeom>
            <a:avLst/>
            <a:gdLst/>
            <a:ahLst/>
            <a:cxnLst/>
            <a:rect l="l" t="t" r="r" b="b"/>
            <a:pathLst>
              <a:path w="474161" h="118287">
                <a:moveTo>
                  <a:pt x="0" y="0"/>
                </a:moveTo>
                <a:lnTo>
                  <a:pt x="474161" y="0"/>
                </a:lnTo>
                <a:lnTo>
                  <a:pt x="474161" y="118287"/>
                </a:lnTo>
                <a:lnTo>
                  <a:pt x="0" y="118287"/>
                </a:lnTo>
                <a:lnTo>
                  <a:pt x="0" y="0"/>
                </a:lnTo>
                <a:close/>
              </a:path>
            </a:pathLst>
          </a:custGeom>
          <a:solidFill>
            <a:srgbClr val="2D314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968436" y="989571"/>
            <a:ext cx="507406" cy="118287"/>
          </a:xfrm>
          <a:custGeom>
            <a:avLst/>
            <a:gdLst/>
            <a:ahLst/>
            <a:cxnLst/>
            <a:rect l="l" t="t" r="r" b="b"/>
            <a:pathLst>
              <a:path w="507406" h="118287">
                <a:moveTo>
                  <a:pt x="0" y="0"/>
                </a:moveTo>
                <a:lnTo>
                  <a:pt x="507406" y="0"/>
                </a:lnTo>
                <a:lnTo>
                  <a:pt x="507406" y="118287"/>
                </a:lnTo>
                <a:lnTo>
                  <a:pt x="0" y="118287"/>
                </a:lnTo>
                <a:lnTo>
                  <a:pt x="0" y="0"/>
                </a:lnTo>
                <a:close/>
              </a:path>
            </a:pathLst>
          </a:custGeom>
          <a:solidFill>
            <a:srgbClr val="2D314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41908" y="466852"/>
            <a:ext cx="1444625" cy="641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900" spc="1025">
                <a:solidFill>
                  <a:srgbClr val="BFCDDB"/>
                </a:solidFill>
                <a:latin typeface="Times New Roman"/>
                <a:cs typeface="Times New Roman"/>
              </a:rPr>
              <a:t>Q</a:t>
            </a:r>
            <a:r>
              <a:rPr dirty="0" smtClean="0" sz="1800" spc="-200" b="1">
                <a:solidFill>
                  <a:srgbClr val="E8E8E8"/>
                </a:solidFill>
                <a:latin typeface="Times New Roman"/>
                <a:cs typeface="Times New Roman"/>
              </a:rPr>
              <a:t>FEMA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39"/>
              </a:spcBef>
            </a:pPr>
            <a:endParaRPr sz="600"/>
          </a:p>
          <a:p>
            <a:pPr marL="158750">
              <a:lnSpc>
                <a:spcPct val="100000"/>
              </a:lnSpc>
              <a:tabLst>
                <a:tab pos="932815" algn="l"/>
              </a:tabLst>
            </a:pPr>
            <a:r>
              <a:rPr dirty="0" smtClean="0" sz="700" spc="-55">
                <a:solidFill>
                  <a:srgbClr val="B3BAB6"/>
                </a:solidFill>
                <a:latin typeface="Arial"/>
                <a:cs typeface="Arial"/>
              </a:rPr>
              <a:t>Ma1n</a:t>
            </a:r>
            <a:r>
              <a:rPr dirty="0" smtClean="0" sz="700" spc="85">
                <a:solidFill>
                  <a:srgbClr val="B3BAB6"/>
                </a:solidFill>
                <a:latin typeface="Arial"/>
                <a:cs typeface="Arial"/>
              </a:rPr>
              <a:t> </a:t>
            </a:r>
            <a:r>
              <a:rPr dirty="0" smtClean="0" sz="700" spc="25">
                <a:solidFill>
                  <a:srgbClr val="B3BAB6"/>
                </a:solidFill>
                <a:latin typeface="Arial"/>
                <a:cs typeface="Arial"/>
              </a:rPr>
              <a:t>Menu</a:t>
            </a:r>
            <a:r>
              <a:rPr dirty="0" smtClean="0" sz="700" spc="25">
                <a:solidFill>
                  <a:srgbClr val="B3BAB6"/>
                </a:solidFill>
                <a:latin typeface="Arial"/>
                <a:cs typeface="Arial"/>
              </a:rPr>
              <a:t>	</a:t>
            </a:r>
            <a:r>
              <a:rPr dirty="0" smtClean="0" sz="700" spc="25">
                <a:solidFill>
                  <a:srgbClr val="B3BAB6"/>
                </a:solidFill>
                <a:latin typeface="Arial"/>
                <a:cs typeface="Arial"/>
              </a:rPr>
              <a:t>M</a:t>
            </a:r>
            <a:r>
              <a:rPr dirty="0" smtClean="0" sz="700" spc="-15">
                <a:solidFill>
                  <a:srgbClr val="B3BAB6"/>
                </a:solidFill>
                <a:latin typeface="Arial"/>
                <a:cs typeface="Arial"/>
              </a:rPr>
              <a:t>a</a:t>
            </a:r>
            <a:r>
              <a:rPr dirty="0" smtClean="0" sz="700" spc="75">
                <a:solidFill>
                  <a:srgbClr val="CAD4C3"/>
                </a:solidFill>
                <a:latin typeface="Arial"/>
                <a:cs typeface="Arial"/>
              </a:rPr>
              <a:t>p</a:t>
            </a:r>
            <a:r>
              <a:rPr dirty="0" smtClean="0" sz="700" spc="10">
                <a:solidFill>
                  <a:srgbClr val="CAD4C3"/>
                </a:solidFill>
                <a:latin typeface="Arial"/>
                <a:cs typeface="Arial"/>
              </a:rPr>
              <a:t> </a:t>
            </a:r>
            <a:r>
              <a:rPr dirty="0" smtClean="0" sz="700" spc="0">
                <a:solidFill>
                  <a:srgbClr val="B3BAB6"/>
                </a:solidFill>
                <a:latin typeface="Arial"/>
                <a:cs typeface="Arial"/>
              </a:rPr>
              <a:t>V</a:t>
            </a:r>
            <a:r>
              <a:rPr dirty="0" smtClean="0" sz="700" spc="-250">
                <a:solidFill>
                  <a:srgbClr val="CAD4C3"/>
                </a:solidFill>
                <a:latin typeface="Arial"/>
                <a:cs typeface="Arial"/>
              </a:rPr>
              <a:t>1</a:t>
            </a:r>
            <a:r>
              <a:rPr dirty="0" smtClean="0" sz="700" spc="35">
                <a:solidFill>
                  <a:srgbClr val="B3BAB6"/>
                </a:solidFill>
                <a:latin typeface="Arial"/>
                <a:cs typeface="Arial"/>
              </a:rPr>
              <a:t>ewer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61030" y="989571"/>
            <a:ext cx="312414" cy="118287"/>
          </a:xfrm>
          <a:custGeom>
            <a:avLst/>
            <a:gdLst/>
            <a:ahLst/>
            <a:cxnLst/>
            <a:rect l="l" t="t" r="r" b="b"/>
            <a:pathLst>
              <a:path w="312414" h="118287">
                <a:moveTo>
                  <a:pt x="0" y="0"/>
                </a:moveTo>
                <a:lnTo>
                  <a:pt x="312414" y="0"/>
                </a:lnTo>
                <a:lnTo>
                  <a:pt x="312414" y="118287"/>
                </a:lnTo>
                <a:lnTo>
                  <a:pt x="0" y="118287"/>
                </a:lnTo>
                <a:lnTo>
                  <a:pt x="0" y="0"/>
                </a:lnTo>
                <a:close/>
              </a:path>
            </a:pathLst>
          </a:custGeom>
          <a:solidFill>
            <a:srgbClr val="2D314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519398" y="989571"/>
            <a:ext cx="571731" cy="118287"/>
          </a:xfrm>
          <a:custGeom>
            <a:avLst/>
            <a:gdLst/>
            <a:ahLst/>
            <a:cxnLst/>
            <a:rect l="l" t="t" r="r" b="b"/>
            <a:pathLst>
              <a:path w="571731" h="118287">
                <a:moveTo>
                  <a:pt x="0" y="0"/>
                </a:moveTo>
                <a:lnTo>
                  <a:pt x="571731" y="0"/>
                </a:lnTo>
                <a:lnTo>
                  <a:pt x="571731" y="118287"/>
                </a:lnTo>
                <a:lnTo>
                  <a:pt x="0" y="118287"/>
                </a:lnTo>
                <a:lnTo>
                  <a:pt x="0" y="0"/>
                </a:lnTo>
                <a:close/>
              </a:path>
            </a:pathLst>
          </a:custGeom>
          <a:solidFill>
            <a:srgbClr val="2D314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455782" y="989571"/>
            <a:ext cx="276930" cy="118287"/>
          </a:xfrm>
          <a:custGeom>
            <a:avLst/>
            <a:gdLst/>
            <a:ahLst/>
            <a:cxnLst/>
            <a:rect l="l" t="t" r="r" b="b"/>
            <a:pathLst>
              <a:path w="276930" h="118287">
                <a:moveTo>
                  <a:pt x="0" y="0"/>
                </a:moveTo>
                <a:lnTo>
                  <a:pt x="276930" y="0"/>
                </a:lnTo>
                <a:lnTo>
                  <a:pt x="276930" y="118287"/>
                </a:lnTo>
                <a:lnTo>
                  <a:pt x="0" y="118287"/>
                </a:lnTo>
                <a:lnTo>
                  <a:pt x="0" y="0"/>
                </a:lnTo>
                <a:close/>
              </a:path>
            </a:pathLst>
          </a:custGeom>
          <a:solidFill>
            <a:srgbClr val="2D314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290223" y="989571"/>
            <a:ext cx="195748" cy="118287"/>
          </a:xfrm>
          <a:custGeom>
            <a:avLst/>
            <a:gdLst/>
            <a:ahLst/>
            <a:cxnLst/>
            <a:rect l="l" t="t" r="r" b="b"/>
            <a:pathLst>
              <a:path w="195748" h="118287">
                <a:moveTo>
                  <a:pt x="0" y="0"/>
                </a:moveTo>
                <a:lnTo>
                  <a:pt x="195748" y="0"/>
                </a:lnTo>
                <a:lnTo>
                  <a:pt x="195748" y="118287"/>
                </a:lnTo>
                <a:lnTo>
                  <a:pt x="0" y="118287"/>
                </a:lnTo>
                <a:lnTo>
                  <a:pt x="0" y="0"/>
                </a:lnTo>
                <a:close/>
              </a:path>
            </a:pathLst>
          </a:custGeom>
          <a:solidFill>
            <a:srgbClr val="2D314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510788" y="682752"/>
            <a:ext cx="3409950" cy="42608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45134">
              <a:lnSpc>
                <a:spcPct val="100000"/>
              </a:lnSpc>
            </a:pPr>
            <a:r>
              <a:rPr dirty="0" smtClean="0" sz="1200" b="1">
                <a:solidFill>
                  <a:srgbClr val="E8E8E8"/>
                </a:solidFill>
                <a:latin typeface="Arial"/>
                <a:cs typeface="Arial"/>
              </a:rPr>
              <a:t>City</a:t>
            </a:r>
            <a:r>
              <a:rPr dirty="0" smtClean="0" sz="1200" spc="65" b="1">
                <a:solidFill>
                  <a:srgbClr val="E8E8E8"/>
                </a:solidFill>
                <a:latin typeface="Arial"/>
                <a:cs typeface="Arial"/>
              </a:rPr>
              <a:t> </a:t>
            </a:r>
            <a:r>
              <a:rPr dirty="0" smtClean="0" sz="1200" spc="20" b="1">
                <a:solidFill>
                  <a:srgbClr val="E8E8E8"/>
                </a:solidFill>
                <a:latin typeface="Arial"/>
                <a:cs typeface="Arial"/>
              </a:rPr>
              <a:t>of</a:t>
            </a:r>
            <a:r>
              <a:rPr dirty="0" smtClean="0" sz="1200" spc="10" b="1">
                <a:solidFill>
                  <a:srgbClr val="E8E8E8"/>
                </a:solidFill>
                <a:latin typeface="Arial"/>
                <a:cs typeface="Arial"/>
              </a:rPr>
              <a:t> </a:t>
            </a:r>
            <a:r>
              <a:rPr dirty="0" smtClean="0" sz="1200" spc="5" b="1">
                <a:solidFill>
                  <a:srgbClr val="E8E8E8"/>
                </a:solidFill>
                <a:latin typeface="Arial"/>
                <a:cs typeface="Arial"/>
              </a:rPr>
              <a:t>Alvin</a:t>
            </a:r>
            <a:r>
              <a:rPr dirty="0" smtClean="0" sz="1200" spc="5" b="1">
                <a:solidFill>
                  <a:srgbClr val="E8E8E8"/>
                </a:solidFill>
                <a:latin typeface="Arial"/>
                <a:cs typeface="Arial"/>
              </a:rPr>
              <a:t> </a:t>
            </a:r>
            <a:r>
              <a:rPr dirty="0" smtClean="0" sz="1200" spc="-155" b="1">
                <a:solidFill>
                  <a:srgbClr val="E8E8E8"/>
                </a:solidFill>
                <a:latin typeface="Arial"/>
                <a:cs typeface="Arial"/>
              </a:rPr>
              <a:t> </a:t>
            </a:r>
            <a:r>
              <a:rPr dirty="0" smtClean="0" sz="1200" spc="5" b="1">
                <a:solidFill>
                  <a:srgbClr val="E8E8E8"/>
                </a:solidFill>
                <a:latin typeface="Arial"/>
                <a:cs typeface="Arial"/>
              </a:rPr>
              <a:t>Repetitive</a:t>
            </a:r>
            <a:r>
              <a:rPr dirty="0" smtClean="0" sz="1200" spc="105" b="1">
                <a:solidFill>
                  <a:srgbClr val="E8E8E8"/>
                </a:solidFill>
                <a:latin typeface="Arial"/>
                <a:cs typeface="Arial"/>
              </a:rPr>
              <a:t> </a:t>
            </a:r>
            <a:r>
              <a:rPr dirty="0" smtClean="0" sz="1200" spc="30" b="1">
                <a:solidFill>
                  <a:srgbClr val="E8E8E8"/>
                </a:solidFill>
                <a:latin typeface="Arial"/>
                <a:cs typeface="Arial"/>
              </a:rPr>
              <a:t>Flooding</a:t>
            </a:r>
            <a:r>
              <a:rPr dirty="0" smtClean="0" sz="1200" spc="65" b="1">
                <a:solidFill>
                  <a:srgbClr val="E8E8E8"/>
                </a:solidFill>
                <a:latin typeface="Arial"/>
                <a:cs typeface="Arial"/>
              </a:rPr>
              <a:t> </a:t>
            </a:r>
            <a:r>
              <a:rPr dirty="0" smtClean="0" sz="1200" spc="5" b="1">
                <a:solidFill>
                  <a:srgbClr val="E8E8E8"/>
                </a:solidFill>
                <a:latin typeface="Arial"/>
                <a:cs typeface="Arial"/>
              </a:rPr>
              <a:t>Portal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29"/>
              </a:spcBef>
            </a:pPr>
            <a:endParaRPr sz="950"/>
          </a:p>
          <a:p>
            <a:pPr marL="12700">
              <a:lnSpc>
                <a:spcPct val="100000"/>
              </a:lnSpc>
              <a:tabLst>
                <a:tab pos="951230" algn="l"/>
                <a:tab pos="1786255" algn="l"/>
              </a:tabLst>
            </a:pPr>
            <a:r>
              <a:rPr dirty="0" smtClean="0" sz="700" spc="10">
                <a:solidFill>
                  <a:srgbClr val="B3BAB6"/>
                </a:solidFill>
                <a:latin typeface="Arial"/>
                <a:cs typeface="Arial"/>
              </a:rPr>
              <a:t>Selec</a:t>
            </a:r>
            <a:r>
              <a:rPr dirty="0" smtClean="0" sz="700" spc="-114">
                <a:solidFill>
                  <a:srgbClr val="B3BAB6"/>
                </a:solidFill>
                <a:latin typeface="Arial"/>
                <a:cs typeface="Arial"/>
              </a:rPr>
              <a:t> </a:t>
            </a:r>
            <a:r>
              <a:rPr dirty="0" smtClean="0" sz="700" spc="60">
                <a:solidFill>
                  <a:srgbClr val="CAD4C3"/>
                </a:solidFill>
                <a:latin typeface="Arial"/>
                <a:cs typeface="Arial"/>
              </a:rPr>
              <a:t>t</a:t>
            </a:r>
            <a:r>
              <a:rPr dirty="0" smtClean="0" sz="700" spc="70">
                <a:solidFill>
                  <a:srgbClr val="CAD4C3"/>
                </a:solidFill>
                <a:latin typeface="Arial"/>
                <a:cs typeface="Arial"/>
              </a:rPr>
              <a:t> </a:t>
            </a:r>
            <a:r>
              <a:rPr dirty="0" smtClean="0" sz="700" spc="25">
                <a:solidFill>
                  <a:srgbClr val="B3BAB6"/>
                </a:solidFill>
                <a:latin typeface="Arial"/>
                <a:cs typeface="Arial"/>
              </a:rPr>
              <a:t>Port</a:t>
            </a:r>
            <a:r>
              <a:rPr dirty="0" smtClean="0" sz="700" spc="20">
                <a:solidFill>
                  <a:srgbClr val="B3BAB6"/>
                </a:solidFill>
                <a:latin typeface="Arial"/>
                <a:cs typeface="Arial"/>
              </a:rPr>
              <a:t>a</a:t>
            </a:r>
            <a:r>
              <a:rPr dirty="0" smtClean="0" sz="700" spc="80">
                <a:solidFill>
                  <a:srgbClr val="CAD4C3"/>
                </a:solidFill>
                <a:latin typeface="Arial"/>
                <a:cs typeface="Arial"/>
              </a:rPr>
              <a:t>l</a:t>
            </a:r>
            <a:r>
              <a:rPr dirty="0" smtClean="0" sz="700" spc="80">
                <a:solidFill>
                  <a:srgbClr val="CAD4C3"/>
                </a:solidFill>
                <a:latin typeface="Arial"/>
                <a:cs typeface="Arial"/>
              </a:rPr>
              <a:t>	</a:t>
            </a:r>
            <a:r>
              <a:rPr dirty="0" smtClean="0" sz="700" spc="-60">
                <a:solidFill>
                  <a:srgbClr val="CAD4C3"/>
                </a:solidFill>
                <a:latin typeface="Arial"/>
                <a:cs typeface="Arial"/>
              </a:rPr>
              <a:t>L</a:t>
            </a:r>
            <a:r>
              <a:rPr dirty="0" smtClean="0" sz="700" spc="40">
                <a:solidFill>
                  <a:srgbClr val="B3BAB6"/>
                </a:solidFill>
                <a:latin typeface="Arial"/>
                <a:cs typeface="Arial"/>
              </a:rPr>
              <a:t>o</a:t>
            </a:r>
            <a:r>
              <a:rPr dirty="0" smtClean="0" sz="700" spc="40">
                <a:solidFill>
                  <a:srgbClr val="B3BAB6"/>
                </a:solidFill>
                <a:latin typeface="Arial"/>
                <a:cs typeface="Arial"/>
              </a:rPr>
              <a:t> </a:t>
            </a:r>
            <a:r>
              <a:rPr dirty="0" smtClean="0" sz="700" spc="40">
                <a:solidFill>
                  <a:srgbClr val="B3BAB6"/>
                </a:solidFill>
                <a:latin typeface="Arial"/>
                <a:cs typeface="Arial"/>
              </a:rPr>
              <a:t> </a:t>
            </a:r>
            <a:r>
              <a:rPr dirty="0" smtClean="0" sz="700" spc="45">
                <a:solidFill>
                  <a:srgbClr val="B3BAB6"/>
                </a:solidFill>
                <a:latin typeface="Arial"/>
                <a:cs typeface="Arial"/>
              </a:rPr>
              <a:t>o</a:t>
            </a:r>
            <a:r>
              <a:rPr dirty="0" smtClean="0" sz="700" spc="30">
                <a:solidFill>
                  <a:srgbClr val="B3BAB6"/>
                </a:solidFill>
                <a:latin typeface="Arial"/>
                <a:cs typeface="Arial"/>
              </a:rPr>
              <a:t>f</a:t>
            </a:r>
            <a:r>
              <a:rPr dirty="0" smtClean="0" sz="700" spc="60">
                <a:solidFill>
                  <a:srgbClr val="CAD4C3"/>
                </a:solidFill>
                <a:latin typeface="Arial"/>
                <a:cs typeface="Arial"/>
              </a:rPr>
              <a:t>f</a:t>
            </a:r>
            <a:r>
              <a:rPr dirty="0" smtClean="0" sz="700" spc="60">
                <a:solidFill>
                  <a:srgbClr val="CAD4C3"/>
                </a:solidFill>
                <a:latin typeface="Arial"/>
                <a:cs typeface="Arial"/>
              </a:rPr>
              <a:t>	</a:t>
            </a:r>
            <a:r>
              <a:rPr dirty="0" smtClean="0" sz="700" spc="25">
                <a:solidFill>
                  <a:srgbClr val="B3BAB6"/>
                </a:solidFill>
                <a:latin typeface="Arial"/>
                <a:cs typeface="Arial"/>
              </a:rPr>
              <a:t>H</a:t>
            </a:r>
            <a:r>
              <a:rPr dirty="0" smtClean="0" sz="700" spc="-15">
                <a:solidFill>
                  <a:srgbClr val="B3BAB6"/>
                </a:solidFill>
                <a:latin typeface="Arial"/>
                <a:cs typeface="Arial"/>
              </a:rPr>
              <a:t>e</a:t>
            </a:r>
            <a:r>
              <a:rPr dirty="0" smtClean="0" sz="700" spc="25">
                <a:solidFill>
                  <a:srgbClr val="CAD4C3"/>
                </a:solidFill>
                <a:latin typeface="Arial"/>
                <a:cs typeface="Arial"/>
              </a:rPr>
              <a:t>lp</a:t>
            </a:r>
            <a:endParaRPr sz="7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52420" y="990091"/>
            <a:ext cx="329565" cy="1187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700" spc="25">
                <a:solidFill>
                  <a:srgbClr val="B3BAB6"/>
                </a:solidFill>
                <a:latin typeface="Arial"/>
                <a:cs typeface="Arial"/>
              </a:rPr>
              <a:t>Search</a:t>
            </a:r>
            <a:endParaRPr sz="7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29716" y="1544828"/>
            <a:ext cx="758190" cy="1187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700" spc="-140">
                <a:solidFill>
                  <a:srgbClr val="3D3472"/>
                </a:solidFill>
                <a:latin typeface="Arial"/>
                <a:cs typeface="Arial"/>
              </a:rPr>
              <a:t>S</a:t>
            </a:r>
            <a:r>
              <a:rPr dirty="0" smtClean="0" sz="700" spc="-85">
                <a:solidFill>
                  <a:srgbClr val="5D4F89"/>
                </a:solidFill>
                <a:latin typeface="Arial"/>
                <a:cs typeface="Arial"/>
              </a:rPr>
              <a:t>EARCH</a:t>
            </a:r>
            <a:r>
              <a:rPr dirty="0" smtClean="0" sz="700" spc="-45">
                <a:solidFill>
                  <a:srgbClr val="5D4F89"/>
                </a:solidFill>
                <a:latin typeface="Arial"/>
                <a:cs typeface="Arial"/>
              </a:rPr>
              <a:t> </a:t>
            </a:r>
            <a:r>
              <a:rPr dirty="0" smtClean="0" sz="700" spc="-90">
                <a:solidFill>
                  <a:srgbClr val="3D3472"/>
                </a:solidFill>
                <a:latin typeface="Arial"/>
                <a:cs typeface="Arial"/>
              </a:rPr>
              <a:t>B</a:t>
            </a:r>
            <a:r>
              <a:rPr dirty="0" smtClean="0" sz="700" spc="-95">
                <a:solidFill>
                  <a:srgbClr val="5D4F89"/>
                </a:solidFill>
                <a:latin typeface="Arial"/>
                <a:cs typeface="Arial"/>
              </a:rPr>
              <a:t>Y</a:t>
            </a:r>
            <a:r>
              <a:rPr dirty="0" smtClean="0" sz="700" spc="-45">
                <a:solidFill>
                  <a:srgbClr val="5D4F89"/>
                </a:solidFill>
                <a:latin typeface="Arial"/>
                <a:cs typeface="Arial"/>
              </a:rPr>
              <a:t> </a:t>
            </a:r>
            <a:r>
              <a:rPr dirty="0" smtClean="0" sz="700" spc="-75">
                <a:solidFill>
                  <a:srgbClr val="5D4F89"/>
                </a:solidFill>
                <a:latin typeface="Arial"/>
                <a:cs typeface="Arial"/>
              </a:rPr>
              <a:t>DET</a:t>
            </a:r>
            <a:r>
              <a:rPr dirty="0" smtClean="0" sz="700" spc="-80">
                <a:solidFill>
                  <a:srgbClr val="5D4F89"/>
                </a:solidFill>
                <a:latin typeface="Arial"/>
                <a:cs typeface="Arial"/>
              </a:rPr>
              <a:t>A</a:t>
            </a:r>
            <a:r>
              <a:rPr dirty="0" smtClean="0" sz="700" spc="-55">
                <a:solidFill>
                  <a:srgbClr val="261A64"/>
                </a:solidFill>
                <a:latin typeface="Arial"/>
                <a:cs typeface="Arial"/>
              </a:rPr>
              <a:t>I</a:t>
            </a:r>
            <a:r>
              <a:rPr dirty="0" smtClean="0" sz="700" spc="-5">
                <a:solidFill>
                  <a:srgbClr val="5D4F89"/>
                </a:solidFill>
                <a:latin typeface="Arial"/>
                <a:cs typeface="Arial"/>
              </a:rPr>
              <a:t>L:</a:t>
            </a:r>
            <a:endParaRPr sz="7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48003" y="1243838"/>
            <a:ext cx="4061460" cy="2647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011805" algn="l"/>
                <a:tab pos="4048125" algn="l"/>
              </a:tabLst>
            </a:pPr>
            <a:r>
              <a:rPr dirty="0" smtClean="0" baseline="3968" sz="1050" spc="-135">
                <a:solidFill>
                  <a:srgbClr val="5D4F89"/>
                </a:solidFill>
                <a:latin typeface="Arial"/>
                <a:cs typeface="Arial"/>
              </a:rPr>
              <a:t>SE</a:t>
            </a:r>
            <a:r>
              <a:rPr dirty="0" smtClean="0" baseline="3968" sz="1050" spc="-127">
                <a:solidFill>
                  <a:srgbClr val="5D4F89"/>
                </a:solidFill>
                <a:latin typeface="Arial"/>
                <a:cs typeface="Arial"/>
              </a:rPr>
              <a:t>A</a:t>
            </a:r>
            <a:r>
              <a:rPr dirty="0" smtClean="0" baseline="3968" sz="1050" spc="-195">
                <a:solidFill>
                  <a:srgbClr val="3D3472"/>
                </a:solidFill>
                <a:latin typeface="Arial"/>
                <a:cs typeface="Arial"/>
              </a:rPr>
              <a:t>R</a:t>
            </a:r>
            <a:r>
              <a:rPr dirty="0" smtClean="0" baseline="3968" sz="1050" spc="-104">
                <a:solidFill>
                  <a:srgbClr val="5D4F89"/>
                </a:solidFill>
                <a:latin typeface="Arial"/>
                <a:cs typeface="Arial"/>
              </a:rPr>
              <a:t>CH</a:t>
            </a:r>
            <a:r>
              <a:rPr dirty="0" smtClean="0" baseline="3968" sz="1050" spc="-104">
                <a:solidFill>
                  <a:srgbClr val="5D4F89"/>
                </a:solidFill>
                <a:latin typeface="Arial"/>
                <a:cs typeface="Arial"/>
              </a:rPr>
              <a:t> </a:t>
            </a:r>
            <a:r>
              <a:rPr dirty="0" smtClean="0" baseline="3968" sz="1050" spc="-135">
                <a:solidFill>
                  <a:srgbClr val="5D4F89"/>
                </a:solidFill>
                <a:latin typeface="Arial"/>
                <a:cs typeface="Arial"/>
              </a:rPr>
              <a:t>B</a:t>
            </a:r>
            <a:r>
              <a:rPr dirty="0" smtClean="0" baseline="3968" sz="1050" spc="-142">
                <a:solidFill>
                  <a:srgbClr val="3D3472"/>
                </a:solidFill>
                <a:latin typeface="Arial"/>
                <a:cs typeface="Arial"/>
              </a:rPr>
              <a:t>Y</a:t>
            </a:r>
            <a:r>
              <a:rPr dirty="0" smtClean="0" baseline="3968" sz="1050" spc="-142">
                <a:solidFill>
                  <a:srgbClr val="3D3472"/>
                </a:solidFill>
                <a:latin typeface="Arial"/>
                <a:cs typeface="Arial"/>
              </a:rPr>
              <a:t> </a:t>
            </a:r>
            <a:r>
              <a:rPr dirty="0" smtClean="0" baseline="3968" sz="1050" spc="-135">
                <a:solidFill>
                  <a:srgbClr val="3D3472"/>
                </a:solidFill>
                <a:latin typeface="Arial"/>
                <a:cs typeface="Arial"/>
              </a:rPr>
              <a:t>P</a:t>
            </a:r>
            <a:r>
              <a:rPr dirty="0" smtClean="0" baseline="3968" sz="1050" spc="-135">
                <a:solidFill>
                  <a:srgbClr val="5D4F89"/>
                </a:solidFill>
                <a:latin typeface="Arial"/>
                <a:cs typeface="Arial"/>
              </a:rPr>
              <a:t>ROP</a:t>
            </a:r>
            <a:r>
              <a:rPr dirty="0" smtClean="0" baseline="3968" sz="1050" spc="-97">
                <a:solidFill>
                  <a:srgbClr val="5D4F89"/>
                </a:solidFill>
                <a:latin typeface="Arial"/>
                <a:cs typeface="Arial"/>
              </a:rPr>
              <a:t>E</a:t>
            </a:r>
            <a:r>
              <a:rPr dirty="0" smtClean="0" baseline="3968" sz="1050" spc="-120">
                <a:solidFill>
                  <a:srgbClr val="3D3472"/>
                </a:solidFill>
                <a:latin typeface="Arial"/>
                <a:cs typeface="Arial"/>
              </a:rPr>
              <a:t>RTY</a:t>
            </a:r>
            <a:r>
              <a:rPr dirty="0" smtClean="0" baseline="3968" sz="1050" spc="-112">
                <a:solidFill>
                  <a:srgbClr val="3D3472"/>
                </a:solidFill>
                <a:latin typeface="Arial"/>
                <a:cs typeface="Arial"/>
              </a:rPr>
              <a:t> </a:t>
            </a:r>
            <a:r>
              <a:rPr dirty="0" smtClean="0" baseline="3968" sz="1050" spc="-89">
                <a:solidFill>
                  <a:srgbClr val="3D3472"/>
                </a:solidFill>
                <a:latin typeface="Arial"/>
                <a:cs typeface="Arial"/>
              </a:rPr>
              <a:t>L</a:t>
            </a:r>
            <a:r>
              <a:rPr dirty="0" smtClean="0" baseline="3968" sz="1050" spc="-127">
                <a:solidFill>
                  <a:srgbClr val="5D4F89"/>
                </a:solidFill>
                <a:latin typeface="Arial"/>
                <a:cs typeface="Arial"/>
              </a:rPr>
              <a:t>OC</a:t>
            </a:r>
            <a:r>
              <a:rPr dirty="0" smtClean="0" baseline="3968" sz="1050" spc="-104">
                <a:solidFill>
                  <a:srgbClr val="5D4F89"/>
                </a:solidFill>
                <a:latin typeface="Arial"/>
                <a:cs typeface="Arial"/>
              </a:rPr>
              <a:t>A</a:t>
            </a:r>
            <a:r>
              <a:rPr dirty="0" smtClean="0" baseline="3968" sz="1050" spc="-82">
                <a:solidFill>
                  <a:srgbClr val="261A64"/>
                </a:solidFill>
                <a:latin typeface="Arial"/>
                <a:cs typeface="Arial"/>
              </a:rPr>
              <a:t>T</a:t>
            </a:r>
            <a:r>
              <a:rPr dirty="0" smtClean="0" baseline="3968" sz="1050" spc="-112">
                <a:solidFill>
                  <a:srgbClr val="5D4F89"/>
                </a:solidFill>
                <a:latin typeface="Arial"/>
                <a:cs typeface="Arial"/>
              </a:rPr>
              <a:t>O</a:t>
            </a:r>
            <a:r>
              <a:rPr dirty="0" smtClean="0" baseline="3968" sz="1050" spc="-67">
                <a:solidFill>
                  <a:srgbClr val="3D3472"/>
                </a:solidFill>
                <a:latin typeface="Arial"/>
                <a:cs typeface="Arial"/>
              </a:rPr>
              <a:t>R:</a:t>
            </a:r>
            <a:r>
              <a:rPr dirty="0" smtClean="0" baseline="3968" sz="1050" spc="-150">
                <a:solidFill>
                  <a:srgbClr val="3D3472"/>
                </a:solidFill>
                <a:latin typeface="Arial"/>
                <a:cs typeface="Arial"/>
              </a:rPr>
              <a:t> </a:t>
            </a:r>
            <a:r>
              <a:rPr dirty="0" smtClean="0" baseline="-26570" sz="1725" spc="-75">
                <a:solidFill>
                  <a:srgbClr val="95A8C1"/>
                </a:solidFill>
                <a:latin typeface="Courier New"/>
                <a:cs typeface="Courier New"/>
              </a:rPr>
              <a:t>L-----------------</a:t>
            </a:r>
            <a:r>
              <a:rPr dirty="0" smtClean="0" baseline="-26570" sz="1725" spc="-367">
                <a:solidFill>
                  <a:srgbClr val="95A8C1"/>
                </a:solidFill>
                <a:latin typeface="Courier New"/>
                <a:cs typeface="Courier New"/>
              </a:rPr>
              <a:t> </a:t>
            </a:r>
            <a:r>
              <a:rPr dirty="0" smtClean="0" sz="700" spc="-5" u="sng">
                <a:solidFill>
                  <a:srgbClr val="5D4F89"/>
                </a:solidFill>
                <a:latin typeface="Arial"/>
                <a:cs typeface="Arial"/>
              </a:rPr>
              <a:t> </a:t>
            </a:r>
            <a:r>
              <a:rPr dirty="0" smtClean="0" sz="700" spc="-5" u="sng">
                <a:solidFill>
                  <a:srgbClr val="5D4F89"/>
                </a:solidFill>
                <a:latin typeface="Arial"/>
                <a:cs typeface="Arial"/>
              </a:rPr>
              <a:t>	</a:t>
            </a:r>
            <a:r>
              <a:rPr dirty="0" smtClean="0" sz="700" spc="-10" u="sng">
                <a:solidFill>
                  <a:srgbClr val="5D4F89"/>
                </a:solidFill>
                <a:latin typeface="Arial"/>
                <a:cs typeface="Arial"/>
              </a:rPr>
              <a:t>Search</a:t>
            </a:r>
            <a:r>
              <a:rPr dirty="0" smtClean="0" sz="700" spc="50" u="sng">
                <a:solidFill>
                  <a:srgbClr val="5D4F89"/>
                </a:solidFill>
                <a:latin typeface="Arial"/>
                <a:cs typeface="Arial"/>
              </a:rPr>
              <a:t> </a:t>
            </a:r>
            <a:r>
              <a:rPr dirty="0" smtClean="0" sz="700" spc="-10" u="sng">
                <a:solidFill>
                  <a:srgbClr val="5D4F89"/>
                </a:solidFill>
                <a:latin typeface="Arial"/>
                <a:cs typeface="Arial"/>
              </a:rPr>
              <a:t>By</a:t>
            </a:r>
            <a:r>
              <a:rPr dirty="0" smtClean="0" sz="700" spc="-50" u="sng">
                <a:solidFill>
                  <a:srgbClr val="5D4F89"/>
                </a:solidFill>
                <a:latin typeface="Arial"/>
                <a:cs typeface="Arial"/>
              </a:rPr>
              <a:t> </a:t>
            </a:r>
            <a:r>
              <a:rPr dirty="0" smtClean="0" sz="700" spc="-10" u="sng">
                <a:solidFill>
                  <a:srgbClr val="571F79"/>
                </a:solidFill>
                <a:latin typeface="Arial"/>
                <a:cs typeface="Arial"/>
              </a:rPr>
              <a:t>L</a:t>
            </a:r>
            <a:r>
              <a:rPr dirty="0" smtClean="0" sz="700" spc="10" u="sng">
                <a:solidFill>
                  <a:srgbClr val="5D4F89"/>
                </a:solidFill>
                <a:latin typeface="Arial"/>
                <a:cs typeface="Arial"/>
              </a:rPr>
              <a:t>ocator</a:t>
            </a:r>
            <a:r>
              <a:rPr dirty="0" smtClean="0" sz="700" spc="-5" u="sng">
                <a:solidFill>
                  <a:srgbClr val="5D4F89"/>
                </a:solidFill>
                <a:latin typeface="Arial"/>
                <a:cs typeface="Arial"/>
              </a:rPr>
              <a:t> </a:t>
            </a:r>
            <a:r>
              <a:rPr dirty="0" smtClean="0" sz="700" spc="-130" u="sng">
                <a:solidFill>
                  <a:srgbClr val="5D4F89"/>
                </a:solidFill>
                <a:latin typeface="Arial"/>
                <a:cs typeface="Arial"/>
              </a:rPr>
              <a:t> </a:t>
            </a:r>
            <a:r>
              <a:rPr dirty="0" smtClean="0" sz="650" spc="130" u="sng">
                <a:solidFill>
                  <a:srgbClr val="726495"/>
                </a:solidFill>
                <a:latin typeface="Times New Roman"/>
                <a:cs typeface="Times New Roman"/>
              </a:rPr>
              <a:t>#</a:t>
            </a:r>
            <a:r>
              <a:rPr dirty="0" smtClean="0" sz="650" spc="130" u="sng">
                <a:solidFill>
                  <a:srgbClr val="726495"/>
                </a:solidFill>
                <a:latin typeface="Times New Roman"/>
                <a:cs typeface="Times New Roman"/>
              </a:rPr>
              <a:t> 	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25700" y="1745741"/>
            <a:ext cx="3733800" cy="362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330960" algn="l"/>
                <a:tab pos="1518285" algn="l"/>
              </a:tabLst>
            </a:pPr>
            <a:r>
              <a:rPr dirty="0" smtClean="0" baseline="-12820" sz="2925" spc="-832">
                <a:solidFill>
                  <a:srgbClr val="BFCDDB"/>
                </a:solidFill>
                <a:latin typeface="Arial"/>
                <a:cs typeface="Arial"/>
              </a:rPr>
              <a:t>I</a:t>
            </a:r>
            <a:r>
              <a:rPr dirty="0" smtClean="0" sz="700" spc="235">
                <a:solidFill>
                  <a:srgbClr val="95A8C1"/>
                </a:solidFill>
                <a:latin typeface="Arial"/>
                <a:cs typeface="Arial"/>
              </a:rPr>
              <a:t>.</a:t>
            </a:r>
            <a:r>
              <a:rPr dirty="0" smtClean="0" sz="700" spc="20">
                <a:solidFill>
                  <a:srgbClr val="BFCDDB"/>
                </a:solidFill>
                <a:latin typeface="Arial"/>
                <a:cs typeface="Arial"/>
              </a:rPr>
              <a:t>.;;,</a:t>
            </a:r>
            <a:r>
              <a:rPr dirty="0" smtClean="0" sz="700" spc="-155">
                <a:solidFill>
                  <a:srgbClr val="BFCDDB"/>
                </a:solidFill>
                <a:latin typeface="Arial"/>
                <a:cs typeface="Arial"/>
              </a:rPr>
              <a:t>;</a:t>
            </a:r>
            <a:r>
              <a:rPr dirty="0" smtClean="0" sz="700" spc="-25">
                <a:solidFill>
                  <a:srgbClr val="95A8C1"/>
                </a:solidFill>
                <a:latin typeface="Arial"/>
                <a:cs typeface="Arial"/>
              </a:rPr>
              <a:t>.;,;,</a:t>
            </a:r>
            <a:r>
              <a:rPr dirty="0" smtClean="0" sz="700" spc="-160">
                <a:solidFill>
                  <a:srgbClr val="95A8C1"/>
                </a:solidFill>
                <a:latin typeface="Arial"/>
                <a:cs typeface="Arial"/>
              </a:rPr>
              <a:t>;</a:t>
            </a:r>
            <a:r>
              <a:rPr dirty="0" smtClean="0" sz="700" spc="-5" u="sng">
                <a:solidFill>
                  <a:srgbClr val="95A8C1"/>
                </a:solidFill>
                <a:latin typeface="Arial"/>
                <a:cs typeface="Arial"/>
              </a:rPr>
              <a:t> </a:t>
            </a:r>
            <a:r>
              <a:rPr dirty="0" smtClean="0" sz="700" spc="-5" u="sng">
                <a:solidFill>
                  <a:srgbClr val="95A8C1"/>
                </a:solidFill>
                <a:latin typeface="Arial"/>
                <a:cs typeface="Arial"/>
              </a:rPr>
              <a:t>	</a:t>
            </a:r>
            <a:r>
              <a:rPr dirty="0" smtClean="0" sz="700" spc="-5">
                <a:solidFill>
                  <a:srgbClr val="95A8C1"/>
                </a:solidFill>
                <a:latin typeface="Arial"/>
                <a:cs typeface="Arial"/>
              </a:rPr>
              <a:t>	</a:t>
            </a:r>
            <a:r>
              <a:rPr dirty="0" smtClean="0" sz="700" spc="-25">
                <a:solidFill>
                  <a:srgbClr val="798CAC"/>
                </a:solidFill>
                <a:latin typeface="Arial"/>
                <a:cs typeface="Arial"/>
              </a:rPr>
              <a:t>For</a:t>
            </a:r>
            <a:r>
              <a:rPr dirty="0" smtClean="0" sz="700" spc="-80">
                <a:solidFill>
                  <a:srgbClr val="798CAC"/>
                </a:solidFill>
                <a:latin typeface="Arial"/>
                <a:cs typeface="Arial"/>
              </a:rPr>
              <a:t> </a:t>
            </a:r>
            <a:r>
              <a:rPr dirty="0" smtClean="0" sz="700" spc="5">
                <a:solidFill>
                  <a:srgbClr val="62799C"/>
                </a:solidFill>
                <a:latin typeface="Times New Roman"/>
                <a:cs typeface="Times New Roman"/>
              </a:rPr>
              <a:t>best</a:t>
            </a:r>
            <a:r>
              <a:rPr dirty="0" smtClean="0" sz="700" spc="-5">
                <a:solidFill>
                  <a:srgbClr val="62799C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-5">
                <a:solidFill>
                  <a:srgbClr val="798CAC"/>
                </a:solidFill>
                <a:latin typeface="Times New Roman"/>
                <a:cs typeface="Times New Roman"/>
              </a:rPr>
              <a:t>results</a:t>
            </a:r>
            <a:r>
              <a:rPr dirty="0" smtClean="0" sz="700" spc="15">
                <a:solidFill>
                  <a:srgbClr val="798CAC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25">
                <a:solidFill>
                  <a:srgbClr val="62799C"/>
                </a:solidFill>
                <a:latin typeface="Times New Roman"/>
                <a:cs typeface="Times New Roman"/>
              </a:rPr>
              <a:t>do</a:t>
            </a:r>
            <a:r>
              <a:rPr dirty="0" smtClean="0" sz="700" spc="-70">
                <a:solidFill>
                  <a:srgbClr val="62799C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10">
                <a:solidFill>
                  <a:srgbClr val="62799C"/>
                </a:solidFill>
                <a:latin typeface="Times New Roman"/>
                <a:cs typeface="Times New Roman"/>
              </a:rPr>
              <a:t>not</a:t>
            </a:r>
            <a:r>
              <a:rPr dirty="0" smtClean="0" sz="700" spc="-20">
                <a:solidFill>
                  <a:srgbClr val="62799C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10">
                <a:solidFill>
                  <a:srgbClr val="62799C"/>
                </a:solidFill>
                <a:latin typeface="Times New Roman"/>
                <a:cs typeface="Times New Roman"/>
              </a:rPr>
              <a:t>add</a:t>
            </a:r>
            <a:r>
              <a:rPr dirty="0" smtClean="0" sz="700" spc="-40">
                <a:solidFill>
                  <a:srgbClr val="62799C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20">
                <a:solidFill>
                  <a:srgbClr val="62799C"/>
                </a:solidFill>
                <a:latin typeface="Times New Roman"/>
                <a:cs typeface="Times New Roman"/>
              </a:rPr>
              <a:t>the</a:t>
            </a:r>
            <a:r>
              <a:rPr dirty="0" smtClean="0" sz="700" spc="-45">
                <a:solidFill>
                  <a:srgbClr val="62799C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0">
                <a:solidFill>
                  <a:srgbClr val="62799C"/>
                </a:solidFill>
                <a:latin typeface="Times New Roman"/>
                <a:cs typeface="Times New Roman"/>
              </a:rPr>
              <a:t>street</a:t>
            </a:r>
            <a:r>
              <a:rPr dirty="0" smtClean="0" sz="700" spc="5">
                <a:solidFill>
                  <a:srgbClr val="62799C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5">
                <a:solidFill>
                  <a:srgbClr val="62799C"/>
                </a:solidFill>
                <a:latin typeface="Times New Roman"/>
                <a:cs typeface="Times New Roman"/>
              </a:rPr>
              <a:t>type</a:t>
            </a:r>
            <a:r>
              <a:rPr dirty="0" smtClean="0" sz="700" spc="-40">
                <a:solidFill>
                  <a:srgbClr val="62799C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10">
                <a:solidFill>
                  <a:srgbClr val="95A8C1"/>
                </a:solidFill>
                <a:latin typeface="Times New Roman"/>
                <a:cs typeface="Times New Roman"/>
              </a:rPr>
              <a:t>(</a:t>
            </a:r>
            <a:r>
              <a:rPr dirty="0" smtClean="0" sz="700" spc="-55">
                <a:solidFill>
                  <a:srgbClr val="95A8C1"/>
                </a:solidFill>
                <a:latin typeface="Times New Roman"/>
                <a:cs typeface="Times New Roman"/>
              </a:rPr>
              <a:t>"</a:t>
            </a:r>
            <a:r>
              <a:rPr dirty="0" smtClean="0" sz="700" spc="-50">
                <a:solidFill>
                  <a:srgbClr val="62799C"/>
                </a:solidFill>
                <a:latin typeface="Times New Roman"/>
                <a:cs typeface="Times New Roman"/>
              </a:rPr>
              <a:t>D</a:t>
            </a:r>
            <a:r>
              <a:rPr dirty="0" smtClean="0" sz="700" spc="-30">
                <a:solidFill>
                  <a:srgbClr val="62799C"/>
                </a:solidFill>
                <a:latin typeface="Times New Roman"/>
                <a:cs typeface="Times New Roman"/>
              </a:rPr>
              <a:t>R</a:t>
            </a:r>
            <a:r>
              <a:rPr dirty="0" smtClean="0" sz="700" spc="45">
                <a:solidFill>
                  <a:srgbClr val="95A8C1"/>
                </a:solidFill>
                <a:latin typeface="Times New Roman"/>
                <a:cs typeface="Times New Roman"/>
              </a:rPr>
              <a:t>"</a:t>
            </a:r>
            <a:r>
              <a:rPr dirty="0" smtClean="0" sz="700" spc="105">
                <a:solidFill>
                  <a:srgbClr val="62799C"/>
                </a:solidFill>
                <a:latin typeface="Times New Roman"/>
                <a:cs typeface="Times New Roman"/>
              </a:rPr>
              <a:t>,</a:t>
            </a:r>
            <a:r>
              <a:rPr dirty="0" smtClean="0" sz="700" spc="-5">
                <a:solidFill>
                  <a:srgbClr val="95A8C1"/>
                </a:solidFill>
                <a:latin typeface="Times New Roman"/>
                <a:cs typeface="Times New Roman"/>
              </a:rPr>
              <a:t>"</a:t>
            </a:r>
            <a:r>
              <a:rPr dirty="0" smtClean="0" sz="700" spc="20">
                <a:solidFill>
                  <a:srgbClr val="62799C"/>
                </a:solidFill>
                <a:latin typeface="Times New Roman"/>
                <a:cs typeface="Times New Roman"/>
              </a:rPr>
              <a:t>A</a:t>
            </a:r>
            <a:r>
              <a:rPr dirty="0" smtClean="0" sz="700" spc="-15">
                <a:solidFill>
                  <a:srgbClr val="62799C"/>
                </a:solidFill>
                <a:latin typeface="Times New Roman"/>
                <a:cs typeface="Times New Roman"/>
              </a:rPr>
              <a:t>\IE",</a:t>
            </a:r>
            <a:r>
              <a:rPr dirty="0" smtClean="0" sz="700" spc="-15">
                <a:solidFill>
                  <a:srgbClr val="62799C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-25">
                <a:solidFill>
                  <a:srgbClr val="62799C"/>
                </a:solidFill>
                <a:latin typeface="Times New Roman"/>
                <a:cs typeface="Times New Roman"/>
              </a:rPr>
              <a:t>&lt;te</a:t>
            </a:r>
            <a:r>
              <a:rPr dirty="0" smtClean="0" sz="700" spc="-105">
                <a:solidFill>
                  <a:srgbClr val="62799C"/>
                </a:solidFill>
                <a:latin typeface="Times New Roman"/>
                <a:cs typeface="Times New Roman"/>
              </a:rPr>
              <a:t>.</a:t>
            </a:r>
            <a:r>
              <a:rPr dirty="0" smtClean="0" sz="700" spc="114">
                <a:solidFill>
                  <a:srgbClr val="95A8C1"/>
                </a:solidFill>
                <a:latin typeface="Times New Roman"/>
                <a:cs typeface="Times New Roman"/>
              </a:rPr>
              <a:t>)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62276" y="1813052"/>
            <a:ext cx="292735" cy="1187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700" spc="-15">
                <a:solidFill>
                  <a:srgbClr val="726495"/>
                </a:solidFill>
                <a:latin typeface="Arial"/>
                <a:cs typeface="Arial"/>
              </a:rPr>
              <a:t>A</a:t>
            </a:r>
            <a:r>
              <a:rPr dirty="0" smtClean="0" sz="700" spc="5">
                <a:solidFill>
                  <a:srgbClr val="726495"/>
                </a:solidFill>
                <a:latin typeface="Arial"/>
                <a:cs typeface="Arial"/>
              </a:rPr>
              <a:t>l</a:t>
            </a:r>
            <a:r>
              <a:rPr dirty="0" smtClean="0" sz="700" spc="80">
                <a:solidFill>
                  <a:srgbClr val="571F79"/>
                </a:solidFill>
                <a:latin typeface="Arial"/>
                <a:cs typeface="Arial"/>
              </a:rPr>
              <a:t>l</a:t>
            </a:r>
            <a:r>
              <a:rPr dirty="0" smtClean="0" sz="700" spc="-100">
                <a:solidFill>
                  <a:srgbClr val="571F79"/>
                </a:solidFill>
                <a:latin typeface="Arial"/>
                <a:cs typeface="Arial"/>
              </a:rPr>
              <a:t> </a:t>
            </a:r>
            <a:r>
              <a:rPr dirty="0" smtClean="0" sz="700" spc="-80">
                <a:solidFill>
                  <a:srgbClr val="726495"/>
                </a:solidFill>
                <a:latin typeface="Arial"/>
                <a:cs typeface="Arial"/>
              </a:rPr>
              <a:t>R</a:t>
            </a:r>
            <a:r>
              <a:rPr dirty="0" smtClean="0" sz="700" spc="-10">
                <a:solidFill>
                  <a:srgbClr val="261A64"/>
                </a:solidFill>
                <a:latin typeface="Arial"/>
                <a:cs typeface="Arial"/>
              </a:rPr>
              <a:t>L</a:t>
            </a:r>
            <a:r>
              <a:rPr dirty="0" smtClean="0" sz="700" spc="-25">
                <a:solidFill>
                  <a:srgbClr val="726495"/>
                </a:solidFill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15588" y="1654302"/>
            <a:ext cx="145415" cy="307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950" spc="-490">
                <a:solidFill>
                  <a:srgbClr val="62799C"/>
                </a:solidFill>
                <a:latin typeface="Arial"/>
                <a:cs typeface="Arial"/>
              </a:rPr>
              <a:t>v</a:t>
            </a:r>
            <a:r>
              <a:rPr dirty="0" smtClean="0" sz="1950" spc="-360">
                <a:solidFill>
                  <a:srgbClr val="62799C"/>
                </a:solidFill>
                <a:latin typeface="Arial"/>
                <a:cs typeface="Arial"/>
              </a:rPr>
              <a:t> </a:t>
            </a:r>
            <a:r>
              <a:rPr dirty="0" smtClean="0" sz="1950" spc="-280">
                <a:solidFill>
                  <a:srgbClr val="95A8C1"/>
                </a:solidFill>
                <a:latin typeface="Arial"/>
                <a:cs typeface="Arial"/>
              </a:rPr>
              <a:t>I</a:t>
            </a:r>
            <a:endParaRPr sz="19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00932" y="2095753"/>
            <a:ext cx="60325" cy="2317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50" spc="-135">
                <a:solidFill>
                  <a:srgbClr val="95A8C1"/>
                </a:solidFill>
                <a:latin typeface="Arial"/>
                <a:cs typeface="Arial"/>
              </a:rPr>
              <a:t>I</a:t>
            </a:r>
            <a:endParaRPr sz="14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25700" y="3233420"/>
            <a:ext cx="1494790" cy="1187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700" spc="385">
                <a:solidFill>
                  <a:srgbClr val="95A8C1"/>
                </a:solidFill>
                <a:latin typeface="Arial"/>
                <a:cs typeface="Arial"/>
              </a:rPr>
              <a:t>i==</a:t>
            </a:r>
            <a:r>
              <a:rPr dirty="0" smtClean="0" sz="700" spc="325">
                <a:solidFill>
                  <a:srgbClr val="95A8C1"/>
                </a:solidFill>
                <a:latin typeface="Arial"/>
                <a:cs typeface="Arial"/>
              </a:rPr>
              <a:t>=</a:t>
            </a:r>
            <a:r>
              <a:rPr dirty="0" smtClean="0" sz="700" spc="1025">
                <a:solidFill>
                  <a:srgbClr val="798CAC"/>
                </a:solidFill>
                <a:latin typeface="Arial"/>
                <a:cs typeface="Arial"/>
              </a:rPr>
              <a:t>=</a:t>
            </a:r>
            <a:r>
              <a:rPr dirty="0" smtClean="0" sz="700" spc="30">
                <a:solidFill>
                  <a:srgbClr val="95A8C1"/>
                </a:solidFill>
                <a:latin typeface="Arial"/>
                <a:cs typeface="Arial"/>
              </a:rPr>
              <a:t>='l</a:t>
            </a:r>
            <a:r>
              <a:rPr dirty="0" smtClean="0" sz="700" spc="-45">
                <a:solidFill>
                  <a:srgbClr val="95A8C1"/>
                </a:solidFill>
                <a:latin typeface="Arial"/>
                <a:cs typeface="Arial"/>
              </a:rPr>
              <a:t> </a:t>
            </a:r>
            <a:r>
              <a:rPr dirty="0" smtClean="0" sz="700" spc="-10">
                <a:solidFill>
                  <a:srgbClr val="3D3472"/>
                </a:solidFill>
                <a:latin typeface="Arial"/>
                <a:cs typeface="Arial"/>
              </a:rPr>
              <a:t>a</a:t>
            </a:r>
            <a:r>
              <a:rPr dirty="0" smtClean="0" sz="700" spc="70">
                <a:solidFill>
                  <a:srgbClr val="5D4F89"/>
                </a:solidFill>
                <a:latin typeface="Arial"/>
                <a:cs typeface="Arial"/>
              </a:rPr>
              <a:t>n</a:t>
            </a:r>
            <a:r>
              <a:rPr dirty="0" smtClean="0" sz="700" spc="-85">
                <a:solidFill>
                  <a:srgbClr val="5D4F89"/>
                </a:solidFill>
                <a:latin typeface="Arial"/>
                <a:cs typeface="Arial"/>
              </a:rPr>
              <a:t>d</a:t>
            </a:r>
            <a:r>
              <a:rPr dirty="0" smtClean="0" sz="700" spc="0">
                <a:solidFill>
                  <a:srgbClr val="95A8C1"/>
                </a:solidFill>
                <a:latin typeface="Arial"/>
                <a:cs typeface="Arial"/>
              </a:rPr>
              <a:t>,</a:t>
            </a:r>
            <a:r>
              <a:rPr dirty="0" smtClean="0" sz="700" spc="-160">
                <a:solidFill>
                  <a:srgbClr val="95A8C1"/>
                </a:solidFill>
                <a:latin typeface="Arial"/>
                <a:cs typeface="Arial"/>
              </a:rPr>
              <a:t>.</a:t>
            </a:r>
            <a:r>
              <a:rPr dirty="0" smtClean="0" sz="700" spc="-5">
                <a:solidFill>
                  <a:srgbClr val="798CAC"/>
                </a:solidFill>
                <a:latin typeface="Arial"/>
                <a:cs typeface="Arial"/>
              </a:rPr>
              <a:t>l</a:t>
            </a:r>
            <a:r>
              <a:rPr dirty="0" smtClean="0" sz="700" spc="-120">
                <a:solidFill>
                  <a:srgbClr val="95A8C1"/>
                </a:solidFill>
                <a:latin typeface="Arial"/>
                <a:cs typeface="Arial"/>
              </a:rPr>
              <a:t>b</a:t>
            </a:r>
            <a:r>
              <a:rPr dirty="0" smtClean="0" sz="700" spc="459">
                <a:solidFill>
                  <a:srgbClr val="95A8C1"/>
                </a:solidFill>
                <a:latin typeface="Arial"/>
                <a:cs typeface="Arial"/>
              </a:rPr>
              <a:t>=='='I</a:t>
            </a:r>
            <a:endParaRPr sz="7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23619" y="3739388"/>
            <a:ext cx="1657350" cy="3810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700" spc="-10">
                <a:solidFill>
                  <a:srgbClr val="5D4F89"/>
                </a:solidFill>
                <a:latin typeface="Arial"/>
                <a:cs typeface="Arial"/>
              </a:rPr>
              <a:t>Search</a:t>
            </a:r>
            <a:r>
              <a:rPr dirty="0" smtClean="0" sz="700" spc="10">
                <a:solidFill>
                  <a:srgbClr val="5D4F89"/>
                </a:solidFill>
                <a:latin typeface="Arial"/>
                <a:cs typeface="Arial"/>
              </a:rPr>
              <a:t> </a:t>
            </a:r>
            <a:r>
              <a:rPr dirty="0" smtClean="0" sz="700" spc="25">
                <a:solidFill>
                  <a:srgbClr val="726495"/>
                </a:solidFill>
                <a:latin typeface="Arial"/>
                <a:cs typeface="Arial"/>
              </a:rPr>
              <a:t>found</a:t>
            </a:r>
            <a:r>
              <a:rPr dirty="0" smtClean="0" sz="700" spc="-40">
                <a:solidFill>
                  <a:srgbClr val="726495"/>
                </a:solidFill>
                <a:latin typeface="Arial"/>
                <a:cs typeface="Arial"/>
              </a:rPr>
              <a:t> </a:t>
            </a:r>
            <a:r>
              <a:rPr dirty="0" smtClean="0" sz="700" spc="90">
                <a:solidFill>
                  <a:srgbClr val="3D3472"/>
                </a:solidFill>
                <a:latin typeface="Arial"/>
                <a:cs typeface="Arial"/>
              </a:rPr>
              <a:t>t</a:t>
            </a:r>
            <a:r>
              <a:rPr dirty="0" smtClean="0" sz="700" spc="50">
                <a:solidFill>
                  <a:srgbClr val="726495"/>
                </a:solidFill>
                <a:latin typeface="Arial"/>
                <a:cs typeface="Arial"/>
              </a:rPr>
              <a:t>he</a:t>
            </a:r>
            <a:r>
              <a:rPr dirty="0" smtClean="0" sz="700" spc="-30">
                <a:solidFill>
                  <a:srgbClr val="726495"/>
                </a:solidFill>
                <a:latin typeface="Arial"/>
                <a:cs typeface="Arial"/>
              </a:rPr>
              <a:t> </a:t>
            </a:r>
            <a:r>
              <a:rPr dirty="0" smtClean="0" sz="700" spc="-10">
                <a:solidFill>
                  <a:srgbClr val="571F79"/>
                </a:solidFill>
                <a:latin typeface="Arial"/>
                <a:cs typeface="Arial"/>
              </a:rPr>
              <a:t>f</a:t>
            </a:r>
            <a:r>
              <a:rPr dirty="0" smtClean="0" sz="700" spc="40">
                <a:solidFill>
                  <a:srgbClr val="726495"/>
                </a:solidFill>
                <a:latin typeface="Arial"/>
                <a:cs typeface="Arial"/>
              </a:rPr>
              <a:t>o</a:t>
            </a:r>
            <a:r>
              <a:rPr dirty="0" smtClean="0" sz="700" spc="45">
                <a:solidFill>
                  <a:srgbClr val="571F79"/>
                </a:solidFill>
                <a:latin typeface="Arial"/>
                <a:cs typeface="Arial"/>
              </a:rPr>
              <a:t>l</a:t>
            </a:r>
            <a:r>
              <a:rPr dirty="0" smtClean="0" sz="700" spc="-75">
                <a:solidFill>
                  <a:srgbClr val="571F79"/>
                </a:solidFill>
                <a:latin typeface="Arial"/>
                <a:cs typeface="Arial"/>
              </a:rPr>
              <a:t>l</a:t>
            </a:r>
            <a:r>
              <a:rPr dirty="0" smtClean="0" sz="700" spc="35">
                <a:solidFill>
                  <a:srgbClr val="726495"/>
                </a:solidFill>
                <a:latin typeface="Arial"/>
                <a:cs typeface="Arial"/>
              </a:rPr>
              <a:t>o</a:t>
            </a:r>
            <a:r>
              <a:rPr dirty="0" smtClean="0" sz="700" spc="75">
                <a:solidFill>
                  <a:srgbClr val="726495"/>
                </a:solidFill>
                <a:latin typeface="Arial"/>
                <a:cs typeface="Arial"/>
              </a:rPr>
              <a:t>w</a:t>
            </a:r>
            <a:r>
              <a:rPr dirty="0" smtClean="0" sz="700" spc="-20">
                <a:solidFill>
                  <a:srgbClr val="571F79"/>
                </a:solidFill>
                <a:latin typeface="Arial"/>
                <a:cs typeface="Arial"/>
              </a:rPr>
              <a:t>i</a:t>
            </a:r>
            <a:r>
              <a:rPr dirty="0" smtClean="0" sz="700" spc="65">
                <a:solidFill>
                  <a:srgbClr val="5D4F89"/>
                </a:solidFill>
                <a:latin typeface="Arial"/>
                <a:cs typeface="Arial"/>
              </a:rPr>
              <a:t>ng</a:t>
            </a:r>
            <a:r>
              <a:rPr dirty="0" smtClean="0" sz="700" spc="45">
                <a:solidFill>
                  <a:srgbClr val="5D4F89"/>
                </a:solidFill>
                <a:latin typeface="Arial"/>
                <a:cs typeface="Arial"/>
              </a:rPr>
              <a:t> </a:t>
            </a:r>
            <a:r>
              <a:rPr dirty="0" smtClean="0" sz="700" spc="50">
                <a:solidFill>
                  <a:srgbClr val="5D4F89"/>
                </a:solidFill>
                <a:latin typeface="Times New Roman"/>
                <a:cs typeface="Times New Roman"/>
              </a:rPr>
              <a:t>120</a:t>
            </a:r>
            <a:r>
              <a:rPr dirty="0" smtClean="0" sz="700" spc="-40">
                <a:solidFill>
                  <a:srgbClr val="5D4F89"/>
                </a:solidFill>
                <a:latin typeface="Times New Roman"/>
                <a:cs typeface="Times New Roman"/>
              </a:rPr>
              <a:t> </a:t>
            </a:r>
            <a:r>
              <a:rPr dirty="0" smtClean="0" sz="700" spc="25">
                <a:solidFill>
                  <a:srgbClr val="726495"/>
                </a:solidFill>
                <a:latin typeface="Arial"/>
                <a:cs typeface="Arial"/>
              </a:rPr>
              <a:t>results.</a:t>
            </a:r>
            <a:endParaRPr sz="7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23"/>
              </a:spcBef>
            </a:pPr>
            <a:endParaRPr sz="1200"/>
          </a:p>
          <a:p>
            <a:pPr marL="756285">
              <a:lnSpc>
                <a:spcPct val="100000"/>
              </a:lnSpc>
            </a:pPr>
            <a:r>
              <a:rPr dirty="0" smtClean="0" sz="700" spc="-10">
                <a:solidFill>
                  <a:srgbClr val="0F0C54"/>
                </a:solidFill>
                <a:latin typeface="Arial"/>
                <a:cs typeface="Arial"/>
              </a:rPr>
              <a:t>L</a:t>
            </a:r>
            <a:r>
              <a:rPr dirty="0" smtClean="0" sz="700" spc="65">
                <a:solidFill>
                  <a:srgbClr val="3D3472"/>
                </a:solidFill>
                <a:latin typeface="Arial"/>
                <a:cs typeface="Arial"/>
              </a:rPr>
              <a:t>oc</a:t>
            </a:r>
            <a:r>
              <a:rPr dirty="0" smtClean="0" sz="700" spc="80">
                <a:solidFill>
                  <a:srgbClr val="3D3472"/>
                </a:solidFill>
                <a:latin typeface="Arial"/>
                <a:cs typeface="Arial"/>
              </a:rPr>
              <a:t>a</a:t>
            </a:r>
            <a:r>
              <a:rPr dirty="0" smtClean="0" sz="700" spc="90">
                <a:solidFill>
                  <a:srgbClr val="261A64"/>
                </a:solidFill>
                <a:latin typeface="Arial"/>
                <a:cs typeface="Arial"/>
              </a:rPr>
              <a:t>t</a:t>
            </a:r>
            <a:r>
              <a:rPr dirty="0" smtClean="0" sz="700" spc="85">
                <a:solidFill>
                  <a:srgbClr val="3D3472"/>
                </a:solidFill>
                <a:latin typeface="Arial"/>
                <a:cs typeface="Arial"/>
              </a:rPr>
              <a:t>o</a:t>
            </a:r>
            <a:r>
              <a:rPr dirty="0" smtClean="0" sz="700" spc="100">
                <a:solidFill>
                  <a:srgbClr val="261A64"/>
                </a:solidFill>
                <a:latin typeface="Arial"/>
                <a:cs typeface="Arial"/>
              </a:rPr>
              <a:t>r</a:t>
            </a:r>
            <a:endParaRPr sz="700">
              <a:latin typeface="Arial"/>
              <a:cs typeface="Arial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950975" y="3954879"/>
          <a:ext cx="7501128" cy="1885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3598"/>
                <a:gridCol w="1714300"/>
                <a:gridCol w="1100781"/>
                <a:gridCol w="378742"/>
                <a:gridCol w="1364137"/>
                <a:gridCol w="620854"/>
                <a:gridCol w="434328"/>
              </a:tblGrid>
              <a:tr h="294128">
                <a:tc gridSpan="2"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tabLst>
                          <a:tab pos="801370" algn="l"/>
                          <a:tab pos="2642235" algn="l"/>
                        </a:tabLst>
                      </a:pPr>
                      <a:r>
                        <a:rPr dirty="0" smtClean="0" baseline="-18849" sz="4200" b="1">
                          <a:solidFill>
                            <a:srgbClr val="41608C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mtClean="0" baseline="-18849" sz="4200" b="1">
                          <a:solidFill>
                            <a:srgbClr val="41608C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mtClean="0" sz="700">
                          <a:solidFill>
                            <a:srgbClr val="261A64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700" spc="-40">
                          <a:solidFill>
                            <a:srgbClr val="261A64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700" spc="-10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700" spc="-50">
                          <a:solidFill>
                            <a:srgbClr val="261A64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700" spc="40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700" spc="0">
                          <a:solidFill>
                            <a:srgbClr val="261A64"/>
                          </a:solidFill>
                          <a:latin typeface="Arial"/>
                          <a:cs typeface="Arial"/>
                        </a:rPr>
                        <a:t>rty</a:t>
                      </a:r>
                      <a:r>
                        <a:rPr dirty="0" smtClean="0" sz="700" spc="-114">
                          <a:solidFill>
                            <a:srgbClr val="261A6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mtClean="0" sz="700" spc="-70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700" spc="-70">
                          <a:solidFill>
                            <a:srgbClr val="261A64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700" spc="0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red</a:t>
                      </a:r>
                      <a:r>
                        <a:rPr dirty="0" smtClean="0" sz="700" spc="-15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00" spc="-65">
                          <a:solidFill>
                            <a:srgbClr val="261A64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700" spc="30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700" spc="-60">
                          <a:solidFill>
                            <a:srgbClr val="261A64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700" spc="0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700" spc="0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mtClean="0" baseline="-11904" sz="1050" spc="15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baseline="-11904" sz="1050" spc="0">
                          <a:solidFill>
                            <a:srgbClr val="261A64"/>
                          </a:solidFill>
                          <a:latin typeface="Arial"/>
                          <a:cs typeface="Arial"/>
                        </a:rPr>
                        <a:t>ddr</a:t>
                      </a:r>
                      <a:r>
                        <a:rPr dirty="0" smtClean="0" baseline="-11904" sz="1050" spc="0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ess</a:t>
                      </a:r>
                      <a:endParaRPr baseline="-11904" sz="1050">
                        <a:latin typeface="Arial"/>
                        <a:cs typeface="Arial"/>
                      </a:endParaRPr>
                    </a:p>
                    <a:p>
                      <a:pPr marL="80137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mtClean="0" sz="70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004</a:t>
                      </a:r>
                      <a:r>
                        <a:rPr dirty="0" smtClean="0" sz="700" spc="5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mtClean="0" sz="700" spc="-125">
                          <a:solidFill>
                            <a:srgbClr val="2677AA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36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06425">
                        <a:lnSpc>
                          <a:spcPct val="100000"/>
                        </a:lnSpc>
                      </a:pPr>
                      <a:r>
                        <a:rPr dirty="0" smtClean="0" sz="700" spc="-275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700" spc="-509">
                          <a:solidFill>
                            <a:srgbClr val="261A64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700" spc="0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ty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750"/>
                        </a:lnSpc>
                        <a:spcBef>
                          <a:spcPts val="46"/>
                        </a:spcBef>
                      </a:pPr>
                      <a:endParaRPr sz="750"/>
                    </a:p>
                    <a:p>
                      <a:pPr marL="600710">
                        <a:lnSpc>
                          <a:spcPct val="100000"/>
                        </a:lnSpc>
                      </a:pPr>
                      <a:r>
                        <a:rPr dirty="0" smtClean="0" sz="6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:\</a:t>
                      </a:r>
                      <a:r>
                        <a:rPr dirty="0" smtClean="0" sz="6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1.-</a:t>
                      </a:r>
                      <a:r>
                        <a:rPr dirty="0" smtClean="0" sz="6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\i'&lt;\'El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dirty="0" smtClean="0" sz="700" spc="-75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700" spc="-25">
                          <a:solidFill>
                            <a:srgbClr val="261A64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700" spc="-15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700" spc="0">
                          <a:solidFill>
                            <a:srgbClr val="261A64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600"/>
                        </a:lnSpc>
                        <a:spcBef>
                          <a:spcPts val="48"/>
                        </a:spcBef>
                      </a:pPr>
                      <a:endParaRPr sz="600"/>
                    </a:p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TX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tabLst>
                          <a:tab pos="455930" algn="l"/>
                        </a:tabLst>
                      </a:pPr>
                      <a:r>
                        <a:rPr dirty="0" smtClean="0" sz="700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700" spc="-60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00" spc="-300">
                          <a:solidFill>
                            <a:srgbClr val="261A64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dirty="0" smtClean="0" sz="700" spc="-509">
                          <a:solidFill>
                            <a:srgbClr val="571F7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700" spc="0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700" spc="0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mtClean="0" baseline="3968" sz="1050" spc="0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baseline="3968" sz="1050" spc="-7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baseline="3968" sz="1050" spc="0">
                          <a:solidFill>
                            <a:srgbClr val="261A64"/>
                          </a:solidFill>
                          <a:latin typeface="Arial"/>
                          <a:cs typeface="Arial"/>
                        </a:rPr>
                        <a:t>mm</a:t>
                      </a:r>
                      <a:r>
                        <a:rPr dirty="0" smtClean="0" baseline="3968" sz="1050" spc="-60">
                          <a:solidFill>
                            <a:srgbClr val="261A64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baseline="3968" sz="1050" spc="0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nity</a:t>
                      </a:r>
                      <a:r>
                        <a:rPr dirty="0" smtClean="0" baseline="3968" sz="1050" spc="-15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baseline="3968" sz="1050" spc="-22">
                          <a:solidFill>
                            <a:srgbClr val="261A64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baseline="3968" sz="1050" spc="60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baseline="3968" sz="1050" spc="-15">
                          <a:solidFill>
                            <a:srgbClr val="261A64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baseline="3968" sz="1050" spc="0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baseline="3968" sz="10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600"/>
                        </a:lnSpc>
                        <a:spcBef>
                          <a:spcPts val="48"/>
                        </a:spcBef>
                      </a:pPr>
                      <a:endParaRPr sz="600"/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700" spc="5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700" spc="-2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mtClean="0" sz="700" spc="-5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mtClean="0" sz="700" spc="-1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mtClean="0" sz="700" spc="5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09</a:t>
                      </a:r>
                      <a:r>
                        <a:rPr dirty="0" smtClean="0" sz="700" spc="-75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700" spc="-5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VD</a:t>
                      </a:r>
                      <a:r>
                        <a:rPr dirty="0" smtClean="0" sz="700" spc="5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700" spc="4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Arial"/>
                          <a:cs typeface="Arial"/>
                        </a:rPr>
                        <a:t>CITY</a:t>
                      </a:r>
                      <a:r>
                        <a:rPr dirty="0" smtClean="0" sz="700" spc="-60">
                          <a:solidFill>
                            <a:srgbClr val="6279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Arial"/>
                          <a:cs typeface="Arial"/>
                        </a:rPr>
                        <a:t>OF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04800" marR="31750">
                        <a:lnSpc>
                          <a:spcPts val="960"/>
                        </a:lnSpc>
                      </a:pPr>
                      <a:r>
                        <a:rPr dirty="0" smtClean="0" sz="700" spc="-275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700" spc="-509">
                          <a:solidFill>
                            <a:srgbClr val="261A64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700" spc="40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700" spc="0">
                          <a:solidFill>
                            <a:srgbClr val="261A64"/>
                          </a:solidFill>
                          <a:latin typeface="Arial"/>
                          <a:cs typeface="Arial"/>
                        </a:rPr>
                        <a:t>im</a:t>
                      </a:r>
                      <a:r>
                        <a:rPr dirty="0" smtClean="0" sz="700" spc="0">
                          <a:solidFill>
                            <a:srgbClr val="261A6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700" spc="50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700" spc="-70">
                          <a:solidFill>
                            <a:srgbClr val="261A64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700" spc="-20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700" spc="0">
                          <a:solidFill>
                            <a:srgbClr val="1A3175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 marL="254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mtClean="0" sz="70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dirty="0" smtClean="0" sz="700" spc="-80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700" spc="-10">
                          <a:solidFill>
                            <a:srgbClr val="261A64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700" spc="0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700" spc="50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700" spc="0">
                          <a:solidFill>
                            <a:srgbClr val="261A64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mtClean="0" sz="700" spc="-90">
                          <a:solidFill>
                            <a:srgbClr val="0F0C54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700" spc="0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oss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$4</a:t>
                      </a:r>
                      <a:r>
                        <a:rPr dirty="0" smtClean="0" sz="700" spc="-45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mtClean="0" sz="700" spc="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700" spc="-65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mtClean="0" sz="700" spc="-4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mtClean="0" sz="700" spc="5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700" spc="-75">
                          <a:solidFill>
                            <a:srgbClr val="726495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19122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574BF2"/>
                          </a:solidFill>
                          <a:latin typeface="Times New Roman"/>
                          <a:cs typeface="Times New Roman"/>
                        </a:rPr>
                        <a:t>Portfolio</a:t>
                      </a:r>
                      <a:r>
                        <a:rPr dirty="0" smtClean="0" sz="700" spc="-20">
                          <a:solidFill>
                            <a:srgbClr val="574BF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574BF2"/>
                          </a:solidFill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dirty="0" smtClean="0" sz="700" spc="-20">
                          <a:solidFill>
                            <a:srgbClr val="574BF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 u="sng">
                          <a:solidFill>
                            <a:srgbClr val="665DF4"/>
                          </a:solidFill>
                          <a:latin typeface="Times New Roman"/>
                          <a:cs typeface="Times New Roman"/>
                        </a:rPr>
                        <a:t>She&lt;</a:t>
                      </a:r>
                      <a:r>
                        <a:rPr dirty="0" smtClean="0" sz="700" spc="0">
                          <a:solidFill>
                            <a:srgbClr val="665DF4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700" spc="-40">
                          <a:solidFill>
                            <a:srgbClr val="665DF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0039608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0071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Al\</a:t>
                      </a: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1!</a:t>
                      </a: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TX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77</a:t>
                      </a:r>
                      <a:r>
                        <a:rPr dirty="0" smtClean="0" sz="700" spc="55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mtClean="0" sz="700" spc="0">
                          <a:solidFill>
                            <a:srgbClr val="4979A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-105">
                          <a:solidFill>
                            <a:srgbClr val="4979A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9149</a:t>
                      </a:r>
                      <a:r>
                        <a:rPr dirty="0" smtClean="0" sz="700" spc="-6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700" spc="-15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VDI,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Arial"/>
                          <a:cs typeface="Arial"/>
                        </a:rPr>
                        <a:t>CITY</a:t>
                      </a:r>
                      <a:r>
                        <a:rPr dirty="0" smtClean="0" sz="700" spc="-60">
                          <a:solidFill>
                            <a:srgbClr val="6279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Arial"/>
                          <a:cs typeface="Arial"/>
                        </a:rPr>
                        <a:t>OF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mtClean="0" sz="650" i="1">
                          <a:solidFill>
                            <a:srgbClr val="62799C"/>
                          </a:solidFill>
                          <a:latin typeface="Arial"/>
                          <a:cs typeface="Arial"/>
                        </a:rPr>
                        <a:t>$26,56839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18621"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00</a:t>
                      </a:r>
                      <a:r>
                        <a:rPr dirty="0" smtClean="0" sz="700" spc="-35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mtClean="0" sz="700" spc="-35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303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0071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.-</a:t>
                      </a: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J.</a:t>
                      </a: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1!</a:t>
                      </a: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TX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700" spc="5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51193</a:t>
                      </a:r>
                      <a:r>
                        <a:rPr dirty="0" smtClean="0" sz="700" spc="-25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mtClean="0" sz="700" spc="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700" spc="-8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.-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-65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VD</a:t>
                      </a:r>
                      <a:r>
                        <a:rPr dirty="0" smtClean="0" sz="700" spc="5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700" spc="4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CITY</a:t>
                      </a:r>
                      <a:r>
                        <a:rPr dirty="0" smtClean="0" sz="700" spc="-3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Arial"/>
                          <a:cs typeface="Arial"/>
                        </a:rPr>
                        <a:t>OF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$3</a:t>
                      </a:r>
                      <a:r>
                        <a:rPr dirty="0" smtClean="0" sz="700" spc="-15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mtClean="0" sz="700" spc="-10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855.89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19122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574BF2"/>
                          </a:solidFill>
                          <a:latin typeface="Times New Roman"/>
                          <a:cs typeface="Times New Roman"/>
                        </a:rPr>
                        <a:t>Portfolio</a:t>
                      </a:r>
                      <a:r>
                        <a:rPr dirty="0" smtClean="0" sz="700" spc="-20">
                          <a:solidFill>
                            <a:srgbClr val="574BF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574BF2"/>
                          </a:solidFill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dirty="0" smtClean="0" sz="700" spc="-20">
                          <a:solidFill>
                            <a:srgbClr val="574BF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 u="sng">
                          <a:solidFill>
                            <a:srgbClr val="665DF4"/>
                          </a:solidFill>
                          <a:latin typeface="Times New Roman"/>
                          <a:cs typeface="Times New Roman"/>
                        </a:rPr>
                        <a:t>She&lt;</a:t>
                      </a:r>
                      <a:r>
                        <a:rPr dirty="0" smtClean="0" sz="700" spc="0">
                          <a:solidFill>
                            <a:srgbClr val="665DF4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700" spc="-40">
                          <a:solidFill>
                            <a:srgbClr val="665DF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00259,9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0071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.-</a:t>
                      </a: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-15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1!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TX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77</a:t>
                      </a:r>
                      <a:r>
                        <a:rPr dirty="0" smtClean="0" sz="700" spc="55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mtClean="0" sz="700" spc="0">
                          <a:solidFill>
                            <a:srgbClr val="4979A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-105">
                          <a:solidFill>
                            <a:srgbClr val="4979A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9327</a:t>
                      </a:r>
                      <a:r>
                        <a:rPr dirty="0" smtClean="0" sz="700" spc="-15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ALVDI,</a:t>
                      </a:r>
                      <a:r>
                        <a:rPr dirty="0" smtClean="0" sz="700" spc="35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Arial"/>
                          <a:cs typeface="Arial"/>
                        </a:rPr>
                        <a:t>CIHOF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S20,093</a:t>
                      </a:r>
                      <a:r>
                        <a:rPr dirty="0" smtClean="0" sz="700">
                          <a:solidFill>
                            <a:srgbClr val="5D4F89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18872"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003#06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0071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.-</a:t>
                      </a: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1!</a:t>
                      </a: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TX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700" spc="5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700" spc="3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mtClean="0" sz="700" spc="-25">
                          <a:solidFill>
                            <a:srgbClr val="2677AA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19</a:t>
                      </a:r>
                      <a:r>
                        <a:rPr dirty="0" smtClean="0" sz="700" spc="-1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05</a:t>
                      </a:r>
                      <a:r>
                        <a:rPr dirty="0" smtClean="0" sz="700" spc="-75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.-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-65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VD</a:t>
                      </a:r>
                      <a:r>
                        <a:rPr dirty="0" smtClean="0" sz="700" spc="5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700" spc="4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Arial"/>
                          <a:cs typeface="Arial"/>
                        </a:rPr>
                        <a:t>CITY</a:t>
                      </a:r>
                      <a:r>
                        <a:rPr dirty="0" smtClean="0" sz="700" spc="-60">
                          <a:solidFill>
                            <a:srgbClr val="6279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Arial"/>
                          <a:cs typeface="Arial"/>
                        </a:rPr>
                        <a:t>OF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$2</a:t>
                      </a:r>
                      <a:r>
                        <a:rPr dirty="0" smtClean="0" sz="700" spc="-45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mtClean="0" sz="700" spc="-10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603</a:t>
                      </a:r>
                      <a:r>
                        <a:rPr dirty="0" smtClean="0" sz="700" spc="-5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700" spc="-8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18872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574BF2"/>
                          </a:solidFill>
                          <a:latin typeface="Times New Roman"/>
                          <a:cs typeface="Times New Roman"/>
                        </a:rPr>
                        <a:t>Portfolio</a:t>
                      </a:r>
                      <a:r>
                        <a:rPr dirty="0" smtClean="0" sz="700" spc="-20">
                          <a:solidFill>
                            <a:srgbClr val="574BF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574BF2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700" spc="0" u="sng">
                          <a:solidFill>
                            <a:srgbClr val="574BF2"/>
                          </a:solidFill>
                          <a:latin typeface="Times New Roman"/>
                          <a:cs typeface="Times New Roman"/>
                        </a:rPr>
                        <a:t>ata</a:t>
                      </a:r>
                      <a:r>
                        <a:rPr dirty="0" smtClean="0" sz="700" spc="-20">
                          <a:solidFill>
                            <a:srgbClr val="574BF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65DF4"/>
                          </a:solidFill>
                          <a:latin typeface="Times New Roman"/>
                          <a:cs typeface="Times New Roman"/>
                        </a:rPr>
                        <a:t>Sheet</a:t>
                      </a:r>
                      <a:r>
                        <a:rPr dirty="0" smtClean="0" sz="700" spc="-50">
                          <a:solidFill>
                            <a:srgbClr val="665DF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 i="1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0031725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0071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.-</a:t>
                      </a: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-15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1!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TX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77</a:t>
                      </a:r>
                      <a:r>
                        <a:rPr dirty="0" smtClean="0" sz="700" spc="55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mtClean="0" sz="700" spc="0">
                          <a:solidFill>
                            <a:srgbClr val="4979A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-105">
                          <a:solidFill>
                            <a:srgbClr val="4979A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9206</a:t>
                      </a:r>
                      <a:r>
                        <a:rPr dirty="0" smtClean="0" sz="700" spc="-6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ALVDI,</a:t>
                      </a:r>
                      <a:r>
                        <a:rPr dirty="0" smtClean="0" sz="700" spc="35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Arial"/>
                          <a:cs typeface="Arial"/>
                        </a:rPr>
                        <a:t>CITY</a:t>
                      </a:r>
                      <a:r>
                        <a:rPr dirty="0" smtClean="0" sz="700" spc="-60">
                          <a:solidFill>
                            <a:srgbClr val="6279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Arial"/>
                          <a:cs typeface="Arial"/>
                        </a:rPr>
                        <a:t>OF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S28,</a:t>
                      </a:r>
                      <a:r>
                        <a:rPr dirty="0" smtClean="0" sz="700" spc="15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700" spc="0">
                          <a:solidFill>
                            <a:srgbClr val="4979A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-105">
                          <a:solidFill>
                            <a:srgbClr val="4979A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-75">
                          <a:solidFill>
                            <a:srgbClr val="5D4F89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42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18871">
                <a:tc>
                  <a:txBody>
                    <a:bodyPr/>
                    <a:lstStyle/>
                    <a:p>
                      <a:pPr algn="ctr" marL="76835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96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0071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.-</a:t>
                      </a: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1!</a:t>
                      </a: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r>
                        <a:rPr dirty="0" smtClean="0" sz="700" spc="1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TX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TX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tabLst>
                          <a:tab pos="455930" algn="l"/>
                        </a:tabLst>
                      </a:pPr>
                      <a:r>
                        <a:rPr dirty="0" smtClean="0" sz="70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700" spc="5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700" spc="3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mtClean="0" sz="700" spc="0">
                          <a:solidFill>
                            <a:srgbClr val="4D89B5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dirty="0" smtClean="0" sz="700" spc="0">
                          <a:solidFill>
                            <a:srgbClr val="4D89B5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.-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-65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VD</a:t>
                      </a:r>
                      <a:r>
                        <a:rPr dirty="0" smtClean="0" sz="700" spc="5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700" spc="4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CITY</a:t>
                      </a:r>
                      <a:r>
                        <a:rPr dirty="0" smtClean="0" sz="700" spc="-3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Arial"/>
                          <a:cs typeface="Arial"/>
                        </a:rPr>
                        <a:t>OF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$4</a:t>
                      </a:r>
                      <a:r>
                        <a:rPr dirty="0" smtClean="0" sz="700" spc="-45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mtClean="0" sz="700" spc="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700" spc="-1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95.95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18871"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574BF2"/>
                          </a:solidFill>
                          <a:latin typeface="Times New Roman"/>
                          <a:cs typeface="Times New Roman"/>
                        </a:rPr>
                        <a:t>Portfolio</a:t>
                      </a:r>
                      <a:r>
                        <a:rPr dirty="0" smtClean="0" sz="700" spc="-20">
                          <a:solidFill>
                            <a:srgbClr val="574BF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574BF2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700" spc="0" u="sng">
                          <a:solidFill>
                            <a:srgbClr val="574BF2"/>
                          </a:solidFill>
                          <a:latin typeface="Times New Roman"/>
                          <a:cs typeface="Times New Roman"/>
                        </a:rPr>
                        <a:t>ata</a:t>
                      </a:r>
                      <a:r>
                        <a:rPr dirty="0" smtClean="0" sz="700" spc="-20">
                          <a:solidFill>
                            <a:srgbClr val="574BF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65DF4"/>
                          </a:solidFill>
                          <a:latin typeface="Times New Roman"/>
                          <a:cs typeface="Times New Roman"/>
                        </a:rPr>
                        <a:t>She&lt;t</a:t>
                      </a:r>
                      <a:r>
                        <a:rPr dirty="0" smtClean="0" sz="700" spc="-40">
                          <a:solidFill>
                            <a:srgbClr val="665DF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0045</a:t>
                      </a:r>
                      <a:r>
                        <a:rPr dirty="0" smtClean="0" sz="700" spc="-114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-75">
                          <a:solidFill>
                            <a:srgbClr val="2677AA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13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42672">
                      <a:solidFill>
                        <a:srgbClr val="000303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0071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.-</a:t>
                      </a: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-15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1!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TX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77</a:t>
                      </a:r>
                      <a:r>
                        <a:rPr dirty="0" smtClean="0" sz="700" spc="55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mtClean="0" sz="700" spc="0">
                          <a:solidFill>
                            <a:srgbClr val="4979A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-105">
                          <a:solidFill>
                            <a:srgbClr val="4979A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mtClean="0" sz="700" spc="4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mtClean="0" sz="700" spc="0">
                          <a:solidFill>
                            <a:srgbClr val="4979A0"/>
                          </a:solidFill>
                          <a:latin typeface="Times New Roman"/>
                          <a:cs typeface="Times New Roman"/>
                        </a:rPr>
                        <a:t>13</a:t>
                      </a:r>
                      <a:r>
                        <a:rPr dirty="0" smtClean="0" sz="700" spc="-100">
                          <a:solidFill>
                            <a:srgbClr val="4979A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ALVDI,</a:t>
                      </a:r>
                      <a:r>
                        <a:rPr dirty="0" smtClean="0" sz="700" spc="-15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Arial"/>
                          <a:cs typeface="Arial"/>
                        </a:rPr>
                        <a:t>CIHOF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dirty="0" smtClean="0" sz="700" spc="2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mtClean="0" sz="700" spc="0">
                          <a:solidFill>
                            <a:srgbClr val="4979A0"/>
                          </a:solidFill>
                          <a:latin typeface="Times New Roman"/>
                          <a:cs typeface="Times New Roman"/>
                        </a:rPr>
                        <a:t>1,</a:t>
                      </a:r>
                      <a:r>
                        <a:rPr dirty="0" smtClean="0" sz="700" spc="-35">
                          <a:solidFill>
                            <a:srgbClr val="4979A0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83.93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096">
                      <a:solidFill>
                        <a:srgbClr val="BFBCB3"/>
                      </a:solidFill>
                      <a:prstDash val="solid"/>
                    </a:lnR>
                  </a:tcPr>
                </a:tc>
              </a:tr>
              <a:tr h="100988">
                <a:tc>
                  <a:txBody>
                    <a:bodyPr/>
                    <a:lstStyle/>
                    <a:p>
                      <a:pPr algn="ctr" marR="5715">
                        <a:lnSpc>
                          <a:spcPts val="800"/>
                        </a:lnSpc>
                      </a:pPr>
                      <a:r>
                        <a:rPr dirty="0" smtClean="0" sz="70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700" spc="1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700" spc="-125">
                          <a:solidFill>
                            <a:srgbClr val="2677AA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2934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42672">
                      <a:solidFill>
                        <a:srgbClr val="000303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0071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.-</a:t>
                      </a: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1!</a:t>
                      </a: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800"/>
                        </a:lnSpc>
                      </a:pP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TX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800"/>
                        </a:lnSpc>
                      </a:pPr>
                      <a:r>
                        <a:rPr dirty="0" smtClean="0" sz="70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700" spc="5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700" spc="3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mtClean="0" sz="700" spc="0">
                          <a:solidFill>
                            <a:srgbClr val="4D89B5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-105">
                          <a:solidFill>
                            <a:srgbClr val="4D89B5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0000.-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-2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VD</a:t>
                      </a:r>
                      <a:r>
                        <a:rPr dirty="0" smtClean="0" sz="700" spc="5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700" spc="4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CITY</a:t>
                      </a:r>
                      <a:r>
                        <a:rPr dirty="0" smtClean="0" sz="700" spc="-3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Arial"/>
                          <a:cs typeface="Arial"/>
                        </a:rPr>
                        <a:t>OF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0">
                        <a:lnSpc>
                          <a:spcPts val="800"/>
                        </a:lnSpc>
                      </a:pPr>
                      <a:r>
                        <a:rPr dirty="0" smtClean="0" sz="70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800"/>
                        </a:lnSpc>
                      </a:pP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$2</a:t>
                      </a:r>
                      <a:r>
                        <a:rPr dirty="0" smtClean="0" sz="700" spc="-35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mtClean="0" sz="700" spc="-10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69</a:t>
                      </a:r>
                      <a:r>
                        <a:rPr dirty="0" smtClean="0" sz="700" spc="2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-75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700" spc="15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mtClean="0" sz="700" spc="0">
                          <a:solidFill>
                            <a:srgbClr val="2677AA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096">
                      <a:solidFill>
                        <a:srgbClr val="BFBCB3"/>
                      </a:solidFill>
                      <a:prstDash val="solid"/>
                    </a:lnR>
                  </a:tcPr>
                </a:tc>
              </a:tr>
              <a:tr h="138048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574BF2"/>
                          </a:solidFill>
                          <a:latin typeface="Times New Roman"/>
                          <a:cs typeface="Times New Roman"/>
                        </a:rPr>
                        <a:t>Portfolio</a:t>
                      </a:r>
                      <a:r>
                        <a:rPr dirty="0" smtClean="0" sz="700" spc="-20">
                          <a:solidFill>
                            <a:srgbClr val="574BF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574BF2"/>
                          </a:solidFill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dirty="0" smtClean="0" sz="700" spc="-20">
                          <a:solidFill>
                            <a:srgbClr val="574BF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 u="sng">
                          <a:solidFill>
                            <a:srgbClr val="665DF4"/>
                          </a:solidFill>
                          <a:latin typeface="Times New Roman"/>
                          <a:cs typeface="Times New Roman"/>
                        </a:rPr>
                        <a:t>She</a:t>
                      </a:r>
                      <a:r>
                        <a:rPr dirty="0" smtClean="0" sz="700" spc="0">
                          <a:solidFill>
                            <a:srgbClr val="665DF4"/>
                          </a:solidFill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dirty="0" smtClean="0" sz="700" spc="-50">
                          <a:solidFill>
                            <a:srgbClr val="665DF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700" spc="1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700" spc="-75">
                          <a:solidFill>
                            <a:srgbClr val="2677AA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7532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42672">
                      <a:solidFill>
                        <a:srgbClr val="000303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0071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Al\</a:t>
                      </a: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1!</a:t>
                      </a: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TX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77</a:t>
                      </a:r>
                      <a:r>
                        <a:rPr dirty="0" smtClean="0" sz="700" spc="55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mtClean="0" sz="700" spc="0">
                          <a:solidFill>
                            <a:srgbClr val="4979A0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dirty="0" smtClean="0" sz="700" spc="-114">
                          <a:solidFill>
                            <a:srgbClr val="4979A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mtClean="0" sz="700" spc="-65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700" spc="-15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VDI,</a:t>
                      </a:r>
                      <a:r>
                        <a:rPr dirty="0" smtClean="0" sz="700" spc="-5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5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050" spc="-8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050" spc="-170">
                          <a:solidFill>
                            <a:srgbClr val="41608C"/>
                          </a:solidFill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Arial"/>
                          <a:cs typeface="Arial"/>
                        </a:rPr>
                        <a:t>OF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SSO,I90.94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096">
                      <a:solidFill>
                        <a:srgbClr val="BFBCB3"/>
                      </a:solidFill>
                      <a:prstDash val="solid"/>
                    </a:lnR>
                  </a:tcPr>
                </a:tc>
              </a:tr>
              <a:tr h="99695">
                <a:tc>
                  <a:txBody>
                    <a:bodyPr/>
                    <a:lstStyle/>
                    <a:p>
                      <a:pPr algn="ctr" marR="1270">
                        <a:lnSpc>
                          <a:spcPts val="800"/>
                        </a:lnSpc>
                      </a:pPr>
                      <a:r>
                        <a:rPr dirty="0" smtClean="0" sz="70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002</a:t>
                      </a:r>
                      <a:r>
                        <a:rPr dirty="0" smtClean="0" sz="700" spc="15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mtClean="0" sz="700" spc="-5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700" spc="-6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mtClean="0" sz="700" spc="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42672">
                      <a:solidFill>
                        <a:srgbClr val="000303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</a:pPr>
                      <a:r>
                        <a:rPr dirty="0" smtClean="0" sz="700" spc="-775">
                          <a:solidFill>
                            <a:srgbClr val="4979A0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1!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800"/>
                        </a:lnSpc>
                      </a:pP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TX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800"/>
                        </a:lnSpc>
                      </a:pPr>
                      <a:r>
                        <a:rPr dirty="0" smtClean="0" sz="70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700" spc="-4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5113648</a:t>
                      </a:r>
                      <a:r>
                        <a:rPr dirty="0" smtClean="0" sz="700" spc="-5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.-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-65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VD</a:t>
                      </a:r>
                      <a:r>
                        <a:rPr dirty="0" smtClean="0" sz="700" spc="5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700" spc="4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CITY</a:t>
                      </a:r>
                      <a:r>
                        <a:rPr dirty="0" smtClean="0" sz="700" spc="-3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Arial"/>
                          <a:cs typeface="Arial"/>
                        </a:rPr>
                        <a:t>OF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0">
                        <a:lnSpc>
                          <a:spcPts val="800"/>
                        </a:lnSpc>
                      </a:pPr>
                      <a:r>
                        <a:rPr dirty="0" smtClean="0" sz="70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800"/>
                        </a:lnSpc>
                      </a:pP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S1</a:t>
                      </a:r>
                      <a:r>
                        <a:rPr dirty="0" smtClean="0" sz="700" spc="-5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mtClean="0" sz="700" spc="-10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700" spc="-5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700" spc="-75">
                          <a:solidFill>
                            <a:srgbClr val="2677AA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-25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mtClean="0" sz="700" spc="-75">
                          <a:solidFill>
                            <a:srgbClr val="726495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86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096">
                      <a:solidFill>
                        <a:srgbClr val="BFBCB3"/>
                      </a:solidFill>
                      <a:prstDash val="solid"/>
                    </a:lnR>
                  </a:tcPr>
                </a:tc>
              </a:tr>
              <a:tr h="138048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574BF2"/>
                          </a:solidFill>
                          <a:latin typeface="Times New Roman"/>
                          <a:cs typeface="Times New Roman"/>
                        </a:rPr>
                        <a:t>Portfolio</a:t>
                      </a:r>
                      <a:r>
                        <a:rPr dirty="0" smtClean="0" sz="700" spc="-20">
                          <a:solidFill>
                            <a:srgbClr val="574BF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574BF2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700" spc="0" u="sng">
                          <a:solidFill>
                            <a:srgbClr val="574BF2"/>
                          </a:solidFill>
                          <a:latin typeface="Times New Roman"/>
                          <a:cs typeface="Times New Roman"/>
                        </a:rPr>
                        <a:t>ata</a:t>
                      </a:r>
                      <a:r>
                        <a:rPr dirty="0" smtClean="0" sz="700" spc="-20">
                          <a:solidFill>
                            <a:srgbClr val="574BF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65DF4"/>
                          </a:solidFill>
                          <a:latin typeface="Times New Roman"/>
                          <a:cs typeface="Times New Roman"/>
                        </a:rPr>
                        <a:t>She&lt;t</a:t>
                      </a:r>
                      <a:r>
                        <a:rPr dirty="0" smtClean="0" sz="700" spc="-35">
                          <a:solidFill>
                            <a:srgbClr val="665DF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700" spc="1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700" spc="-125">
                          <a:solidFill>
                            <a:srgbClr val="4979A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86,9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42672">
                      <a:solidFill>
                        <a:srgbClr val="000303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0071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.-</a:t>
                      </a:r>
                      <a:r>
                        <a:rPr dirty="0" smtClean="0" sz="70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r>
                        <a:rPr dirty="0" smtClean="0" sz="70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-15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1!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TX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700" spc="5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700" spc="0">
                          <a:solidFill>
                            <a:srgbClr val="4979A0"/>
                          </a:solidFill>
                          <a:latin typeface="Times New Roman"/>
                          <a:cs typeface="Times New Roman"/>
                        </a:rPr>
                        <a:t>51</a:t>
                      </a:r>
                      <a:r>
                        <a:rPr dirty="0" smtClean="0" sz="700" spc="-45">
                          <a:solidFill>
                            <a:srgbClr val="4979A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4321</a:t>
                      </a:r>
                      <a:r>
                        <a:rPr dirty="0" smtClean="0" sz="700" spc="-45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700" spc="-15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VDI,</a:t>
                      </a:r>
                      <a:r>
                        <a:rPr dirty="0" smtClean="0" sz="700" spc="-5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5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050" spc="-8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050" spc="-170">
                          <a:solidFill>
                            <a:srgbClr val="41608C"/>
                          </a:solidFill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Arial"/>
                          <a:cs typeface="Arial"/>
                        </a:rPr>
                        <a:t>OF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$16,362.74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096">
                      <a:solidFill>
                        <a:srgbClr val="BFBCB3"/>
                      </a:solidFill>
                      <a:prstDash val="solid"/>
                    </a:lnR>
                  </a:tcPr>
                </a:tc>
              </a:tr>
              <a:tr h="119386">
                <a:tc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</a:pPr>
                      <a:r>
                        <a:rPr dirty="0" smtClean="0" sz="60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0096877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42672">
                      <a:solidFill>
                        <a:srgbClr val="000303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/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</a:pPr>
                      <a:r>
                        <a:rPr dirty="0" smtClean="0" sz="700" spc="-775">
                          <a:solidFill>
                            <a:srgbClr val="4979A0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1!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TX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700" spc="5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700" spc="3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mtClean="0" sz="700" spc="0">
                          <a:solidFill>
                            <a:srgbClr val="4D89B5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-105">
                          <a:solidFill>
                            <a:srgbClr val="4D89B5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4321.-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5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VD</a:t>
                      </a:r>
                      <a:r>
                        <a:rPr dirty="0" smtClean="0" sz="700" spc="5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700" spc="4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CITY</a:t>
                      </a:r>
                      <a:r>
                        <a:rPr dirty="0" smtClean="0" sz="700" spc="-3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Arial"/>
                          <a:cs typeface="Arial"/>
                        </a:rPr>
                        <a:t>OF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$4</a:t>
                      </a:r>
                      <a:r>
                        <a:rPr dirty="0" smtClean="0" sz="700" spc="-55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mtClean="0" sz="700" spc="-10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700" spc="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56</a:t>
                      </a:r>
                      <a:r>
                        <a:rPr dirty="0" smtClean="0" sz="700" spc="-5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mtClean="0" sz="700" spc="-75">
                          <a:solidFill>
                            <a:srgbClr val="726495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700" spc="-50">
                          <a:solidFill>
                            <a:srgbClr val="95A8C1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096">
                      <a:solidFill>
                        <a:srgbClr val="BFBCB3"/>
                      </a:solidFill>
                      <a:prstDash val="solid"/>
                    </a:lnR>
                  </a:tcPr>
                </a:tc>
              </a:tr>
              <a:tr h="119765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574BF2"/>
                          </a:solidFill>
                          <a:latin typeface="Times New Roman"/>
                          <a:cs typeface="Times New Roman"/>
                        </a:rPr>
                        <a:t>Portfolio</a:t>
                      </a:r>
                      <a:r>
                        <a:rPr dirty="0" smtClean="0" sz="700" spc="-20">
                          <a:solidFill>
                            <a:srgbClr val="574BF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574BF2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700" spc="0" u="sng">
                          <a:solidFill>
                            <a:srgbClr val="574BF2"/>
                          </a:solidFill>
                          <a:latin typeface="Times New Roman"/>
                          <a:cs typeface="Times New Roman"/>
                        </a:rPr>
                        <a:t>ata</a:t>
                      </a:r>
                      <a:r>
                        <a:rPr dirty="0" smtClean="0" sz="700" spc="-20">
                          <a:solidFill>
                            <a:srgbClr val="574BF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65DF4"/>
                          </a:solidFill>
                          <a:latin typeface="Times New Roman"/>
                          <a:cs typeface="Times New Roman"/>
                        </a:rPr>
                        <a:t>Sheet</a:t>
                      </a:r>
                      <a:r>
                        <a:rPr dirty="0" smtClean="0" sz="700" spc="-95">
                          <a:solidFill>
                            <a:srgbClr val="665DF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0025914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42672">
                      <a:solidFill>
                        <a:srgbClr val="000303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0071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.-</a:t>
                      </a:r>
                      <a:r>
                        <a:rPr dirty="0" smtClean="0" sz="70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r>
                        <a:rPr dirty="0" smtClean="0" sz="700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700" spc="-65">
                          <a:solidFill>
                            <a:srgbClr val="798CA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1!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\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TX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096">
                      <a:solidFill>
                        <a:srgbClr val="BFBCB3"/>
                      </a:solidFill>
                      <a:prstDash val="solid"/>
                    </a:lnR>
                  </a:tcPr>
                </a:tc>
              </a:tr>
            </a:tbl>
          </a:graphicData>
        </a:graphic>
      </p:graphicFrame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2413000" y="3339183"/>
          <a:ext cx="1477432" cy="294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3532"/>
                <a:gridCol w="363900"/>
              </a:tblGrid>
              <a:tr h="165598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dirty="0" smtClean="0" sz="700" u="sng">
                          <a:solidFill>
                            <a:srgbClr val="62799C"/>
                          </a:solidFill>
                          <a:latin typeface="Arial"/>
                          <a:cs typeface="Arial"/>
                        </a:rPr>
                        <a:t>i=</a:t>
                      </a:r>
                      <a:r>
                        <a:rPr dirty="0" smtClean="0" sz="700" spc="-185" u="sng">
                          <a:solidFill>
                            <a:srgbClr val="62799C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dirty="0" smtClean="0" sz="700" spc="-130" u="sng">
                          <a:solidFill>
                            <a:srgbClr val="6279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00" spc="-1440" u="sng">
                          <a:solidFill>
                            <a:srgbClr val="4979A0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dirty="0" smtClean="0" sz="700" spc="0" u="sng">
                          <a:solidFill>
                            <a:srgbClr val="4979A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00" spc="0" u="sng">
                          <a:solidFill>
                            <a:srgbClr val="4979A0"/>
                          </a:solidFill>
                          <a:latin typeface="Arial"/>
                          <a:cs typeface="Arial"/>
                        </a:rPr>
                        <a:t>    </a:t>
                      </a:r>
                      <a:r>
                        <a:rPr dirty="0" smtClean="0" sz="700" spc="-65" u="sng">
                          <a:solidFill>
                            <a:srgbClr val="4979A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00" spc="0" u="sng">
                          <a:solidFill>
                            <a:srgbClr val="62799C"/>
                          </a:solidFill>
                          <a:latin typeface="Arial"/>
                          <a:cs typeface="Arial"/>
                        </a:rPr>
                        <a:t>==</a:t>
                      </a:r>
                      <a:r>
                        <a:rPr dirty="0" smtClean="0" sz="700" spc="-130" u="sng">
                          <a:solidFill>
                            <a:srgbClr val="62799C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dirty="0" smtClean="0" sz="700" spc="-70" u="sng">
                          <a:solidFill>
                            <a:srgbClr val="95A8C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mtClean="0" sz="700" spc="0" u="sng">
                          <a:solidFill>
                            <a:srgbClr val="62799C"/>
                          </a:solidFill>
                          <a:latin typeface="Arial"/>
                          <a:cs typeface="Arial"/>
                        </a:rPr>
                        <a:t>'</a:t>
                      </a:r>
                      <a:r>
                        <a:rPr dirty="0" smtClean="0" sz="700" spc="-155" u="sng">
                          <a:solidFill>
                            <a:srgbClr val="62799C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mtClean="0" sz="1150" spc="-940" u="sng">
                          <a:solidFill>
                            <a:srgbClr val="8C8795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150" spc="-160" u="sng">
                          <a:solidFill>
                            <a:srgbClr val="8C879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700" spc="-250" u="sng">
                          <a:solidFill>
                            <a:srgbClr val="62799C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dirty="0" smtClean="0" sz="1150" spc="-1250" u="sng">
                          <a:solidFill>
                            <a:srgbClr val="B87775"/>
                          </a:solidFill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dirty="0" smtClean="0" sz="115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mtClean="0" sz="1150" spc="-85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mtClean="0" sz="700" spc="-395">
                          <a:solidFill>
                            <a:srgbClr val="5D4F8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700" spc="0">
                          <a:solidFill>
                            <a:srgbClr val="235482"/>
                          </a:solidFill>
                          <a:latin typeface="Arial"/>
                          <a:cs typeface="Arial"/>
                        </a:rPr>
                        <a:t>.:</a:t>
                      </a:r>
                      <a:r>
                        <a:rPr dirty="0" smtClean="0" sz="700" spc="-380">
                          <a:solidFill>
                            <a:srgbClr val="235482"/>
                          </a:solidFill>
                          <a:latin typeface="Arial"/>
                          <a:cs typeface="Arial"/>
                        </a:rPr>
                        <a:t>_</a:t>
                      </a:r>
                      <a:r>
                        <a:rPr dirty="0" smtClean="0" sz="700" spc="-165">
                          <a:solidFill>
                            <a:srgbClr val="5D4F89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700" spc="-25">
                          <a:solidFill>
                            <a:srgbClr val="4979A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dirty="0" smtClean="0" sz="700" spc="-425">
                          <a:solidFill>
                            <a:srgbClr val="5D4F89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700" spc="0">
                          <a:solidFill>
                            <a:srgbClr val="4979A0"/>
                          </a:solidFill>
                          <a:latin typeface="Arial"/>
                          <a:cs typeface="Arial"/>
                        </a:rPr>
                        <a:t>.:...</a:t>
                      </a:r>
                      <a:r>
                        <a:rPr dirty="0" smtClean="0" sz="700" spc="-120">
                          <a:solidFill>
                            <a:srgbClr val="4979A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mtClean="0" sz="700" spc="-150">
                          <a:solidFill>
                            <a:srgbClr val="BFCDD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mtClean="0" sz="700" spc="0">
                          <a:solidFill>
                            <a:srgbClr val="62799C"/>
                          </a:solidFill>
                          <a:latin typeface="Arial"/>
                          <a:cs typeface="Arial"/>
                        </a:rPr>
                        <a:t>!====;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dirty="0" smtClean="0" sz="700" spc="-844">
                          <a:solidFill>
                            <a:srgbClr val="95A8C1"/>
                          </a:solidFill>
                          <a:latin typeface="Arial"/>
                          <a:cs typeface="Arial"/>
                        </a:rPr>
                        <a:t>'</a:t>
                      </a:r>
                      <a:r>
                        <a:rPr dirty="0" smtClean="0" sz="700" spc="-10">
                          <a:solidFill>
                            <a:srgbClr val="BFCDD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mtClean="0" sz="1150" spc="0">
                          <a:solidFill>
                            <a:srgbClr val="8C8795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22338"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</a:pPr>
                      <a:r>
                        <a:rPr dirty="0" smtClean="0" sz="700">
                          <a:solidFill>
                            <a:srgbClr val="726495"/>
                          </a:solidFill>
                          <a:latin typeface="Arial"/>
                          <a:cs typeface="Arial"/>
                        </a:rPr>
                        <a:t>Se</a:t>
                      </a:r>
                      <a:r>
                        <a:rPr dirty="0" smtClean="0" sz="700" spc="50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700" spc="0">
                          <a:solidFill>
                            <a:srgbClr val="726495"/>
                          </a:solidFill>
                          <a:latin typeface="Arial"/>
                          <a:cs typeface="Arial"/>
                        </a:rPr>
                        <a:t>rch</a:t>
                      </a:r>
                      <a:r>
                        <a:rPr dirty="0" smtClean="0" sz="700" spc="-35">
                          <a:solidFill>
                            <a:srgbClr val="72649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5D4F89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dirty="0" smtClean="0" sz="700" spc="5">
                          <a:solidFill>
                            <a:srgbClr val="5D4F8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00" spc="0">
                          <a:solidFill>
                            <a:srgbClr val="5D4F89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mtClean="0" sz="700" spc="-50">
                          <a:solidFill>
                            <a:srgbClr val="5D4F89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700" spc="0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700" spc="0">
                          <a:solidFill>
                            <a:srgbClr val="726495"/>
                          </a:solidFill>
                          <a:latin typeface="Arial"/>
                          <a:cs typeface="Arial"/>
                        </a:rPr>
                        <a:t>il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6096">
                      <a:solidFill>
                        <a:srgbClr val="2354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2441448" y="2156049"/>
          <a:ext cx="1493519" cy="998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638"/>
                <a:gridCol w="1063593"/>
              </a:tblGrid>
              <a:tr h="218342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dirty="0" smtClean="0" sz="700" spc="-180">
                          <a:solidFill>
                            <a:srgbClr val="95A8C1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700" spc="0">
                          <a:solidFill>
                            <a:srgbClr val="726495"/>
                          </a:solidFill>
                          <a:latin typeface="Arial"/>
                          <a:cs typeface="Arial"/>
                        </a:rPr>
                        <a:t>exas</a:t>
                      </a:r>
                      <a:r>
                        <a:rPr dirty="0" smtClean="0" sz="700" spc="0">
                          <a:solidFill>
                            <a:srgbClr val="72649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700" spc="20">
                          <a:solidFill>
                            <a:srgbClr val="72649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350" spc="0">
                          <a:solidFill>
                            <a:srgbClr val="62799C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4065">
                      <a:solidFill>
                        <a:srgbClr val="DAE4F9"/>
                      </a:solidFill>
                      <a:prstDash val="solid"/>
                    </a:lnR>
                    <a:lnB w="6096">
                      <a:solidFill>
                        <a:srgbClr val="80A0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350">
                          <a:solidFill>
                            <a:srgbClr val="BFCDDB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4065">
                      <a:solidFill>
                        <a:srgbClr val="DAE4F9"/>
                      </a:solidFill>
                      <a:prstDash val="solid"/>
                    </a:lnL>
                    <a:lnB w="6096">
                      <a:solidFill>
                        <a:srgbClr val="8CA8BF"/>
                      </a:solidFill>
                      <a:prstDash val="solid"/>
                    </a:lnB>
                  </a:tcPr>
                </a:tc>
              </a:tr>
              <a:tr h="137159">
                <a:tc gridSpan="2">
                  <a:txBody>
                    <a:bodyPr/>
                    <a:lstStyle/>
                    <a:p>
                      <a:pPr/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B3C8D4"/>
                      </a:solidFill>
                      <a:prstDash val="solid"/>
                    </a:lnL>
                    <a:lnR w="6096">
                      <a:solidFill>
                        <a:srgbClr val="8CA8BF"/>
                      </a:solidFill>
                      <a:prstDash val="solid"/>
                    </a:lnR>
                    <a:lnT w="6096">
                      <a:solidFill>
                        <a:srgbClr val="8CA8BF"/>
                      </a:solidFill>
                      <a:prstDash val="solid"/>
                    </a:lnT>
                    <a:lnB w="18288">
                      <a:solidFill>
                        <a:srgbClr val="87A3B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8496">
                <a:tc gridSpan="2">
                  <a:txBody>
                    <a:bodyPr/>
                    <a:lstStyle/>
                    <a:p>
                      <a:pPr/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B3C8D4"/>
                      </a:solidFill>
                      <a:prstDash val="solid"/>
                    </a:lnL>
                    <a:lnR w="6096">
                      <a:solidFill>
                        <a:srgbClr val="8CA8BF"/>
                      </a:solidFill>
                      <a:prstDash val="solid"/>
                    </a:lnR>
                    <a:lnT w="18288">
                      <a:solidFill>
                        <a:srgbClr val="87A3BC"/>
                      </a:solidFill>
                      <a:prstDash val="solid"/>
                    </a:lnT>
                    <a:lnB w="18288">
                      <a:solidFill>
                        <a:srgbClr val="87A3B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8496">
                <a:tc gridSpan="2">
                  <a:txBody>
                    <a:bodyPr/>
                    <a:lstStyle/>
                    <a:p>
                      <a:pPr/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B3C8D4"/>
                      </a:solidFill>
                      <a:prstDash val="solid"/>
                    </a:lnL>
                    <a:lnR w="6096">
                      <a:solidFill>
                        <a:srgbClr val="8CA8BF"/>
                      </a:solidFill>
                      <a:prstDash val="solid"/>
                    </a:lnR>
                    <a:lnT w="18288">
                      <a:solidFill>
                        <a:srgbClr val="87A3BC"/>
                      </a:solidFill>
                      <a:prstDash val="solid"/>
                    </a:lnT>
                    <a:lnB w="18288">
                      <a:solidFill>
                        <a:srgbClr val="87A3B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8496">
                <a:tc gridSpan="2">
                  <a:txBody>
                    <a:bodyPr/>
                    <a:lstStyle/>
                    <a:p>
                      <a:pPr/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192">
                      <a:solidFill>
                        <a:srgbClr val="B3C8D4"/>
                      </a:solidFill>
                      <a:prstDash val="solid"/>
                    </a:lnL>
                    <a:lnR w="6096">
                      <a:solidFill>
                        <a:srgbClr val="8CA8BF"/>
                      </a:solidFill>
                      <a:prstDash val="solid"/>
                    </a:lnR>
                    <a:lnT w="18288">
                      <a:solidFill>
                        <a:srgbClr val="87A3BF"/>
                      </a:solidFill>
                      <a:prstDash val="solid"/>
                    </a:lnT>
                    <a:lnB w="18288">
                      <a:solidFill>
                        <a:srgbClr val="8CA3B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591">
                <a:tc gridSpan="2">
                  <a:txBody>
                    <a:bodyPr/>
                    <a:lstStyle/>
                    <a:p>
                      <a:pPr>
                        <a:lnSpc>
                          <a:spcPts val="1745"/>
                        </a:lnSpc>
                        <a:tabLst>
                          <a:tab pos="673100" algn="l"/>
                          <a:tab pos="1459865" algn="l"/>
                        </a:tabLst>
                      </a:pPr>
                      <a:r>
                        <a:rPr dirty="0" smtClean="0" sz="1600" spc="-80" u="heavy">
                          <a:solidFill>
                            <a:srgbClr val="BFCDDB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600" spc="0" u="heavy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dirty="0" smtClean="0" sz="1600" spc="0" u="heavy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3D3472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mtClean="0" sz="1200" spc="0" u="heavy">
                          <a:solidFill>
                            <a:srgbClr val="798CA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200" spc="0" u="heavy">
                          <a:solidFill>
                            <a:srgbClr val="798CA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200" spc="0" u="heavy">
                          <a:solidFill>
                            <a:srgbClr val="798CAC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192">
                      <a:solidFill>
                        <a:srgbClr val="B3C8D4"/>
                      </a:solidFill>
                      <a:prstDash val="solid"/>
                    </a:lnL>
                    <a:lnR w="12192">
                      <a:solidFill>
                        <a:srgbClr val="AFC3D4"/>
                      </a:solidFill>
                      <a:prstDash val="solid"/>
                    </a:lnR>
                    <a:lnT w="18288">
                      <a:solidFill>
                        <a:srgbClr val="8CA3B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9575" y="0"/>
            <a:ext cx="6015355" cy="1202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39595" marR="12700" indent="-1827530">
              <a:lnSpc>
                <a:spcPct val="100000"/>
              </a:lnSpc>
            </a:pPr>
            <a:r>
              <a:rPr dirty="0" smtClean="0" sz="4000" spc="-65">
                <a:latin typeface="Batang"/>
                <a:cs typeface="Batang"/>
              </a:rPr>
              <a:t>R</a:t>
            </a:r>
            <a:r>
              <a:rPr dirty="0" smtClean="0" sz="4000" spc="-65">
                <a:latin typeface="Batang"/>
                <a:cs typeface="Batang"/>
              </a:rPr>
              <a:t>e</a:t>
            </a:r>
            <a:r>
              <a:rPr dirty="0" smtClean="0" sz="4000" spc="-55">
                <a:latin typeface="Batang"/>
                <a:cs typeface="Batang"/>
              </a:rPr>
              <a:t>p</a:t>
            </a:r>
            <a:r>
              <a:rPr dirty="0" smtClean="0" sz="4000" spc="-60">
                <a:latin typeface="Batang"/>
                <a:cs typeface="Batang"/>
              </a:rPr>
              <a:t>e</a:t>
            </a:r>
            <a:r>
              <a:rPr dirty="0" smtClean="0" sz="4000" spc="-25">
                <a:latin typeface="Batang"/>
                <a:cs typeface="Batang"/>
              </a:rPr>
              <a:t>t</a:t>
            </a:r>
            <a:r>
              <a:rPr dirty="0" smtClean="0" sz="4000" spc="-35">
                <a:latin typeface="Batang"/>
                <a:cs typeface="Batang"/>
              </a:rPr>
              <a:t>i</a:t>
            </a:r>
            <a:r>
              <a:rPr dirty="0" smtClean="0" sz="4000" spc="-25">
                <a:latin typeface="Batang"/>
                <a:cs typeface="Batang"/>
              </a:rPr>
              <a:t>t</a:t>
            </a:r>
            <a:r>
              <a:rPr dirty="0" smtClean="0" sz="4000" spc="-45">
                <a:latin typeface="Batang"/>
                <a:cs typeface="Batang"/>
              </a:rPr>
              <a:t>i</a:t>
            </a:r>
            <a:r>
              <a:rPr dirty="0" smtClean="0" sz="4000" spc="-60">
                <a:latin typeface="Batang"/>
                <a:cs typeface="Batang"/>
              </a:rPr>
              <a:t>v</a:t>
            </a:r>
            <a:r>
              <a:rPr dirty="0" smtClean="0" sz="4000" spc="-25">
                <a:latin typeface="Batang"/>
                <a:cs typeface="Batang"/>
              </a:rPr>
              <a:t>e</a:t>
            </a:r>
            <a:r>
              <a:rPr dirty="0" smtClean="0" sz="4000" spc="-110">
                <a:latin typeface="Batang"/>
                <a:cs typeface="Batang"/>
              </a:rPr>
              <a:t> </a:t>
            </a:r>
            <a:r>
              <a:rPr dirty="0" smtClean="0" sz="4000" spc="-65">
                <a:latin typeface="Batang"/>
                <a:cs typeface="Batang"/>
              </a:rPr>
              <a:t>L</a:t>
            </a:r>
            <a:r>
              <a:rPr dirty="0" smtClean="0" sz="4000" spc="-55">
                <a:latin typeface="Batang"/>
                <a:cs typeface="Batang"/>
              </a:rPr>
              <a:t>o</a:t>
            </a:r>
            <a:r>
              <a:rPr dirty="0" smtClean="0" sz="4000" spc="-55">
                <a:latin typeface="Batang"/>
                <a:cs typeface="Batang"/>
              </a:rPr>
              <a:t>s</a:t>
            </a:r>
            <a:r>
              <a:rPr dirty="0" smtClean="0" sz="4000" spc="-25">
                <a:latin typeface="Batang"/>
                <a:cs typeface="Batang"/>
              </a:rPr>
              <a:t>s</a:t>
            </a:r>
            <a:r>
              <a:rPr dirty="0" smtClean="0" sz="4000" spc="-100">
                <a:latin typeface="Batang"/>
                <a:cs typeface="Batang"/>
              </a:rPr>
              <a:t> </a:t>
            </a:r>
            <a:r>
              <a:rPr dirty="0" smtClean="0" sz="4000" spc="-65">
                <a:latin typeface="Batang"/>
                <a:cs typeface="Batang"/>
              </a:rPr>
              <a:t>P</a:t>
            </a:r>
            <a:r>
              <a:rPr dirty="0" smtClean="0" sz="4000" spc="-20">
                <a:latin typeface="Batang"/>
                <a:cs typeface="Batang"/>
              </a:rPr>
              <a:t>r</a:t>
            </a:r>
            <a:r>
              <a:rPr dirty="0" smtClean="0" sz="4000" spc="-55">
                <a:latin typeface="Batang"/>
                <a:cs typeface="Batang"/>
              </a:rPr>
              <a:t>o</a:t>
            </a:r>
            <a:r>
              <a:rPr dirty="0" smtClean="0" sz="4000" spc="-50">
                <a:latin typeface="Batang"/>
                <a:cs typeface="Batang"/>
              </a:rPr>
              <a:t>p</a:t>
            </a:r>
            <a:r>
              <a:rPr dirty="0" smtClean="0" sz="4000" spc="-60">
                <a:latin typeface="Batang"/>
                <a:cs typeface="Batang"/>
              </a:rPr>
              <a:t>e</a:t>
            </a:r>
            <a:r>
              <a:rPr dirty="0" smtClean="0" sz="4000" spc="-30">
                <a:latin typeface="Batang"/>
                <a:cs typeface="Batang"/>
              </a:rPr>
              <a:t>r</a:t>
            </a:r>
            <a:r>
              <a:rPr dirty="0" smtClean="0" sz="4000" spc="-35">
                <a:latin typeface="Batang"/>
                <a:cs typeface="Batang"/>
              </a:rPr>
              <a:t>t</a:t>
            </a:r>
            <a:r>
              <a:rPr dirty="0" smtClean="0" sz="4000" spc="-25">
                <a:latin typeface="Batang"/>
                <a:cs typeface="Batang"/>
              </a:rPr>
              <a:t>y</a:t>
            </a:r>
            <a:r>
              <a:rPr dirty="0" smtClean="0" sz="4000" spc="-15">
                <a:latin typeface="Batang"/>
                <a:cs typeface="Batang"/>
              </a:rPr>
              <a:t> </a:t>
            </a:r>
            <a:r>
              <a:rPr dirty="0" smtClean="0" sz="4000" spc="-65">
                <a:latin typeface="Batang"/>
                <a:cs typeface="Batang"/>
              </a:rPr>
              <a:t>P</a:t>
            </a:r>
            <a:r>
              <a:rPr dirty="0" smtClean="0" sz="4000" spc="-50">
                <a:latin typeface="Batang"/>
                <a:cs typeface="Batang"/>
              </a:rPr>
              <a:t>o</a:t>
            </a:r>
            <a:r>
              <a:rPr dirty="0" smtClean="0" sz="4000" spc="-20">
                <a:latin typeface="Batang"/>
                <a:cs typeface="Batang"/>
              </a:rPr>
              <a:t>r</a:t>
            </a:r>
            <a:r>
              <a:rPr dirty="0" smtClean="0" sz="4000" spc="-25">
                <a:latin typeface="Batang"/>
                <a:cs typeface="Batang"/>
              </a:rPr>
              <a:t>t</a:t>
            </a:r>
            <a:r>
              <a:rPr dirty="0" smtClean="0" sz="4000" spc="-50">
                <a:latin typeface="Batang"/>
                <a:cs typeface="Batang"/>
              </a:rPr>
              <a:t>f</a:t>
            </a:r>
            <a:r>
              <a:rPr dirty="0" smtClean="0" sz="4000" spc="-65">
                <a:latin typeface="Batang"/>
                <a:cs typeface="Batang"/>
              </a:rPr>
              <a:t>o</a:t>
            </a:r>
            <a:r>
              <a:rPr dirty="0" smtClean="0" sz="4000" spc="-35">
                <a:latin typeface="Batang"/>
                <a:cs typeface="Batang"/>
              </a:rPr>
              <a:t>li</a:t>
            </a:r>
            <a:r>
              <a:rPr dirty="0" smtClean="0" sz="4000" spc="-75">
                <a:latin typeface="Batang"/>
                <a:cs typeface="Batang"/>
              </a:rPr>
              <a:t>o</a:t>
            </a:r>
            <a:r>
              <a:rPr dirty="0" smtClean="0" sz="4000" spc="-25">
                <a:latin typeface="Batang"/>
                <a:cs typeface="Batang"/>
              </a:rPr>
              <a:t>s</a:t>
            </a:r>
            <a:endParaRPr sz="4000">
              <a:latin typeface="Batang"/>
              <a:cs typeface="Batang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8013" y="5462013"/>
            <a:ext cx="1395987" cy="1395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774482" y="5488482"/>
            <a:ext cx="1369517" cy="13695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66116" y="775716"/>
            <a:ext cx="8260079" cy="4983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32251" y="841451"/>
            <a:ext cx="8077155" cy="4800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09550" y="819150"/>
            <a:ext cx="8115300" cy="4838700"/>
          </a:xfrm>
          <a:custGeom>
            <a:avLst/>
            <a:gdLst/>
            <a:ahLst/>
            <a:cxnLst/>
            <a:rect l="l" t="t" r="r" b="b"/>
            <a:pathLst>
              <a:path w="8115300" h="4838700">
                <a:moveTo>
                  <a:pt x="0" y="0"/>
                </a:moveTo>
                <a:lnTo>
                  <a:pt x="8115300" y="0"/>
                </a:lnTo>
                <a:lnTo>
                  <a:pt x="8115300" y="4838700"/>
                </a:lnTo>
                <a:lnTo>
                  <a:pt x="0" y="48387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162800" y="1447800"/>
            <a:ext cx="762000" cy="152400"/>
          </a:xfrm>
          <a:custGeom>
            <a:avLst/>
            <a:gdLst/>
            <a:ahLst/>
            <a:cxnLst/>
            <a:rect l="l" t="t" r="r" b="b"/>
            <a:pathLst>
              <a:path w="762000" h="152400">
                <a:moveTo>
                  <a:pt x="76200" y="0"/>
                </a:moveTo>
                <a:lnTo>
                  <a:pt x="0" y="76200"/>
                </a:lnTo>
                <a:lnTo>
                  <a:pt x="76200" y="152400"/>
                </a:lnTo>
                <a:lnTo>
                  <a:pt x="76200" y="114300"/>
                </a:lnTo>
                <a:lnTo>
                  <a:pt x="762000" y="114300"/>
                </a:lnTo>
                <a:lnTo>
                  <a:pt x="762000" y="38100"/>
                </a:lnTo>
                <a:lnTo>
                  <a:pt x="76200" y="38100"/>
                </a:lnTo>
                <a:lnTo>
                  <a:pt x="7620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162800" y="1447800"/>
            <a:ext cx="762000" cy="152400"/>
          </a:xfrm>
          <a:custGeom>
            <a:avLst/>
            <a:gdLst/>
            <a:ahLst/>
            <a:cxnLst/>
            <a:rect l="l" t="t" r="r" b="b"/>
            <a:pathLst>
              <a:path w="762000" h="152400">
                <a:moveTo>
                  <a:pt x="0" y="76200"/>
                </a:moveTo>
                <a:lnTo>
                  <a:pt x="76200" y="0"/>
                </a:lnTo>
                <a:lnTo>
                  <a:pt x="76200" y="38100"/>
                </a:lnTo>
                <a:lnTo>
                  <a:pt x="762000" y="38100"/>
                </a:lnTo>
                <a:lnTo>
                  <a:pt x="762000" y="114300"/>
                </a:lnTo>
                <a:lnTo>
                  <a:pt x="76200" y="114300"/>
                </a:lnTo>
                <a:lnTo>
                  <a:pt x="76200" y="152400"/>
                </a:lnTo>
                <a:lnTo>
                  <a:pt x="0" y="76200"/>
                </a:lnTo>
                <a:close/>
              </a:path>
            </a:pathLst>
          </a:custGeom>
          <a:ln w="19050">
            <a:solidFill>
              <a:srgbClr val="385D8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66116" y="1309115"/>
            <a:ext cx="8260079" cy="45262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32460" y="1375397"/>
            <a:ext cx="8077192" cy="43433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09550" y="1352550"/>
            <a:ext cx="8115300" cy="4381500"/>
          </a:xfrm>
          <a:custGeom>
            <a:avLst/>
            <a:gdLst/>
            <a:ahLst/>
            <a:cxnLst/>
            <a:rect l="l" t="t" r="r" b="b"/>
            <a:pathLst>
              <a:path w="8115300" h="4381500">
                <a:moveTo>
                  <a:pt x="0" y="0"/>
                </a:moveTo>
                <a:lnTo>
                  <a:pt x="8115300" y="0"/>
                </a:lnTo>
                <a:lnTo>
                  <a:pt x="8115300" y="4381500"/>
                </a:lnTo>
                <a:lnTo>
                  <a:pt x="0" y="43815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2" y="158495"/>
            <a:ext cx="9022080" cy="6278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34112" y="1682495"/>
            <a:ext cx="0" cy="4675632"/>
          </a:xfrm>
          <a:custGeom>
            <a:avLst/>
            <a:gdLst/>
            <a:ahLst/>
            <a:cxnLst/>
            <a:rect l="l" t="t" r="r" b="b"/>
            <a:pathLst>
              <a:path w="0" h="4675632">
                <a:moveTo>
                  <a:pt x="0" y="4675632"/>
                </a:moveTo>
                <a:lnTo>
                  <a:pt x="0" y="0"/>
                </a:lnTo>
              </a:path>
            </a:pathLst>
          </a:custGeom>
          <a:ln w="54864">
            <a:solidFill>
              <a:srgbClr val="0C0C0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9019031" y="4419600"/>
            <a:ext cx="0" cy="902208"/>
          </a:xfrm>
          <a:custGeom>
            <a:avLst/>
            <a:gdLst/>
            <a:ahLst/>
            <a:cxnLst/>
            <a:rect l="l" t="t" r="r" b="b"/>
            <a:pathLst>
              <a:path w="0" h="902208">
                <a:moveTo>
                  <a:pt x="0" y="902208"/>
                </a:moveTo>
                <a:lnTo>
                  <a:pt x="0" y="0"/>
                </a:lnTo>
              </a:path>
            </a:pathLst>
          </a:custGeom>
          <a:ln w="42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9728" y="6342888"/>
            <a:ext cx="1347216" cy="0"/>
          </a:xfrm>
          <a:custGeom>
            <a:avLst/>
            <a:gdLst/>
            <a:ahLst/>
            <a:cxnLst/>
            <a:rect l="l" t="t" r="r" b="b"/>
            <a:pathLst>
              <a:path w="1347216" h="0">
                <a:moveTo>
                  <a:pt x="0" y="0"/>
                </a:moveTo>
                <a:lnTo>
                  <a:pt x="1347216" y="0"/>
                </a:lnTo>
              </a:path>
            </a:pathLst>
          </a:custGeom>
          <a:ln w="42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68883" y="1709420"/>
            <a:ext cx="1116330" cy="4311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700">
                <a:solidFill>
                  <a:srgbClr val="809AB3"/>
                </a:solidFill>
                <a:latin typeface="Arial"/>
                <a:cs typeface="Arial"/>
              </a:rPr>
              <a:t>IB </a:t>
            </a:r>
            <a:r>
              <a:rPr dirty="0" smtClean="0" sz="700" spc="-50">
                <a:solidFill>
                  <a:srgbClr val="809AB3"/>
                </a:solidFill>
                <a:latin typeface="Arial"/>
                <a:cs typeface="Arial"/>
              </a:rPr>
              <a:t> </a:t>
            </a:r>
            <a:r>
              <a:rPr dirty="0" smtClean="0" sz="700" spc="520">
                <a:solidFill>
                  <a:srgbClr val="467097"/>
                </a:solidFill>
                <a:latin typeface="Arial"/>
                <a:cs typeface="Arial"/>
              </a:rPr>
              <a:t>0</a:t>
            </a:r>
            <a:r>
              <a:rPr dirty="0" smtClean="0" sz="700" spc="-45">
                <a:solidFill>
                  <a:srgbClr val="756E79"/>
                </a:solidFill>
                <a:latin typeface="Arial"/>
                <a:cs typeface="Arial"/>
              </a:rPr>
              <a:t>A</a:t>
            </a:r>
            <a:r>
              <a:rPr dirty="0" smtClean="0" sz="700" spc="-10">
                <a:solidFill>
                  <a:srgbClr val="5D4F60"/>
                </a:solidFill>
                <a:latin typeface="Arial"/>
                <a:cs typeface="Arial"/>
              </a:rPr>
              <a:t>e</a:t>
            </a:r>
            <a:r>
              <a:rPr dirty="0" smtClean="0" sz="700" spc="50">
                <a:solidFill>
                  <a:srgbClr val="756E79"/>
                </a:solidFill>
                <a:latin typeface="Arial"/>
                <a:cs typeface="Arial"/>
              </a:rPr>
              <a:t>r</a:t>
            </a:r>
            <a:r>
              <a:rPr dirty="0" smtClean="0" sz="700" spc="-20">
                <a:solidFill>
                  <a:srgbClr val="750777"/>
                </a:solidFill>
                <a:latin typeface="Arial"/>
                <a:cs typeface="Arial"/>
              </a:rPr>
              <a:t>i</a:t>
            </a:r>
            <a:r>
              <a:rPr dirty="0" smtClean="0" sz="700" spc="-40">
                <a:solidFill>
                  <a:srgbClr val="5D4F60"/>
                </a:solidFill>
                <a:latin typeface="Arial"/>
                <a:cs typeface="Arial"/>
              </a:rPr>
              <a:t>a</a:t>
            </a:r>
            <a:r>
              <a:rPr dirty="0" smtClean="0" sz="700" spc="5">
                <a:solidFill>
                  <a:srgbClr val="A169A1"/>
                </a:solidFill>
                <a:latin typeface="Arial"/>
                <a:cs typeface="Arial"/>
              </a:rPr>
              <a:t>l</a:t>
            </a:r>
            <a:r>
              <a:rPr dirty="0" smtClean="0" sz="700" spc="30">
                <a:solidFill>
                  <a:srgbClr val="5D4F60"/>
                </a:solidFill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mtClean="0" sz="750" spc="10">
                <a:solidFill>
                  <a:srgbClr val="809AB3"/>
                </a:solidFill>
                <a:latin typeface="Arial"/>
                <a:cs typeface="Arial"/>
              </a:rPr>
              <a:t>ffi</a:t>
            </a:r>
            <a:r>
              <a:rPr dirty="0" smtClean="0" sz="750" spc="10">
                <a:solidFill>
                  <a:srgbClr val="809AB3"/>
                </a:solidFill>
                <a:latin typeface="Arial"/>
                <a:cs typeface="Arial"/>
              </a:rPr>
              <a:t> </a:t>
            </a:r>
            <a:r>
              <a:rPr dirty="0" smtClean="0" sz="750" spc="-40">
                <a:solidFill>
                  <a:srgbClr val="809AB3"/>
                </a:solidFill>
                <a:latin typeface="Arial"/>
                <a:cs typeface="Arial"/>
              </a:rPr>
              <a:t> </a:t>
            </a:r>
            <a:r>
              <a:rPr dirty="0" smtClean="0" sz="700" spc="520">
                <a:solidFill>
                  <a:srgbClr val="4D8782"/>
                </a:solidFill>
                <a:latin typeface="Arial"/>
                <a:cs typeface="Arial"/>
              </a:rPr>
              <a:t>0</a:t>
            </a:r>
            <a:r>
              <a:rPr dirty="0" smtClean="0" sz="700" spc="-80">
                <a:solidFill>
                  <a:srgbClr val="756E79"/>
                </a:solidFill>
                <a:latin typeface="Arial"/>
                <a:cs typeface="Arial"/>
              </a:rPr>
              <a:t>R</a:t>
            </a:r>
            <a:r>
              <a:rPr dirty="0" smtClean="0" sz="700" spc="-10">
                <a:solidFill>
                  <a:srgbClr val="5D4F60"/>
                </a:solidFill>
                <a:latin typeface="Arial"/>
                <a:cs typeface="Arial"/>
              </a:rPr>
              <a:t>e</a:t>
            </a:r>
            <a:r>
              <a:rPr dirty="0" smtClean="0" sz="700" spc="-10">
                <a:solidFill>
                  <a:srgbClr val="756E79"/>
                </a:solidFill>
                <a:latin typeface="Arial"/>
                <a:cs typeface="Arial"/>
              </a:rPr>
              <a:t>p</a:t>
            </a:r>
            <a:r>
              <a:rPr dirty="0" smtClean="0" sz="700" spc="-10">
                <a:solidFill>
                  <a:srgbClr val="5D4F60"/>
                </a:solidFill>
                <a:latin typeface="Arial"/>
                <a:cs typeface="Arial"/>
              </a:rPr>
              <a:t>e</a:t>
            </a:r>
            <a:r>
              <a:rPr dirty="0" smtClean="0" sz="700" spc="40">
                <a:solidFill>
                  <a:srgbClr val="756E79"/>
                </a:solidFill>
                <a:latin typeface="Arial"/>
                <a:cs typeface="Arial"/>
              </a:rPr>
              <a:t>t</a:t>
            </a:r>
            <a:r>
              <a:rPr dirty="0" smtClean="0" sz="700" spc="-20">
                <a:solidFill>
                  <a:srgbClr val="821F83"/>
                </a:solidFill>
                <a:latin typeface="Arial"/>
                <a:cs typeface="Arial"/>
              </a:rPr>
              <a:t>i</a:t>
            </a:r>
            <a:r>
              <a:rPr dirty="0" smtClean="0" sz="700" spc="40">
                <a:solidFill>
                  <a:srgbClr val="756E79"/>
                </a:solidFill>
                <a:latin typeface="Arial"/>
                <a:cs typeface="Arial"/>
              </a:rPr>
              <a:t>t</a:t>
            </a:r>
            <a:r>
              <a:rPr dirty="0" smtClean="0" sz="700" spc="-20">
                <a:solidFill>
                  <a:srgbClr val="821F83"/>
                </a:solidFill>
                <a:latin typeface="Arial"/>
                <a:cs typeface="Arial"/>
              </a:rPr>
              <a:t>i</a:t>
            </a:r>
            <a:r>
              <a:rPr dirty="0" smtClean="0" sz="700" spc="30">
                <a:solidFill>
                  <a:srgbClr val="8E8083"/>
                </a:solidFill>
                <a:latin typeface="Arial"/>
                <a:cs typeface="Arial"/>
              </a:rPr>
              <a:t>v</a:t>
            </a:r>
            <a:r>
              <a:rPr dirty="0" smtClean="0" sz="700" spc="-5">
                <a:solidFill>
                  <a:srgbClr val="5D4F60"/>
                </a:solidFill>
                <a:latin typeface="Arial"/>
                <a:cs typeface="Arial"/>
              </a:rPr>
              <a:t>e</a:t>
            </a:r>
            <a:r>
              <a:rPr dirty="0" smtClean="0" sz="700" spc="40">
                <a:solidFill>
                  <a:srgbClr val="5D4F60"/>
                </a:solidFill>
                <a:latin typeface="Arial"/>
                <a:cs typeface="Arial"/>
              </a:rPr>
              <a:t> </a:t>
            </a:r>
            <a:r>
              <a:rPr dirty="0" smtClean="0" sz="700" spc="-110">
                <a:solidFill>
                  <a:srgbClr val="572459"/>
                </a:solidFill>
                <a:latin typeface="Arial"/>
                <a:cs typeface="Arial"/>
              </a:rPr>
              <a:t>L</a:t>
            </a:r>
            <a:r>
              <a:rPr dirty="0" smtClean="0" sz="700" spc="40">
                <a:solidFill>
                  <a:srgbClr val="756E79"/>
                </a:solidFill>
                <a:latin typeface="Arial"/>
                <a:cs typeface="Arial"/>
              </a:rPr>
              <a:t>o</a:t>
            </a:r>
            <a:r>
              <a:rPr dirty="0" smtClean="0" sz="700" spc="-25">
                <a:solidFill>
                  <a:srgbClr val="5D4F60"/>
                </a:solidFill>
                <a:latin typeface="Arial"/>
                <a:cs typeface="Arial"/>
              </a:rPr>
              <a:t>ss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mtClean="0" sz="750" spc="10">
                <a:solidFill>
                  <a:srgbClr val="809AB3"/>
                </a:solidFill>
                <a:latin typeface="Arial"/>
                <a:cs typeface="Arial"/>
              </a:rPr>
              <a:t>ffi</a:t>
            </a:r>
            <a:r>
              <a:rPr dirty="0" smtClean="0" sz="750" spc="10">
                <a:solidFill>
                  <a:srgbClr val="809AB3"/>
                </a:solidFill>
                <a:latin typeface="Arial"/>
                <a:cs typeface="Arial"/>
              </a:rPr>
              <a:t> </a:t>
            </a:r>
            <a:r>
              <a:rPr dirty="0" smtClean="0" sz="750" spc="-40">
                <a:solidFill>
                  <a:srgbClr val="809AB3"/>
                </a:solidFill>
                <a:latin typeface="Arial"/>
                <a:cs typeface="Arial"/>
              </a:rPr>
              <a:t> </a:t>
            </a:r>
            <a:r>
              <a:rPr dirty="0" smtClean="0" sz="700" spc="470">
                <a:solidFill>
                  <a:srgbClr val="4D8782"/>
                </a:solidFill>
                <a:latin typeface="Arial"/>
                <a:cs typeface="Arial"/>
              </a:rPr>
              <a:t>0</a:t>
            </a:r>
            <a:r>
              <a:rPr dirty="0" smtClean="0" sz="700" spc="-10">
                <a:solidFill>
                  <a:srgbClr val="756E79"/>
                </a:solidFill>
                <a:latin typeface="Arial"/>
                <a:cs typeface="Arial"/>
              </a:rPr>
              <a:t>A</a:t>
            </a:r>
            <a:r>
              <a:rPr dirty="0" smtClean="0" sz="700" spc="5">
                <a:solidFill>
                  <a:srgbClr val="756E79"/>
                </a:solidFill>
                <a:latin typeface="Arial"/>
                <a:cs typeface="Arial"/>
              </a:rPr>
              <a:t>n</a:t>
            </a:r>
            <a:r>
              <a:rPr dirty="0" smtClean="0" sz="700" spc="-40">
                <a:solidFill>
                  <a:srgbClr val="5D4F60"/>
                </a:solidFill>
                <a:latin typeface="Arial"/>
                <a:cs typeface="Arial"/>
              </a:rPr>
              <a:t>a</a:t>
            </a:r>
            <a:r>
              <a:rPr dirty="0" smtClean="0" sz="700" spc="5">
                <a:solidFill>
                  <a:srgbClr val="A169A1"/>
                </a:solidFill>
                <a:latin typeface="Arial"/>
                <a:cs typeface="Arial"/>
              </a:rPr>
              <a:t>l</a:t>
            </a:r>
            <a:r>
              <a:rPr dirty="0" smtClean="0" sz="700" spc="30">
                <a:solidFill>
                  <a:srgbClr val="756E79"/>
                </a:solidFill>
                <a:latin typeface="Arial"/>
                <a:cs typeface="Arial"/>
              </a:rPr>
              <a:t>y</a:t>
            </a:r>
            <a:r>
              <a:rPr dirty="0" smtClean="0" sz="700" spc="-15">
                <a:solidFill>
                  <a:srgbClr val="5D4F60"/>
                </a:solidFill>
                <a:latin typeface="Arial"/>
                <a:cs typeface="Arial"/>
              </a:rPr>
              <a:t>s</a:t>
            </a:r>
            <a:r>
              <a:rPr dirty="0" smtClean="0" sz="700" spc="-65">
                <a:solidFill>
                  <a:srgbClr val="A169A1"/>
                </a:solidFill>
                <a:latin typeface="Arial"/>
                <a:cs typeface="Arial"/>
              </a:rPr>
              <a:t>i</a:t>
            </a:r>
            <a:r>
              <a:rPr dirty="0" smtClean="0" sz="700" spc="85">
                <a:solidFill>
                  <a:srgbClr val="5D4F60"/>
                </a:solidFill>
                <a:latin typeface="Arial"/>
                <a:cs typeface="Arial"/>
              </a:rPr>
              <a:t>s</a:t>
            </a:r>
            <a:r>
              <a:rPr dirty="0" smtClean="0" sz="700" spc="-60">
                <a:solidFill>
                  <a:srgbClr val="5D4F60"/>
                </a:solidFill>
                <a:latin typeface="Arial"/>
                <a:cs typeface="Arial"/>
              </a:rPr>
              <a:t> </a:t>
            </a:r>
            <a:r>
              <a:rPr dirty="0" smtClean="0" sz="700" spc="20">
                <a:solidFill>
                  <a:srgbClr val="756E79"/>
                </a:solidFill>
                <a:latin typeface="Arial"/>
                <a:cs typeface="Arial"/>
              </a:rPr>
              <a:t>S</a:t>
            </a:r>
            <a:r>
              <a:rPr dirty="0" smtClean="0" sz="700" spc="-25">
                <a:solidFill>
                  <a:srgbClr val="756E79"/>
                </a:solidFill>
                <a:latin typeface="Arial"/>
                <a:cs typeface="Arial"/>
              </a:rPr>
              <a:t>t</a:t>
            </a:r>
            <a:r>
              <a:rPr dirty="0" smtClean="0" sz="700" spc="-10">
                <a:solidFill>
                  <a:srgbClr val="754279"/>
                </a:solidFill>
                <a:latin typeface="Arial"/>
                <a:cs typeface="Arial"/>
              </a:rPr>
              <a:t>u</a:t>
            </a:r>
            <a:r>
              <a:rPr dirty="0" smtClean="0" sz="700" spc="-10">
                <a:solidFill>
                  <a:srgbClr val="5D4F60"/>
                </a:solidFill>
                <a:latin typeface="Arial"/>
                <a:cs typeface="Arial"/>
              </a:rPr>
              <a:t>d</a:t>
            </a:r>
            <a:r>
              <a:rPr dirty="0" smtClean="0" sz="700" spc="45">
                <a:solidFill>
                  <a:srgbClr val="756E79"/>
                </a:solidFill>
                <a:latin typeface="Arial"/>
                <a:cs typeface="Arial"/>
              </a:rPr>
              <a:t>y</a:t>
            </a:r>
            <a:r>
              <a:rPr dirty="0" smtClean="0" sz="700" spc="-20">
                <a:solidFill>
                  <a:srgbClr val="756E79"/>
                </a:solidFill>
                <a:latin typeface="Arial"/>
                <a:cs typeface="Arial"/>
              </a:rPr>
              <a:t> </a:t>
            </a:r>
            <a:r>
              <a:rPr dirty="0" smtClean="0" sz="700" spc="5">
                <a:solidFill>
                  <a:srgbClr val="756E79"/>
                </a:solidFill>
                <a:latin typeface="Arial"/>
                <a:cs typeface="Arial"/>
              </a:rPr>
              <a:t>A</a:t>
            </a:r>
            <a:r>
              <a:rPr dirty="0" smtClean="0" sz="700" spc="0">
                <a:solidFill>
                  <a:srgbClr val="5D4F60"/>
                </a:solidFill>
                <a:latin typeface="Arial"/>
                <a:cs typeface="Arial"/>
              </a:rPr>
              <a:t>re</a:t>
            </a:r>
            <a:r>
              <a:rPr dirty="0" smtClean="0" sz="700" spc="-5">
                <a:solidFill>
                  <a:srgbClr val="5D4F60"/>
                </a:solidFill>
                <a:latin typeface="Arial"/>
                <a:cs typeface="Arial"/>
              </a:rPr>
              <a:t>a</a:t>
            </a:r>
            <a:r>
              <a:rPr dirty="0" smtClean="0" sz="700" spc="30">
                <a:solidFill>
                  <a:srgbClr val="756E79"/>
                </a:solidFill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8883" y="2172461"/>
            <a:ext cx="1263015" cy="12636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750" spc="10">
                <a:solidFill>
                  <a:srgbClr val="809AB3"/>
                </a:solidFill>
                <a:latin typeface="Arial"/>
                <a:cs typeface="Arial"/>
              </a:rPr>
              <a:t>ffi</a:t>
            </a:r>
            <a:r>
              <a:rPr dirty="0" smtClean="0" sz="750" spc="10">
                <a:solidFill>
                  <a:srgbClr val="809AB3"/>
                </a:solidFill>
                <a:latin typeface="Arial"/>
                <a:cs typeface="Arial"/>
              </a:rPr>
              <a:t> </a:t>
            </a:r>
            <a:r>
              <a:rPr dirty="0" smtClean="0" sz="750" spc="-40">
                <a:solidFill>
                  <a:srgbClr val="809AB3"/>
                </a:solidFill>
                <a:latin typeface="Arial"/>
                <a:cs typeface="Arial"/>
              </a:rPr>
              <a:t> </a:t>
            </a:r>
            <a:r>
              <a:rPr dirty="0" smtClean="0" sz="700" spc="470">
                <a:solidFill>
                  <a:srgbClr val="6085A8"/>
                </a:solidFill>
                <a:latin typeface="Arial"/>
                <a:cs typeface="Arial"/>
              </a:rPr>
              <a:t>0</a:t>
            </a:r>
            <a:r>
              <a:rPr dirty="0" smtClean="0" sz="700" spc="5">
                <a:solidFill>
                  <a:srgbClr val="756E79"/>
                </a:solidFill>
                <a:latin typeface="Arial"/>
                <a:cs typeface="Arial"/>
              </a:rPr>
              <a:t>A</a:t>
            </a:r>
            <a:r>
              <a:rPr dirty="0" smtClean="0" sz="700" spc="0">
                <a:solidFill>
                  <a:srgbClr val="5D4F60"/>
                </a:solidFill>
                <a:latin typeface="Arial"/>
                <a:cs typeface="Arial"/>
              </a:rPr>
              <a:t>d</a:t>
            </a:r>
            <a:r>
              <a:rPr dirty="0" smtClean="0" sz="700" spc="-15">
                <a:solidFill>
                  <a:srgbClr val="5D4F60"/>
                </a:solidFill>
                <a:latin typeface="Arial"/>
                <a:cs typeface="Arial"/>
              </a:rPr>
              <a:t>d</a:t>
            </a:r>
            <a:r>
              <a:rPr dirty="0" smtClean="0" sz="700" spc="50">
                <a:solidFill>
                  <a:srgbClr val="756E79"/>
                </a:solidFill>
                <a:latin typeface="Arial"/>
                <a:cs typeface="Arial"/>
              </a:rPr>
              <a:t>r</a:t>
            </a:r>
            <a:r>
              <a:rPr dirty="0" smtClean="0" sz="700" spc="-10">
                <a:solidFill>
                  <a:srgbClr val="5D4F60"/>
                </a:solidFill>
                <a:latin typeface="Arial"/>
                <a:cs typeface="Arial"/>
              </a:rPr>
              <a:t>e</a:t>
            </a:r>
            <a:r>
              <a:rPr dirty="0" smtClean="0" sz="700" spc="-20">
                <a:solidFill>
                  <a:srgbClr val="756E79"/>
                </a:solidFill>
                <a:latin typeface="Arial"/>
                <a:cs typeface="Arial"/>
              </a:rPr>
              <a:t>s</a:t>
            </a:r>
            <a:r>
              <a:rPr dirty="0" smtClean="0" sz="700" spc="-25">
                <a:solidFill>
                  <a:srgbClr val="5D4F60"/>
                </a:solidFill>
                <a:latin typeface="Arial"/>
                <a:cs typeface="Arial"/>
              </a:rPr>
              <a:t>s</a:t>
            </a:r>
            <a:r>
              <a:rPr dirty="0" smtClean="0" sz="700" spc="5">
                <a:solidFill>
                  <a:srgbClr val="5D4F60"/>
                </a:solidFill>
                <a:latin typeface="Arial"/>
                <a:cs typeface="Arial"/>
              </a:rPr>
              <a:t> </a:t>
            </a:r>
            <a:r>
              <a:rPr dirty="0" smtClean="0" sz="700" spc="-20">
                <a:solidFill>
                  <a:srgbClr val="756E79"/>
                </a:solidFill>
                <a:latin typeface="Arial"/>
                <a:cs typeface="Arial"/>
              </a:rPr>
              <a:t>P</a:t>
            </a:r>
            <a:r>
              <a:rPr dirty="0" smtClean="0" sz="700" spc="-114">
                <a:solidFill>
                  <a:srgbClr val="756E79"/>
                </a:solidFill>
                <a:latin typeface="Arial"/>
                <a:cs typeface="Arial"/>
              </a:rPr>
              <a:t>o</a:t>
            </a:r>
            <a:r>
              <a:rPr dirty="0" smtClean="0" sz="700" spc="5">
                <a:solidFill>
                  <a:srgbClr val="A169A1"/>
                </a:solidFill>
                <a:latin typeface="Arial"/>
                <a:cs typeface="Arial"/>
              </a:rPr>
              <a:t>i</a:t>
            </a:r>
            <a:r>
              <a:rPr dirty="0" smtClean="0" sz="700" spc="5">
                <a:solidFill>
                  <a:srgbClr val="756E79"/>
                </a:solidFill>
                <a:latin typeface="Arial"/>
                <a:cs typeface="Arial"/>
              </a:rPr>
              <a:t>nts</a:t>
            </a:r>
            <a:r>
              <a:rPr dirty="0" smtClean="0" sz="700" spc="-15">
                <a:solidFill>
                  <a:srgbClr val="756E79"/>
                </a:solidFill>
                <a:latin typeface="Arial"/>
                <a:cs typeface="Arial"/>
              </a:rPr>
              <a:t> </a:t>
            </a:r>
            <a:r>
              <a:rPr dirty="0" smtClean="0" sz="700" spc="-105">
                <a:solidFill>
                  <a:srgbClr val="855B7B"/>
                </a:solidFill>
                <a:latin typeface="Arial"/>
                <a:cs typeface="Arial"/>
              </a:rPr>
              <a:t>M</a:t>
            </a:r>
            <a:r>
              <a:rPr dirty="0" smtClean="0" sz="700" spc="-10">
                <a:solidFill>
                  <a:srgbClr val="5D4F60"/>
                </a:solidFill>
                <a:latin typeface="Arial"/>
                <a:cs typeface="Arial"/>
              </a:rPr>
              <a:t>a</a:t>
            </a:r>
            <a:r>
              <a:rPr dirty="0" smtClean="0" sz="700" spc="45">
                <a:solidFill>
                  <a:srgbClr val="756E79"/>
                </a:solidFill>
                <a:latin typeface="Arial"/>
                <a:cs typeface="Arial"/>
              </a:rPr>
              <a:t>y</a:t>
            </a:r>
            <a:r>
              <a:rPr dirty="0" smtClean="0" sz="700" spc="-20">
                <a:solidFill>
                  <a:srgbClr val="756E79"/>
                </a:solidFill>
                <a:latin typeface="Arial"/>
                <a:cs typeface="Arial"/>
              </a:rPr>
              <a:t> </a:t>
            </a:r>
            <a:r>
              <a:rPr dirty="0" smtClean="0" sz="700" spc="30">
                <a:solidFill>
                  <a:srgbClr val="5D4F60"/>
                </a:solidFill>
                <a:latin typeface="Times New Roman"/>
                <a:cs typeface="Times New Roman"/>
              </a:rPr>
              <a:t>2</a:t>
            </a:r>
            <a:r>
              <a:rPr dirty="0" smtClean="0" sz="700" spc="75">
                <a:solidFill>
                  <a:srgbClr val="756E79"/>
                </a:solidFill>
                <a:latin typeface="Times New Roman"/>
                <a:cs typeface="Times New Roman"/>
              </a:rPr>
              <a:t>0</a:t>
            </a:r>
            <a:r>
              <a:rPr dirty="0" smtClean="0" sz="700" spc="-20">
                <a:solidFill>
                  <a:srgbClr val="5D4F60"/>
                </a:solidFill>
                <a:latin typeface="Times New Roman"/>
                <a:cs typeface="Times New Roman"/>
              </a:rPr>
              <a:t>1</a:t>
            </a:r>
            <a:r>
              <a:rPr dirty="0" smtClean="0" sz="700" spc="35">
                <a:solidFill>
                  <a:srgbClr val="756E79"/>
                </a:solidFill>
                <a:latin typeface="Times New Roman"/>
                <a:cs typeface="Times New Roman"/>
              </a:rPr>
              <a:t>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8883" y="2312670"/>
            <a:ext cx="987425" cy="2971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750" spc="10">
                <a:solidFill>
                  <a:srgbClr val="809AB3"/>
                </a:solidFill>
                <a:latin typeface="Arial"/>
                <a:cs typeface="Arial"/>
              </a:rPr>
              <a:t>ffi</a:t>
            </a:r>
            <a:r>
              <a:rPr dirty="0" smtClean="0" sz="750" spc="10">
                <a:solidFill>
                  <a:srgbClr val="809AB3"/>
                </a:solidFill>
                <a:latin typeface="Arial"/>
                <a:cs typeface="Arial"/>
              </a:rPr>
              <a:t> </a:t>
            </a:r>
            <a:r>
              <a:rPr dirty="0" smtClean="0" sz="750" spc="-40">
                <a:solidFill>
                  <a:srgbClr val="809AB3"/>
                </a:solidFill>
                <a:latin typeface="Arial"/>
                <a:cs typeface="Arial"/>
              </a:rPr>
              <a:t> </a:t>
            </a:r>
            <a:r>
              <a:rPr dirty="0" smtClean="0" sz="700" spc="520">
                <a:solidFill>
                  <a:srgbClr val="467097"/>
                </a:solidFill>
                <a:latin typeface="Arial"/>
                <a:cs typeface="Arial"/>
              </a:rPr>
              <a:t>0</a:t>
            </a:r>
            <a:r>
              <a:rPr dirty="0" smtClean="0" sz="700" spc="-90">
                <a:solidFill>
                  <a:srgbClr val="756E79"/>
                </a:solidFill>
                <a:latin typeface="Arial"/>
                <a:cs typeface="Arial"/>
              </a:rPr>
              <a:t>P</a:t>
            </a:r>
            <a:r>
              <a:rPr dirty="0" smtClean="0" sz="700" spc="-10">
                <a:solidFill>
                  <a:srgbClr val="5D4F60"/>
                </a:solidFill>
                <a:latin typeface="Arial"/>
                <a:cs typeface="Arial"/>
              </a:rPr>
              <a:t>a</a:t>
            </a:r>
            <a:r>
              <a:rPr dirty="0" smtClean="0" sz="700" spc="50">
                <a:solidFill>
                  <a:srgbClr val="756E79"/>
                </a:solidFill>
                <a:latin typeface="Arial"/>
                <a:cs typeface="Arial"/>
              </a:rPr>
              <a:t>r</a:t>
            </a:r>
            <a:r>
              <a:rPr dirty="0" smtClean="0" sz="700" spc="-15">
                <a:solidFill>
                  <a:srgbClr val="5D4F60"/>
                </a:solidFill>
                <a:latin typeface="Arial"/>
                <a:cs typeface="Arial"/>
              </a:rPr>
              <a:t>ce</a:t>
            </a:r>
            <a:r>
              <a:rPr dirty="0" smtClean="0" sz="700" spc="-20">
                <a:solidFill>
                  <a:srgbClr val="821F83"/>
                </a:solidFill>
                <a:latin typeface="Arial"/>
                <a:cs typeface="Arial"/>
              </a:rPr>
              <a:t>l</a:t>
            </a:r>
            <a:r>
              <a:rPr dirty="0" smtClean="0" sz="700" spc="30">
                <a:solidFill>
                  <a:srgbClr val="5D4F60"/>
                </a:solidFill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mtClean="0" sz="750" spc="10">
                <a:solidFill>
                  <a:srgbClr val="809AB3"/>
                </a:solidFill>
                <a:latin typeface="Arial"/>
                <a:cs typeface="Arial"/>
              </a:rPr>
              <a:t>ffi</a:t>
            </a:r>
            <a:r>
              <a:rPr dirty="0" smtClean="0" sz="750" spc="10">
                <a:solidFill>
                  <a:srgbClr val="809AB3"/>
                </a:solidFill>
                <a:latin typeface="Arial"/>
                <a:cs typeface="Arial"/>
              </a:rPr>
              <a:t> </a:t>
            </a:r>
            <a:r>
              <a:rPr dirty="0" smtClean="0" sz="750" spc="-40">
                <a:solidFill>
                  <a:srgbClr val="809AB3"/>
                </a:solidFill>
                <a:latin typeface="Arial"/>
                <a:cs typeface="Arial"/>
              </a:rPr>
              <a:t> </a:t>
            </a:r>
            <a:r>
              <a:rPr dirty="0" smtClean="0" sz="700" spc="520">
                <a:solidFill>
                  <a:srgbClr val="6085A8"/>
                </a:solidFill>
                <a:latin typeface="Arial"/>
                <a:cs typeface="Arial"/>
              </a:rPr>
              <a:t>0</a:t>
            </a:r>
            <a:r>
              <a:rPr dirty="0" smtClean="0" sz="700" spc="-85">
                <a:solidFill>
                  <a:srgbClr val="5D4F60"/>
                </a:solidFill>
                <a:latin typeface="Arial"/>
                <a:cs typeface="Arial"/>
              </a:rPr>
              <a:t>F</a:t>
            </a:r>
            <a:r>
              <a:rPr dirty="0" smtClean="0" sz="700" spc="-105">
                <a:solidFill>
                  <a:srgbClr val="5D4F60"/>
                </a:solidFill>
                <a:latin typeface="Arial"/>
                <a:cs typeface="Arial"/>
              </a:rPr>
              <a:t>E</a:t>
            </a:r>
            <a:r>
              <a:rPr dirty="0" smtClean="0" sz="700" spc="-105">
                <a:solidFill>
                  <a:srgbClr val="754279"/>
                </a:solidFill>
                <a:latin typeface="Arial"/>
                <a:cs typeface="Arial"/>
              </a:rPr>
              <a:t>M</a:t>
            </a:r>
            <a:r>
              <a:rPr dirty="0" smtClean="0" sz="700" spc="-55">
                <a:solidFill>
                  <a:srgbClr val="756E79"/>
                </a:solidFill>
                <a:latin typeface="Arial"/>
                <a:cs typeface="Arial"/>
              </a:rPr>
              <a:t>A</a:t>
            </a:r>
            <a:r>
              <a:rPr dirty="0" smtClean="0" sz="700" spc="55">
                <a:solidFill>
                  <a:srgbClr val="756E79"/>
                </a:solidFill>
                <a:latin typeface="Arial"/>
                <a:cs typeface="Arial"/>
              </a:rPr>
              <a:t> </a:t>
            </a:r>
            <a:r>
              <a:rPr dirty="0" smtClean="0" sz="700" spc="-100">
                <a:solidFill>
                  <a:srgbClr val="572459"/>
                </a:solidFill>
                <a:latin typeface="Arial"/>
                <a:cs typeface="Arial"/>
              </a:rPr>
              <a:t>F</a:t>
            </a:r>
            <a:r>
              <a:rPr dirty="0" smtClean="0" sz="700" spc="-20">
                <a:solidFill>
                  <a:srgbClr val="821F83"/>
                </a:solidFill>
                <a:latin typeface="Arial"/>
                <a:cs typeface="Arial"/>
              </a:rPr>
              <a:t>l</a:t>
            </a:r>
            <a:r>
              <a:rPr dirty="0" smtClean="0" sz="700" spc="-15">
                <a:solidFill>
                  <a:srgbClr val="756E79"/>
                </a:solidFill>
                <a:latin typeface="Arial"/>
                <a:cs typeface="Arial"/>
              </a:rPr>
              <a:t>o</a:t>
            </a:r>
            <a:r>
              <a:rPr dirty="0" smtClean="0" sz="700" spc="-5">
                <a:solidFill>
                  <a:srgbClr val="756E79"/>
                </a:solidFill>
                <a:latin typeface="Arial"/>
                <a:cs typeface="Arial"/>
              </a:rPr>
              <a:t>o</a:t>
            </a:r>
            <a:r>
              <a:rPr dirty="0" smtClean="0" sz="700" spc="15">
                <a:solidFill>
                  <a:srgbClr val="5D4F60"/>
                </a:solidFill>
                <a:latin typeface="Arial"/>
                <a:cs typeface="Arial"/>
              </a:rPr>
              <a:t>d</a:t>
            </a:r>
            <a:r>
              <a:rPr dirty="0" smtClean="0" sz="700" spc="20">
                <a:solidFill>
                  <a:srgbClr val="5D4F60"/>
                </a:solidFill>
                <a:latin typeface="Arial"/>
                <a:cs typeface="Arial"/>
              </a:rPr>
              <a:t> </a:t>
            </a:r>
            <a:r>
              <a:rPr dirty="0" smtClean="0" sz="700" spc="-5">
                <a:solidFill>
                  <a:srgbClr val="5D4F60"/>
                </a:solidFill>
                <a:latin typeface="Arial"/>
                <a:cs typeface="Arial"/>
              </a:rPr>
              <a:t>Z</a:t>
            </a:r>
            <a:r>
              <a:rPr dirty="0" smtClean="0" sz="700" spc="0">
                <a:solidFill>
                  <a:srgbClr val="756E79"/>
                </a:solidFill>
                <a:latin typeface="Arial"/>
                <a:cs typeface="Arial"/>
              </a:rPr>
              <a:t>o</a:t>
            </a:r>
            <a:r>
              <a:rPr dirty="0" smtClean="0" sz="700" spc="-15">
                <a:solidFill>
                  <a:srgbClr val="756E79"/>
                </a:solidFill>
                <a:latin typeface="Arial"/>
                <a:cs typeface="Arial"/>
              </a:rPr>
              <a:t>n</a:t>
            </a:r>
            <a:r>
              <a:rPr dirty="0" smtClean="0" sz="700" spc="-15">
                <a:solidFill>
                  <a:srgbClr val="5D4F60"/>
                </a:solidFill>
                <a:latin typeface="Arial"/>
                <a:cs typeface="Arial"/>
              </a:rPr>
              <a:t>es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49044" y="2249170"/>
            <a:ext cx="403860" cy="2025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50" spc="-160">
                <a:solidFill>
                  <a:srgbClr val="4F80BA"/>
                </a:solidFill>
                <a:latin typeface="Times New Roman"/>
                <a:cs typeface="Times New Roman"/>
              </a:rPr>
              <a:t>-o&amp;....l..-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8883" y="2578608"/>
            <a:ext cx="127127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750" spc="10">
                <a:solidFill>
                  <a:srgbClr val="809AB3"/>
                </a:solidFill>
                <a:latin typeface="Arial"/>
                <a:cs typeface="Arial"/>
              </a:rPr>
              <a:t>ffi</a:t>
            </a:r>
            <a:r>
              <a:rPr dirty="0" smtClean="0" sz="750" spc="10">
                <a:solidFill>
                  <a:srgbClr val="809AB3"/>
                </a:solidFill>
                <a:latin typeface="Arial"/>
                <a:cs typeface="Arial"/>
              </a:rPr>
              <a:t> </a:t>
            </a:r>
            <a:r>
              <a:rPr dirty="0" smtClean="0" sz="750" spc="-40">
                <a:solidFill>
                  <a:srgbClr val="809AB3"/>
                </a:solidFill>
                <a:latin typeface="Arial"/>
                <a:cs typeface="Arial"/>
              </a:rPr>
              <a:t> </a:t>
            </a:r>
            <a:r>
              <a:rPr dirty="0" smtClean="0" sz="1200" spc="40">
                <a:solidFill>
                  <a:srgbClr val="467097"/>
                </a:solidFill>
                <a:latin typeface="Times New Roman"/>
                <a:cs typeface="Times New Roman"/>
              </a:rPr>
              <a:t>D</a:t>
            </a:r>
            <a:r>
              <a:rPr dirty="0" smtClean="0" sz="700" spc="-50">
                <a:solidFill>
                  <a:srgbClr val="855B7B"/>
                </a:solidFill>
                <a:latin typeface="Arial"/>
                <a:cs typeface="Arial"/>
              </a:rPr>
              <a:t>M</a:t>
            </a:r>
            <a:r>
              <a:rPr dirty="0" smtClean="0" sz="700" spc="-70">
                <a:solidFill>
                  <a:srgbClr val="855B7B"/>
                </a:solidFill>
                <a:latin typeface="Arial"/>
                <a:cs typeface="Arial"/>
              </a:rPr>
              <a:t>u</a:t>
            </a:r>
            <a:r>
              <a:rPr dirty="0" smtClean="0" sz="700" spc="-20">
                <a:solidFill>
                  <a:srgbClr val="5D4F60"/>
                </a:solidFill>
                <a:latin typeface="Arial"/>
                <a:cs typeface="Arial"/>
              </a:rPr>
              <a:t>s</a:t>
            </a:r>
            <a:r>
              <a:rPr dirty="0" smtClean="0" sz="700" spc="40">
                <a:solidFill>
                  <a:srgbClr val="756E79"/>
                </a:solidFill>
                <a:latin typeface="Arial"/>
                <a:cs typeface="Arial"/>
              </a:rPr>
              <a:t>t</a:t>
            </a:r>
            <a:r>
              <a:rPr dirty="0" smtClean="0" sz="700" spc="-10">
                <a:solidFill>
                  <a:srgbClr val="5D4F60"/>
                </a:solidFill>
                <a:latin typeface="Arial"/>
                <a:cs typeface="Arial"/>
              </a:rPr>
              <a:t>a</a:t>
            </a:r>
            <a:r>
              <a:rPr dirty="0" smtClean="0" sz="700" spc="-10">
                <a:solidFill>
                  <a:srgbClr val="855B7B"/>
                </a:solidFill>
                <a:latin typeface="Arial"/>
                <a:cs typeface="Arial"/>
              </a:rPr>
              <a:t>n</a:t>
            </a:r>
            <a:r>
              <a:rPr dirty="0" smtClean="0" sz="700" spc="10">
                <a:solidFill>
                  <a:srgbClr val="5D4F60"/>
                </a:solidFill>
                <a:latin typeface="Arial"/>
                <a:cs typeface="Arial"/>
              </a:rPr>
              <a:t>g</a:t>
            </a:r>
            <a:r>
              <a:rPr dirty="0" smtClean="0" sz="700" spc="-20">
                <a:solidFill>
                  <a:srgbClr val="5D4F60"/>
                </a:solidFill>
                <a:latin typeface="Arial"/>
                <a:cs typeface="Arial"/>
              </a:rPr>
              <a:t> </a:t>
            </a:r>
            <a:r>
              <a:rPr dirty="0" smtClean="0" sz="700" spc="-45">
                <a:solidFill>
                  <a:srgbClr val="756E79"/>
                </a:solidFill>
                <a:latin typeface="Arial"/>
                <a:cs typeface="Arial"/>
              </a:rPr>
              <a:t>B</a:t>
            </a:r>
            <a:r>
              <a:rPr dirty="0" smtClean="0" sz="700" spc="-10">
                <a:solidFill>
                  <a:srgbClr val="5D4F60"/>
                </a:solidFill>
                <a:latin typeface="Arial"/>
                <a:cs typeface="Arial"/>
              </a:rPr>
              <a:t>a</a:t>
            </a:r>
            <a:r>
              <a:rPr dirty="0" smtClean="0" sz="700" spc="30">
                <a:solidFill>
                  <a:srgbClr val="756E79"/>
                </a:solidFill>
                <a:latin typeface="Arial"/>
                <a:cs typeface="Arial"/>
              </a:rPr>
              <a:t>y</a:t>
            </a:r>
            <a:r>
              <a:rPr dirty="0" smtClean="0" sz="700" spc="-10">
                <a:solidFill>
                  <a:srgbClr val="5D4F60"/>
                </a:solidFill>
                <a:latin typeface="Arial"/>
                <a:cs typeface="Arial"/>
              </a:rPr>
              <a:t>o</a:t>
            </a:r>
            <a:r>
              <a:rPr dirty="0" smtClean="0" sz="700" spc="45">
                <a:solidFill>
                  <a:srgbClr val="754279"/>
                </a:solidFill>
                <a:latin typeface="Arial"/>
                <a:cs typeface="Arial"/>
              </a:rPr>
              <a:t>u</a:t>
            </a:r>
            <a:r>
              <a:rPr dirty="0" smtClean="0" sz="700" spc="-10">
                <a:solidFill>
                  <a:srgbClr val="754279"/>
                </a:solidFill>
                <a:latin typeface="Arial"/>
                <a:cs typeface="Arial"/>
              </a:rPr>
              <a:t> </a:t>
            </a:r>
            <a:r>
              <a:rPr dirty="0" smtClean="0" sz="700" spc="-100">
                <a:solidFill>
                  <a:srgbClr val="572459"/>
                </a:solidFill>
                <a:latin typeface="Arial"/>
                <a:cs typeface="Arial"/>
              </a:rPr>
              <a:t>F</a:t>
            </a:r>
            <a:r>
              <a:rPr dirty="0" smtClean="0" sz="700" spc="-20">
                <a:solidFill>
                  <a:srgbClr val="750777"/>
                </a:solidFill>
                <a:latin typeface="Arial"/>
                <a:cs typeface="Arial"/>
              </a:rPr>
              <a:t>l</a:t>
            </a:r>
            <a:r>
              <a:rPr dirty="0" smtClean="0" sz="700" spc="-5">
                <a:solidFill>
                  <a:srgbClr val="5D4F60"/>
                </a:solidFill>
                <a:latin typeface="Arial"/>
                <a:cs typeface="Arial"/>
              </a:rPr>
              <a:t>oo</a:t>
            </a:r>
            <a:r>
              <a:rPr dirty="0" smtClean="0" sz="700" spc="-10">
                <a:solidFill>
                  <a:srgbClr val="5D4F60"/>
                </a:solidFill>
                <a:latin typeface="Arial"/>
                <a:cs typeface="Arial"/>
              </a:rPr>
              <a:t>d</a:t>
            </a:r>
            <a:r>
              <a:rPr dirty="0" smtClean="0" sz="700" spc="-30">
                <a:solidFill>
                  <a:srgbClr val="756E79"/>
                </a:solidFill>
                <a:latin typeface="Arial"/>
                <a:cs typeface="Arial"/>
              </a:rPr>
              <a:t>w</a:t>
            </a:r>
            <a:r>
              <a:rPr dirty="0" smtClean="0" sz="700" spc="-10">
                <a:solidFill>
                  <a:srgbClr val="5D4F60"/>
                </a:solidFill>
                <a:latin typeface="Arial"/>
                <a:cs typeface="Arial"/>
              </a:rPr>
              <a:t>a</a:t>
            </a:r>
            <a:r>
              <a:rPr dirty="0" smtClean="0" sz="700" spc="45">
                <a:solidFill>
                  <a:srgbClr val="756E79"/>
                </a:solidFill>
                <a:latin typeface="Arial"/>
                <a:cs typeface="Arial"/>
              </a:rPr>
              <a:t>y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8883" y="2788158"/>
            <a:ext cx="1286510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750" spc="10">
                <a:solidFill>
                  <a:srgbClr val="809AB3"/>
                </a:solidFill>
                <a:latin typeface="Arial"/>
                <a:cs typeface="Arial"/>
              </a:rPr>
              <a:t>ffi</a:t>
            </a:r>
            <a:r>
              <a:rPr dirty="0" smtClean="0" sz="750" spc="10">
                <a:solidFill>
                  <a:srgbClr val="809AB3"/>
                </a:solidFill>
                <a:latin typeface="Arial"/>
                <a:cs typeface="Arial"/>
              </a:rPr>
              <a:t> </a:t>
            </a:r>
            <a:r>
              <a:rPr dirty="0" smtClean="0" sz="750" spc="-40">
                <a:solidFill>
                  <a:srgbClr val="809AB3"/>
                </a:solidFill>
                <a:latin typeface="Arial"/>
                <a:cs typeface="Arial"/>
              </a:rPr>
              <a:t> </a:t>
            </a:r>
            <a:r>
              <a:rPr dirty="0" smtClean="0" sz="700" spc="520">
                <a:solidFill>
                  <a:srgbClr val="6085A8"/>
                </a:solidFill>
                <a:latin typeface="Arial"/>
                <a:cs typeface="Arial"/>
              </a:rPr>
              <a:t>0</a:t>
            </a:r>
            <a:r>
              <a:rPr dirty="0" smtClean="0" sz="700" spc="-95">
                <a:solidFill>
                  <a:srgbClr val="5D4F60"/>
                </a:solidFill>
                <a:latin typeface="Arial"/>
                <a:cs typeface="Arial"/>
              </a:rPr>
              <a:t>E</a:t>
            </a:r>
            <a:r>
              <a:rPr dirty="0" smtClean="0" sz="700" spc="-114">
                <a:solidFill>
                  <a:srgbClr val="756E79"/>
                </a:solidFill>
                <a:latin typeface="Arial"/>
                <a:cs typeface="Arial"/>
              </a:rPr>
              <a:t>x</a:t>
            </a:r>
            <a:r>
              <a:rPr dirty="0" smtClean="0" sz="700" spc="-155">
                <a:solidFill>
                  <a:srgbClr val="9A4D95"/>
                </a:solidFill>
                <a:latin typeface="Arial"/>
                <a:cs typeface="Arial"/>
              </a:rPr>
              <a:t>i</a:t>
            </a:r>
            <a:r>
              <a:rPr dirty="0" smtClean="0" sz="700" spc="25">
                <a:solidFill>
                  <a:srgbClr val="756E79"/>
                </a:solidFill>
                <a:latin typeface="Arial"/>
                <a:cs typeface="Arial"/>
              </a:rPr>
              <a:t>s</a:t>
            </a:r>
            <a:r>
              <a:rPr dirty="0" smtClean="0" sz="700" spc="-5">
                <a:solidFill>
                  <a:srgbClr val="756E79"/>
                </a:solidFill>
                <a:latin typeface="Arial"/>
                <a:cs typeface="Arial"/>
              </a:rPr>
              <a:t>t</a:t>
            </a:r>
            <a:r>
              <a:rPr dirty="0" smtClean="0" sz="700" spc="30">
                <a:solidFill>
                  <a:srgbClr val="821F83"/>
                </a:solidFill>
                <a:latin typeface="Arial"/>
                <a:cs typeface="Arial"/>
              </a:rPr>
              <a:t>i</a:t>
            </a:r>
            <a:r>
              <a:rPr dirty="0" smtClean="0" sz="700" spc="-60">
                <a:solidFill>
                  <a:srgbClr val="855B7B"/>
                </a:solidFill>
                <a:latin typeface="Arial"/>
                <a:cs typeface="Arial"/>
              </a:rPr>
              <a:t>n</a:t>
            </a:r>
            <a:r>
              <a:rPr dirty="0" smtClean="0" sz="700" spc="10">
                <a:solidFill>
                  <a:srgbClr val="5D4F60"/>
                </a:solidFill>
                <a:latin typeface="Arial"/>
                <a:cs typeface="Arial"/>
              </a:rPr>
              <a:t>g</a:t>
            </a:r>
            <a:r>
              <a:rPr dirty="0" smtClean="0" sz="700" spc="25">
                <a:solidFill>
                  <a:srgbClr val="5D4F60"/>
                </a:solidFill>
                <a:latin typeface="Arial"/>
                <a:cs typeface="Arial"/>
              </a:rPr>
              <a:t> </a:t>
            </a:r>
            <a:r>
              <a:rPr dirty="0" smtClean="0" sz="700" spc="-30">
                <a:solidFill>
                  <a:srgbClr val="5D4F60"/>
                </a:solidFill>
                <a:latin typeface="Arial"/>
                <a:cs typeface="Arial"/>
              </a:rPr>
              <a:t>D</a:t>
            </a:r>
            <a:r>
              <a:rPr dirty="0" smtClean="0" sz="700" spc="50">
                <a:solidFill>
                  <a:srgbClr val="8E8083"/>
                </a:solidFill>
                <a:latin typeface="Arial"/>
                <a:cs typeface="Arial"/>
              </a:rPr>
              <a:t>r</a:t>
            </a:r>
            <a:r>
              <a:rPr dirty="0" smtClean="0" sz="700" spc="-10">
                <a:solidFill>
                  <a:srgbClr val="5D4F60"/>
                </a:solidFill>
                <a:latin typeface="Arial"/>
                <a:cs typeface="Arial"/>
              </a:rPr>
              <a:t>a</a:t>
            </a:r>
            <a:r>
              <a:rPr dirty="0" smtClean="0" sz="700" spc="-20">
                <a:solidFill>
                  <a:srgbClr val="821F83"/>
                </a:solidFill>
                <a:latin typeface="Arial"/>
                <a:cs typeface="Arial"/>
              </a:rPr>
              <a:t>i</a:t>
            </a:r>
            <a:r>
              <a:rPr dirty="0" smtClean="0" sz="700" spc="-10">
                <a:solidFill>
                  <a:srgbClr val="855B7B"/>
                </a:solidFill>
                <a:latin typeface="Arial"/>
                <a:cs typeface="Arial"/>
              </a:rPr>
              <a:t>n</a:t>
            </a:r>
            <a:r>
              <a:rPr dirty="0" smtClean="0" sz="700" spc="-15">
                <a:solidFill>
                  <a:srgbClr val="5D4F60"/>
                </a:solidFill>
                <a:latin typeface="Arial"/>
                <a:cs typeface="Arial"/>
              </a:rPr>
              <a:t>age</a:t>
            </a:r>
            <a:r>
              <a:rPr dirty="0" smtClean="0" sz="700" spc="60">
                <a:solidFill>
                  <a:srgbClr val="5D4F60"/>
                </a:solidFill>
                <a:latin typeface="Arial"/>
                <a:cs typeface="Arial"/>
              </a:rPr>
              <a:t> </a:t>
            </a:r>
            <a:r>
              <a:rPr dirty="0" smtClean="0" sz="700" spc="-30">
                <a:solidFill>
                  <a:srgbClr val="756E79"/>
                </a:solidFill>
                <a:latin typeface="Arial"/>
                <a:cs typeface="Arial"/>
              </a:rPr>
              <a:t>D</a:t>
            </a:r>
            <a:r>
              <a:rPr dirty="0" smtClean="0" sz="700" spc="-65">
                <a:solidFill>
                  <a:srgbClr val="821F83"/>
                </a:solidFill>
                <a:latin typeface="Arial"/>
                <a:cs typeface="Arial"/>
              </a:rPr>
              <a:t>i</a:t>
            </a:r>
            <a:r>
              <a:rPr dirty="0" smtClean="0" sz="700" spc="20">
                <a:solidFill>
                  <a:srgbClr val="756E79"/>
                </a:solidFill>
                <a:latin typeface="Arial"/>
                <a:cs typeface="Arial"/>
              </a:rPr>
              <a:t>tch</a:t>
            </a:r>
            <a:r>
              <a:rPr dirty="0" smtClean="0" sz="700" spc="-15">
                <a:solidFill>
                  <a:srgbClr val="5D4F60"/>
                </a:solidFill>
                <a:latin typeface="Arial"/>
                <a:cs typeface="Arial"/>
              </a:rPr>
              <a:t>es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mtClean="0" sz="750" spc="10">
                <a:solidFill>
                  <a:srgbClr val="809AB3"/>
                </a:solidFill>
                <a:latin typeface="Arial"/>
                <a:cs typeface="Arial"/>
              </a:rPr>
              <a:t>ffi</a:t>
            </a:r>
            <a:r>
              <a:rPr dirty="0" smtClean="0" sz="750" spc="10">
                <a:solidFill>
                  <a:srgbClr val="809AB3"/>
                </a:solidFill>
                <a:latin typeface="Arial"/>
                <a:cs typeface="Arial"/>
              </a:rPr>
              <a:t> </a:t>
            </a:r>
            <a:r>
              <a:rPr dirty="0" smtClean="0" sz="750" spc="-40">
                <a:solidFill>
                  <a:srgbClr val="809AB3"/>
                </a:solidFill>
                <a:latin typeface="Arial"/>
                <a:cs typeface="Arial"/>
              </a:rPr>
              <a:t> </a:t>
            </a:r>
            <a:r>
              <a:rPr dirty="0" smtClean="0" sz="700" spc="520">
                <a:solidFill>
                  <a:srgbClr val="4D8782"/>
                </a:solidFill>
                <a:latin typeface="Arial"/>
                <a:cs typeface="Arial"/>
              </a:rPr>
              <a:t>0</a:t>
            </a:r>
            <a:r>
              <a:rPr dirty="0" smtClean="0" sz="700" spc="-20">
                <a:solidFill>
                  <a:srgbClr val="5D4F60"/>
                </a:solidFill>
                <a:latin typeface="Arial"/>
                <a:cs typeface="Arial"/>
              </a:rPr>
              <a:t>Bas</a:t>
            </a:r>
            <a:r>
              <a:rPr dirty="0" smtClean="0" sz="700" spc="-15">
                <a:solidFill>
                  <a:srgbClr val="5D4F60"/>
                </a:solidFill>
                <a:latin typeface="Arial"/>
                <a:cs typeface="Arial"/>
              </a:rPr>
              <a:t>e</a:t>
            </a:r>
            <a:r>
              <a:rPr dirty="0" smtClean="0" sz="700" spc="35">
                <a:solidFill>
                  <a:srgbClr val="754279"/>
                </a:solidFill>
                <a:latin typeface="Arial"/>
                <a:cs typeface="Arial"/>
              </a:rPr>
              <a:t>m</a:t>
            </a:r>
            <a:r>
              <a:rPr dirty="0" smtClean="0" sz="700" spc="-15">
                <a:solidFill>
                  <a:srgbClr val="5D4F60"/>
                </a:solidFill>
                <a:latin typeface="Arial"/>
                <a:cs typeface="Arial"/>
              </a:rPr>
              <a:t>ap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49716" y="4928361"/>
            <a:ext cx="304800" cy="1111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00" spc="5">
                <a:solidFill>
                  <a:srgbClr val="494436"/>
                </a:solidFill>
                <a:latin typeface="Arial"/>
                <a:cs typeface="Arial"/>
              </a:rPr>
              <a:t>E</a:t>
            </a:r>
            <a:r>
              <a:rPr dirty="0" smtClean="0" sz="600" spc="-5">
                <a:solidFill>
                  <a:srgbClr val="494436"/>
                </a:solidFill>
                <a:latin typeface="Arial"/>
                <a:cs typeface="Arial"/>
              </a:rPr>
              <a:t> </a:t>
            </a:r>
            <a:r>
              <a:rPr dirty="0" smtClean="0" sz="650" spc="0">
                <a:solidFill>
                  <a:srgbClr val="494436"/>
                </a:solidFill>
                <a:latin typeface="Arial"/>
                <a:cs typeface="Arial"/>
              </a:rPr>
              <a:t>south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030095" marR="12700" indent="-2018030">
              <a:lnSpc>
                <a:spcPct val="100000"/>
              </a:lnSpc>
            </a:pPr>
            <a:r>
              <a:rPr dirty="0" smtClean="0" sz="4400">
                <a:latin typeface="Batang"/>
                <a:cs typeface="Batang"/>
              </a:rPr>
              <a:t>Co</a:t>
            </a:r>
            <a:r>
              <a:rPr dirty="0" smtClean="0" sz="4400" spc="-5">
                <a:latin typeface="Batang"/>
                <a:cs typeface="Batang"/>
              </a:rPr>
              <a:t>m</a:t>
            </a:r>
            <a:r>
              <a:rPr dirty="0" smtClean="0" sz="4400" spc="-5">
                <a:latin typeface="Batang"/>
                <a:cs typeface="Batang"/>
              </a:rPr>
              <a:t>m</a:t>
            </a:r>
            <a:r>
              <a:rPr dirty="0" smtClean="0" sz="4400" spc="0">
                <a:latin typeface="Batang"/>
                <a:cs typeface="Batang"/>
              </a:rPr>
              <a:t>u</a:t>
            </a:r>
            <a:r>
              <a:rPr dirty="0" smtClean="0" sz="4400" spc="-10">
                <a:latin typeface="Batang"/>
                <a:cs typeface="Batang"/>
              </a:rPr>
              <a:t>n</a:t>
            </a:r>
            <a:r>
              <a:rPr dirty="0" smtClean="0" sz="4400" spc="0">
                <a:latin typeface="Batang"/>
                <a:cs typeface="Batang"/>
              </a:rPr>
              <a:t>ity</a:t>
            </a:r>
            <a:r>
              <a:rPr dirty="0" smtClean="0" sz="4400" spc="-25">
                <a:latin typeface="Batang"/>
                <a:cs typeface="Batang"/>
              </a:rPr>
              <a:t> </a:t>
            </a:r>
            <a:r>
              <a:rPr dirty="0" smtClean="0" sz="4400" spc="5">
                <a:latin typeface="Batang"/>
                <a:cs typeface="Batang"/>
              </a:rPr>
              <a:t>E</a:t>
            </a:r>
            <a:r>
              <a:rPr dirty="0" smtClean="0" sz="4400" spc="-10">
                <a:latin typeface="Batang"/>
                <a:cs typeface="Batang"/>
              </a:rPr>
              <a:t>d</a:t>
            </a:r>
            <a:r>
              <a:rPr dirty="0" smtClean="0" sz="4400" spc="0">
                <a:latin typeface="Batang"/>
                <a:cs typeface="Batang"/>
              </a:rPr>
              <a:t>ucation</a:t>
            </a:r>
            <a:r>
              <a:rPr dirty="0" smtClean="0" sz="4400" spc="-10">
                <a:latin typeface="Batang"/>
                <a:cs typeface="Batang"/>
              </a:rPr>
              <a:t> </a:t>
            </a:r>
            <a:r>
              <a:rPr dirty="0" smtClean="0" sz="4400" spc="0">
                <a:latin typeface="Batang"/>
                <a:cs typeface="Batang"/>
              </a:rPr>
              <a:t>&amp;</a:t>
            </a:r>
            <a:r>
              <a:rPr dirty="0" smtClean="0" sz="4400" spc="0">
                <a:latin typeface="Batang"/>
                <a:cs typeface="Batang"/>
              </a:rPr>
              <a:t> Outr</a:t>
            </a:r>
            <a:r>
              <a:rPr dirty="0" smtClean="0" sz="4400" spc="-10">
                <a:latin typeface="Batang"/>
                <a:cs typeface="Batang"/>
              </a:rPr>
              <a:t>e</a:t>
            </a:r>
            <a:r>
              <a:rPr dirty="0" smtClean="0" sz="4400" spc="0">
                <a:latin typeface="Batang"/>
                <a:cs typeface="Batang"/>
              </a:rPr>
              <a:t>ach</a:t>
            </a:r>
            <a:endParaRPr sz="4400">
              <a:latin typeface="Batang"/>
              <a:cs typeface="Batang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855" y="1552002"/>
            <a:ext cx="7555230" cy="34328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756285" marR="12700" indent="-744220">
              <a:lnSpc>
                <a:spcPts val="3460"/>
              </a:lnSpc>
              <a:buFont typeface="Batang"/>
              <a:buAutoNum type="arabicPeriod"/>
              <a:tabLst>
                <a:tab pos="756285" algn="l"/>
              </a:tabLst>
            </a:pPr>
            <a:r>
              <a:rPr dirty="0" smtClean="0" sz="3200">
                <a:latin typeface="Batang"/>
                <a:cs typeface="Batang"/>
              </a:rPr>
              <a:t>Co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t</a:t>
            </a:r>
            <a:r>
              <a:rPr dirty="0" smtClean="0" sz="3200" spc="-5">
                <a:latin typeface="Batang"/>
                <a:cs typeface="Batang"/>
              </a:rPr>
              <a:t>inuit</a:t>
            </a:r>
            <a:r>
              <a:rPr dirty="0" smtClean="0" sz="3200" spc="0">
                <a:latin typeface="Batang"/>
                <a:cs typeface="Batang"/>
              </a:rPr>
              <a:t>y</a:t>
            </a:r>
            <a:r>
              <a:rPr dirty="0" smtClean="0" sz="3200" spc="-25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Pla</a:t>
            </a:r>
            <a:r>
              <a:rPr dirty="0" smtClean="0" sz="3200" spc="-5">
                <a:latin typeface="Batang"/>
                <a:cs typeface="Batang"/>
              </a:rPr>
              <a:t>nnin</a:t>
            </a:r>
            <a:r>
              <a:rPr dirty="0" smtClean="0" sz="3200" spc="0">
                <a:latin typeface="Batang"/>
                <a:cs typeface="Batang"/>
              </a:rPr>
              <a:t>g</a:t>
            </a:r>
            <a:r>
              <a:rPr dirty="0" smtClean="0" sz="3200" spc="-10">
                <a:latin typeface="Batang"/>
                <a:cs typeface="Batang"/>
              </a:rPr>
              <a:t> </a:t>
            </a:r>
            <a:r>
              <a:rPr dirty="0" smtClean="0" sz="3200" spc="5">
                <a:latin typeface="Batang"/>
                <a:cs typeface="Batang"/>
              </a:rPr>
              <a:t>f</a:t>
            </a:r>
            <a:r>
              <a:rPr dirty="0" smtClean="0" sz="3200" spc="0">
                <a:latin typeface="Batang"/>
                <a:cs typeface="Batang"/>
              </a:rPr>
              <a:t>or</a:t>
            </a:r>
            <a:r>
              <a:rPr dirty="0" smtClean="0" sz="3200" spc="-15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Comm</a:t>
            </a:r>
            <a:r>
              <a:rPr dirty="0" smtClean="0" sz="3200" spc="-5">
                <a:latin typeface="Batang"/>
                <a:cs typeface="Batang"/>
              </a:rPr>
              <a:t>unit</a:t>
            </a:r>
            <a:r>
              <a:rPr dirty="0" smtClean="0" sz="3200" spc="0">
                <a:latin typeface="Batang"/>
                <a:cs typeface="Batang"/>
              </a:rPr>
              <a:t>y</a:t>
            </a:r>
            <a:r>
              <a:rPr dirty="0" smtClean="0" sz="3200" spc="0">
                <a:latin typeface="Batang"/>
                <a:cs typeface="Batang"/>
              </a:rPr>
              <a:t> </a:t>
            </a:r>
            <a:r>
              <a:rPr dirty="0" smtClean="0" sz="3200" spc="5">
                <a:latin typeface="Batang"/>
                <a:cs typeface="Batang"/>
              </a:rPr>
              <a:t>O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ga</a:t>
            </a:r>
            <a:r>
              <a:rPr dirty="0" smtClean="0" sz="3200" spc="-5">
                <a:latin typeface="Batang"/>
                <a:cs typeface="Batang"/>
              </a:rPr>
              <a:t>ni</a:t>
            </a:r>
            <a:r>
              <a:rPr dirty="0" smtClean="0" sz="3200" spc="5">
                <a:latin typeface="Batang"/>
                <a:cs typeface="Batang"/>
              </a:rPr>
              <a:t>z</a:t>
            </a:r>
            <a:r>
              <a:rPr dirty="0" smtClean="0" sz="3200" spc="0">
                <a:latin typeface="Batang"/>
                <a:cs typeface="Batang"/>
              </a:rPr>
              <a:t>at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o</a:t>
            </a:r>
            <a:r>
              <a:rPr dirty="0" smtClean="0" sz="3200" spc="-5">
                <a:latin typeface="Batang"/>
                <a:cs typeface="Batang"/>
              </a:rPr>
              <a:t>ns</a:t>
            </a:r>
            <a:endParaRPr sz="3200">
              <a:latin typeface="Batang"/>
              <a:cs typeface="Batang"/>
            </a:endParaRPr>
          </a:p>
          <a:p>
            <a:pPr marL="756285" indent="-744220">
              <a:lnSpc>
                <a:spcPct val="100000"/>
              </a:lnSpc>
              <a:spcBef>
                <a:spcPts val="330"/>
              </a:spcBef>
              <a:buFont typeface="Batang"/>
              <a:buAutoNum type="arabicPeriod"/>
              <a:tabLst>
                <a:tab pos="756285" algn="l"/>
              </a:tabLst>
            </a:pPr>
            <a:r>
              <a:rPr dirty="0" smtClean="0" sz="3200" spc="-10">
                <a:latin typeface="Batang"/>
                <a:cs typeface="Batang"/>
              </a:rPr>
              <a:t>H</a:t>
            </a:r>
            <a:r>
              <a:rPr dirty="0" smtClean="0" sz="3200" spc="0">
                <a:latin typeface="Batang"/>
                <a:cs typeface="Batang"/>
              </a:rPr>
              <a:t>a</a:t>
            </a:r>
            <a:r>
              <a:rPr dirty="0" smtClean="0" sz="3200" spc="5">
                <a:latin typeface="Batang"/>
                <a:cs typeface="Batang"/>
              </a:rPr>
              <a:t>z</a:t>
            </a:r>
            <a:r>
              <a:rPr dirty="0" smtClean="0" sz="3200" spc="0">
                <a:latin typeface="Batang"/>
                <a:cs typeface="Batang"/>
              </a:rPr>
              <a:t>a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ds</a:t>
            </a:r>
            <a:r>
              <a:rPr dirty="0" smtClean="0" sz="3200" spc="-20">
                <a:latin typeface="Batang"/>
                <a:cs typeface="Batang"/>
              </a:rPr>
              <a:t> </a:t>
            </a:r>
            <a:r>
              <a:rPr dirty="0" smtClean="0" sz="3200" spc="-10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es</a:t>
            </a:r>
            <a:r>
              <a:rPr dirty="0" smtClean="0" sz="3200" spc="-5">
                <a:latin typeface="Batang"/>
                <a:cs typeface="Batang"/>
              </a:rPr>
              <a:t>ili</a:t>
            </a:r>
            <a:r>
              <a:rPr dirty="0" smtClean="0" sz="3200" spc="0">
                <a:latin typeface="Batang"/>
                <a:cs typeface="Batang"/>
              </a:rPr>
              <a:t>e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cy C</a:t>
            </a:r>
            <a:r>
              <a:rPr dirty="0" smtClean="0" sz="3200" spc="-5">
                <a:latin typeface="Batang"/>
                <a:cs typeface="Batang"/>
              </a:rPr>
              <a:t>urric</a:t>
            </a:r>
            <a:r>
              <a:rPr dirty="0" smtClean="0" sz="3200" spc="-5">
                <a:latin typeface="Batang"/>
                <a:cs typeface="Batang"/>
              </a:rPr>
              <a:t>u</a:t>
            </a:r>
            <a:r>
              <a:rPr dirty="0" smtClean="0" sz="3200" spc="0">
                <a:latin typeface="Batang"/>
                <a:cs typeface="Batang"/>
              </a:rPr>
              <a:t>l</a:t>
            </a:r>
            <a:r>
              <a:rPr dirty="0" smtClean="0" sz="3200" spc="-5">
                <a:latin typeface="Batang"/>
                <a:cs typeface="Batang"/>
              </a:rPr>
              <a:t>u</a:t>
            </a:r>
            <a:r>
              <a:rPr dirty="0" smtClean="0" sz="3200" spc="0">
                <a:latin typeface="Batang"/>
                <a:cs typeface="Batang"/>
              </a:rPr>
              <a:t>m</a:t>
            </a:r>
            <a:endParaRPr sz="3200">
              <a:latin typeface="Batang"/>
              <a:cs typeface="Batang"/>
            </a:endParaRPr>
          </a:p>
          <a:p>
            <a:pPr marL="756920" indent="-744220">
              <a:lnSpc>
                <a:spcPct val="100000"/>
              </a:lnSpc>
              <a:spcBef>
                <a:spcPts val="380"/>
              </a:spcBef>
              <a:buFont typeface="Batang"/>
              <a:buAutoNum type="arabicPeriod"/>
              <a:tabLst>
                <a:tab pos="756285" algn="l"/>
              </a:tabLst>
            </a:pPr>
            <a:r>
              <a:rPr dirty="0" smtClean="0" sz="3200" spc="-10">
                <a:latin typeface="Batang"/>
                <a:cs typeface="Batang"/>
              </a:rPr>
              <a:t>R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sk</a:t>
            </a:r>
            <a:r>
              <a:rPr dirty="0" smtClean="0" sz="3200" spc="-20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L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-5">
                <a:latin typeface="Batang"/>
                <a:cs typeface="Batang"/>
              </a:rPr>
              <a:t>t</a:t>
            </a:r>
            <a:r>
              <a:rPr dirty="0" smtClean="0" sz="3200" spc="0">
                <a:latin typeface="Batang"/>
                <a:cs typeface="Batang"/>
              </a:rPr>
              <a:t>e</a:t>
            </a:r>
            <a:r>
              <a:rPr dirty="0" smtClean="0" sz="3200" spc="-10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acy</a:t>
            </a:r>
            <a:endParaRPr sz="3200">
              <a:latin typeface="Batang"/>
              <a:cs typeface="Batang"/>
            </a:endParaRPr>
          </a:p>
          <a:p>
            <a:pPr marL="756920" indent="-744220">
              <a:lnSpc>
                <a:spcPct val="100000"/>
              </a:lnSpc>
              <a:spcBef>
                <a:spcPts val="380"/>
              </a:spcBef>
              <a:buFont typeface="Batang"/>
              <a:buAutoNum type="arabicPeriod"/>
              <a:tabLst>
                <a:tab pos="756285" algn="l"/>
              </a:tabLst>
            </a:pPr>
            <a:r>
              <a:rPr dirty="0" smtClean="0" sz="3200" spc="-5">
                <a:latin typeface="Batang"/>
                <a:cs typeface="Batang"/>
              </a:rPr>
              <a:t>D</a:t>
            </a:r>
            <a:r>
              <a:rPr dirty="0" smtClean="0" sz="3200" spc="-10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U</a:t>
            </a:r>
            <a:r>
              <a:rPr dirty="0" smtClean="0" sz="3200" spc="-10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W</a:t>
            </a:r>
            <a:r>
              <a:rPr dirty="0" smtClean="0" sz="3200" spc="0">
                <a:latin typeface="Batang"/>
                <a:cs typeface="Batang"/>
              </a:rPr>
              <a:t>o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ks</a:t>
            </a:r>
            <a:r>
              <a:rPr dirty="0" smtClean="0" sz="3200" spc="-5">
                <a:latin typeface="Batang"/>
                <a:cs typeface="Batang"/>
              </a:rPr>
              <a:t>h</a:t>
            </a:r>
            <a:r>
              <a:rPr dirty="0" smtClean="0" sz="3200" spc="0">
                <a:latin typeface="Batang"/>
                <a:cs typeface="Batang"/>
              </a:rPr>
              <a:t>op</a:t>
            </a:r>
            <a:endParaRPr sz="3200">
              <a:latin typeface="Batang"/>
              <a:cs typeface="Batang"/>
            </a:endParaRPr>
          </a:p>
          <a:p>
            <a:pPr>
              <a:lnSpc>
                <a:spcPts val="800"/>
              </a:lnSpc>
              <a:spcBef>
                <a:spcPts val="14"/>
              </a:spcBef>
              <a:buFont typeface="Batang"/>
              <a:buAutoNum type="arabicPeriod"/>
            </a:pPr>
            <a:endParaRPr sz="800"/>
          </a:p>
          <a:p>
            <a:pPr marL="756920" marR="1400175" indent="-744220">
              <a:lnSpc>
                <a:spcPts val="3460"/>
              </a:lnSpc>
              <a:buFont typeface="Batang"/>
              <a:buAutoNum type="arabicPeriod"/>
              <a:tabLst>
                <a:tab pos="756285" algn="l"/>
              </a:tabLst>
            </a:pPr>
            <a:r>
              <a:rPr dirty="0" smtClean="0" sz="3200" spc="-10">
                <a:latin typeface="Batang"/>
                <a:cs typeface="Batang"/>
              </a:rPr>
              <a:t>E</a:t>
            </a:r>
            <a:r>
              <a:rPr dirty="0" smtClean="0" sz="3200" spc="5">
                <a:latin typeface="Batang"/>
                <a:cs typeface="Batang"/>
              </a:rPr>
              <a:t>x</a:t>
            </a:r>
            <a:r>
              <a:rPr dirty="0" smtClean="0" sz="3200" spc="0">
                <a:latin typeface="Batang"/>
                <a:cs typeface="Batang"/>
              </a:rPr>
              <a:t>ec</a:t>
            </a:r>
            <a:r>
              <a:rPr dirty="0" smtClean="0" sz="3200" spc="-5">
                <a:latin typeface="Batang"/>
                <a:cs typeface="Batang"/>
              </a:rPr>
              <a:t>u</a:t>
            </a:r>
            <a:r>
              <a:rPr dirty="0" smtClean="0" sz="3200" spc="0">
                <a:latin typeface="Batang"/>
                <a:cs typeface="Batang"/>
              </a:rPr>
              <a:t>t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ves</a:t>
            </a:r>
            <a:r>
              <a:rPr dirty="0" smtClean="0" sz="3200" spc="-20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P</a:t>
            </a:r>
            <a:r>
              <a:rPr dirty="0" smtClean="0" sz="3200" spc="-10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og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am</a:t>
            </a:r>
            <a:r>
              <a:rPr dirty="0" smtClean="0" sz="3200" spc="-10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n</a:t>
            </a:r>
            <a:r>
              <a:rPr dirty="0" smtClean="0" sz="3200" spc="-5">
                <a:latin typeface="Batang"/>
                <a:cs typeface="Batang"/>
              </a:rPr>
              <a:t> </a:t>
            </a:r>
            <a:r>
              <a:rPr dirty="0" smtClean="0" sz="3200" spc="-10">
                <a:latin typeface="Batang"/>
                <a:cs typeface="Batang"/>
              </a:rPr>
              <a:t>R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sk</a:t>
            </a:r>
            <a:r>
              <a:rPr dirty="0" smtClean="0" sz="3200" spc="0">
                <a:latin typeface="Batang"/>
                <a:cs typeface="Batang"/>
              </a:rPr>
              <a:t> Ma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ageme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t</a:t>
            </a:r>
            <a:endParaRPr sz="3200">
              <a:latin typeface="Batang"/>
              <a:cs typeface="Batang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82" y="5372595"/>
            <a:ext cx="1480473" cy="148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403823" y="5642470"/>
            <a:ext cx="1740062" cy="947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430523" y="5641949"/>
            <a:ext cx="2081086" cy="9476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77824"/>
            <a:ext cx="9095232" cy="596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408175" y="920496"/>
            <a:ext cx="2316479" cy="0"/>
          </a:xfrm>
          <a:custGeom>
            <a:avLst/>
            <a:gdLst/>
            <a:ahLst/>
            <a:cxnLst/>
            <a:rect l="l" t="t" r="r" b="b"/>
            <a:pathLst>
              <a:path w="2316479" h="0">
                <a:moveTo>
                  <a:pt x="0" y="0"/>
                </a:moveTo>
                <a:lnTo>
                  <a:pt x="2316479" y="0"/>
                </a:lnTo>
              </a:path>
            </a:pathLst>
          </a:custGeom>
          <a:ln w="12192">
            <a:solidFill>
              <a:srgbClr val="74777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16100" y="845820"/>
            <a:ext cx="1890395" cy="2406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500" spc="330">
                <a:solidFill>
                  <a:srgbClr val="6EB1C4"/>
                </a:solidFill>
                <a:latin typeface="Times New Roman"/>
                <a:cs typeface="Times New Roman"/>
              </a:rPr>
              <a:t>e</a:t>
            </a:r>
            <a:r>
              <a:rPr dirty="0" smtClean="0" sz="600" spc="15">
                <a:solidFill>
                  <a:srgbClr val="6B6985"/>
                </a:solidFill>
                <a:latin typeface="Times New Roman"/>
                <a:cs typeface="Times New Roman"/>
              </a:rPr>
              <a:t>Query/</a:t>
            </a:r>
            <a:r>
              <a:rPr dirty="0" smtClean="0" sz="600" spc="-10">
                <a:solidFill>
                  <a:srgbClr val="6B6985"/>
                </a:solidFill>
                <a:latin typeface="Times New Roman"/>
                <a:cs typeface="Times New Roman"/>
              </a:rPr>
              <a:t>S</a:t>
            </a:r>
            <a:r>
              <a:rPr dirty="0" smtClean="0" sz="600" spc="60">
                <a:solidFill>
                  <a:srgbClr val="5B3F4F"/>
                </a:solidFill>
                <a:latin typeface="Times New Roman"/>
                <a:cs typeface="Times New Roman"/>
              </a:rPr>
              <a:t>e</a:t>
            </a:r>
            <a:r>
              <a:rPr dirty="0" smtClean="0" sz="600" spc="-25">
                <a:solidFill>
                  <a:srgbClr val="342B89"/>
                </a:solidFill>
                <a:latin typeface="Times New Roman"/>
                <a:cs typeface="Times New Roman"/>
              </a:rPr>
              <a:t>l</a:t>
            </a:r>
            <a:r>
              <a:rPr dirty="0" smtClean="0" sz="600" spc="15">
                <a:solidFill>
                  <a:srgbClr val="595970"/>
                </a:solidFill>
                <a:latin typeface="Times New Roman"/>
                <a:cs typeface="Times New Roman"/>
              </a:rPr>
              <a:t>ection</a:t>
            </a:r>
            <a:r>
              <a:rPr dirty="0" smtClean="0" sz="600" spc="40">
                <a:solidFill>
                  <a:srgbClr val="595970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-75">
                <a:solidFill>
                  <a:srgbClr val="5B3F4F"/>
                </a:solidFill>
                <a:latin typeface="Times New Roman"/>
                <a:cs typeface="Times New Roman"/>
              </a:rPr>
              <a:t>R</a:t>
            </a:r>
            <a:r>
              <a:rPr dirty="0" smtClean="0" sz="600" spc="60">
                <a:solidFill>
                  <a:srgbClr val="3D3452"/>
                </a:solidFill>
                <a:latin typeface="Times New Roman"/>
                <a:cs typeface="Times New Roman"/>
              </a:rPr>
              <a:t>e</a:t>
            </a:r>
            <a:r>
              <a:rPr dirty="0" smtClean="0" sz="600" spc="0">
                <a:solidFill>
                  <a:srgbClr val="5B3F4F"/>
                </a:solidFill>
                <a:latin typeface="Times New Roman"/>
                <a:cs typeface="Times New Roman"/>
              </a:rPr>
              <a:t>s</a:t>
            </a:r>
            <a:r>
              <a:rPr dirty="0" smtClean="0" sz="600" spc="-25">
                <a:solidFill>
                  <a:srgbClr val="627767"/>
                </a:solidFill>
                <a:latin typeface="Times New Roman"/>
                <a:cs typeface="Times New Roman"/>
              </a:rPr>
              <a:t>u</a:t>
            </a:r>
            <a:r>
              <a:rPr dirty="0" smtClean="0" sz="600" spc="30">
                <a:solidFill>
                  <a:srgbClr val="627767"/>
                </a:solidFill>
                <a:latin typeface="Times New Roman"/>
                <a:cs typeface="Times New Roman"/>
              </a:rPr>
              <a:t>l</a:t>
            </a:r>
            <a:r>
              <a:rPr dirty="0" smtClean="0" sz="600" spc="25">
                <a:solidFill>
                  <a:srgbClr val="595970"/>
                </a:solidFill>
                <a:latin typeface="Times New Roman"/>
                <a:cs typeface="Times New Roman"/>
              </a:rPr>
              <a:t>ts</a:t>
            </a:r>
            <a:r>
              <a:rPr dirty="0" smtClean="0" sz="600" spc="15">
                <a:solidFill>
                  <a:srgbClr val="595970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45">
                <a:solidFill>
                  <a:srgbClr val="595970"/>
                </a:solidFill>
                <a:latin typeface="Times New Roman"/>
                <a:cs typeface="Times New Roman"/>
              </a:rPr>
              <a:t>-</a:t>
            </a:r>
            <a:r>
              <a:rPr dirty="0" smtClean="0" sz="600" spc="-65">
                <a:solidFill>
                  <a:srgbClr val="595970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0">
                <a:solidFill>
                  <a:srgbClr val="595970"/>
                </a:solidFill>
                <a:latin typeface="Times New Roman"/>
                <a:cs typeface="Times New Roman"/>
              </a:rPr>
              <a:t>W</a:t>
            </a:r>
            <a:r>
              <a:rPr dirty="0" smtClean="0" sz="600" spc="20">
                <a:solidFill>
                  <a:srgbClr val="728593"/>
                </a:solidFill>
                <a:latin typeface="Times New Roman"/>
                <a:cs typeface="Times New Roman"/>
              </a:rPr>
              <a:t>i</a:t>
            </a:r>
            <a:r>
              <a:rPr dirty="0" smtClean="0" sz="600" spc="5">
                <a:solidFill>
                  <a:srgbClr val="49677C"/>
                </a:solidFill>
                <a:latin typeface="Times New Roman"/>
                <a:cs typeface="Times New Roman"/>
              </a:rPr>
              <a:t>n</a:t>
            </a:r>
            <a:r>
              <a:rPr dirty="0" smtClean="0" sz="600" spc="15">
                <a:solidFill>
                  <a:srgbClr val="49677C"/>
                </a:solidFill>
                <a:latin typeface="Times New Roman"/>
                <a:cs typeface="Times New Roman"/>
              </a:rPr>
              <a:t>d</a:t>
            </a:r>
            <a:r>
              <a:rPr dirty="0" smtClean="0" sz="600" spc="30">
                <a:solidFill>
                  <a:srgbClr val="5B3F4F"/>
                </a:solidFill>
                <a:latin typeface="Times New Roman"/>
                <a:cs typeface="Times New Roman"/>
              </a:rPr>
              <a:t>o</a:t>
            </a:r>
            <a:r>
              <a:rPr dirty="0" smtClean="0" sz="600" spc="10">
                <a:solidFill>
                  <a:srgbClr val="595970"/>
                </a:solidFill>
                <a:latin typeface="Times New Roman"/>
                <a:cs typeface="Times New Roman"/>
              </a:rPr>
              <a:t>ws</a:t>
            </a:r>
            <a:r>
              <a:rPr dirty="0" smtClean="0" sz="600" spc="25">
                <a:solidFill>
                  <a:srgbClr val="595970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-5">
                <a:solidFill>
                  <a:srgbClr val="6B6985"/>
                </a:solidFill>
                <a:latin typeface="Times New Roman"/>
                <a:cs typeface="Times New Roman"/>
              </a:rPr>
              <a:t>I</a:t>
            </a:r>
            <a:r>
              <a:rPr dirty="0" smtClean="0" sz="600" spc="-20">
                <a:solidFill>
                  <a:srgbClr val="6B6985"/>
                </a:solidFill>
                <a:latin typeface="Times New Roman"/>
                <a:cs typeface="Times New Roman"/>
              </a:rPr>
              <a:t>n</a:t>
            </a:r>
            <a:r>
              <a:rPr dirty="0" smtClean="0" sz="600" spc="70">
                <a:solidFill>
                  <a:srgbClr val="72605B"/>
                </a:solidFill>
                <a:latin typeface="Times New Roman"/>
                <a:cs typeface="Times New Roman"/>
              </a:rPr>
              <a:t>t</a:t>
            </a:r>
            <a:r>
              <a:rPr dirty="0" smtClean="0" sz="600" spc="15">
                <a:solidFill>
                  <a:srgbClr val="595970"/>
                </a:solidFill>
                <a:latin typeface="Times New Roman"/>
                <a:cs typeface="Times New Roman"/>
              </a:rPr>
              <a:t>e</a:t>
            </a:r>
            <a:r>
              <a:rPr dirty="0" smtClean="0" sz="600" spc="10">
                <a:solidFill>
                  <a:srgbClr val="627767"/>
                </a:solidFill>
                <a:latin typeface="Times New Roman"/>
                <a:cs typeface="Times New Roman"/>
              </a:rPr>
              <a:t>rn</a:t>
            </a:r>
            <a:r>
              <a:rPr dirty="0" smtClean="0" sz="600" spc="50">
                <a:solidFill>
                  <a:srgbClr val="3D3452"/>
                </a:solidFill>
                <a:latin typeface="Times New Roman"/>
                <a:cs typeface="Times New Roman"/>
              </a:rPr>
              <a:t>et</a:t>
            </a:r>
            <a:r>
              <a:rPr dirty="0" smtClean="0" sz="600" spc="-25">
                <a:solidFill>
                  <a:srgbClr val="3D3452"/>
                </a:solidFill>
                <a:latin typeface="Times New Roman"/>
                <a:cs typeface="Times New Roman"/>
              </a:rPr>
              <a:t> </a:t>
            </a:r>
            <a:r>
              <a:rPr dirty="0" smtClean="0" sz="600" spc="-90">
                <a:solidFill>
                  <a:srgbClr val="72605B"/>
                </a:solidFill>
                <a:latin typeface="Times New Roman"/>
                <a:cs typeface="Times New Roman"/>
              </a:rPr>
              <a:t>E</a:t>
            </a:r>
            <a:r>
              <a:rPr dirty="0" smtClean="0" sz="600" spc="-15">
                <a:solidFill>
                  <a:srgbClr val="595970"/>
                </a:solidFill>
                <a:latin typeface="Times New Roman"/>
                <a:cs typeface="Times New Roman"/>
              </a:rPr>
              <a:t>xplo&lt;</a:t>
            </a:r>
            <a:r>
              <a:rPr dirty="0" smtClean="0" sz="600" spc="-5">
                <a:solidFill>
                  <a:srgbClr val="595970"/>
                </a:solidFill>
                <a:latin typeface="Times New Roman"/>
                <a:cs typeface="Times New Roman"/>
              </a:rPr>
              <a:t>e</a:t>
            </a:r>
            <a:r>
              <a:rPr dirty="0" smtClean="0" sz="600" spc="35">
                <a:solidFill>
                  <a:srgbClr val="627767"/>
                </a:solidFill>
                <a:latin typeface="Times New Roman"/>
                <a:cs typeface="Times New Roman"/>
              </a:rPr>
              <a:t>r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21828" y="6702297"/>
            <a:ext cx="1039494" cy="1111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75">
                <a:solidFill>
                  <a:srgbClr val="6B6985"/>
                </a:solidFill>
                <a:latin typeface="Arial"/>
                <a:cs typeface="Arial"/>
              </a:rPr>
              <a:t>U</a:t>
            </a:r>
            <a:r>
              <a:rPr dirty="0" smtClean="0" sz="650" spc="0">
                <a:solidFill>
                  <a:srgbClr val="6B6985"/>
                </a:solidFill>
                <a:latin typeface="Arial"/>
                <a:cs typeface="Arial"/>
              </a:rPr>
              <a:t>n</a:t>
            </a:r>
            <a:r>
              <a:rPr dirty="0" smtClean="0" sz="650" spc="25">
                <a:solidFill>
                  <a:srgbClr val="49467E"/>
                </a:solidFill>
                <a:latin typeface="Arial"/>
                <a:cs typeface="Arial"/>
              </a:rPr>
              <a:t>iv</a:t>
            </a:r>
            <a:r>
              <a:rPr dirty="0" smtClean="0" sz="650" spc="20">
                <a:solidFill>
                  <a:srgbClr val="49467E"/>
                </a:solidFill>
                <a:latin typeface="Arial"/>
                <a:cs typeface="Arial"/>
              </a:rPr>
              <a:t>e</a:t>
            </a:r>
            <a:r>
              <a:rPr dirty="0" smtClean="0" sz="650" spc="20">
                <a:solidFill>
                  <a:srgbClr val="6B6985"/>
                </a:solidFill>
                <a:latin typeface="Arial"/>
                <a:cs typeface="Arial"/>
              </a:rPr>
              <a:t>rsity</a:t>
            </a:r>
            <a:r>
              <a:rPr dirty="0" smtClean="0" sz="650" spc="-15">
                <a:solidFill>
                  <a:srgbClr val="6B6985"/>
                </a:solidFill>
                <a:latin typeface="Arial"/>
                <a:cs typeface="Arial"/>
              </a:rPr>
              <a:t> </a:t>
            </a:r>
            <a:r>
              <a:rPr dirty="0" smtClean="0" sz="650" spc="30">
                <a:solidFill>
                  <a:srgbClr val="6B6985"/>
                </a:solidFill>
                <a:latin typeface="Arial"/>
                <a:cs typeface="Arial"/>
              </a:rPr>
              <a:t>of</a:t>
            </a:r>
            <a:r>
              <a:rPr dirty="0" smtClean="0" sz="650" spc="-25">
                <a:solidFill>
                  <a:srgbClr val="6B6985"/>
                </a:solidFill>
                <a:latin typeface="Arial"/>
                <a:cs typeface="Arial"/>
              </a:rPr>
              <a:t> </a:t>
            </a:r>
            <a:r>
              <a:rPr dirty="0" smtClean="0" sz="650" spc="40">
                <a:solidFill>
                  <a:srgbClr val="6B6985"/>
                </a:solidFill>
                <a:latin typeface="Arial"/>
                <a:cs typeface="Arial"/>
              </a:rPr>
              <a:t>New</a:t>
            </a:r>
            <a:r>
              <a:rPr dirty="0" smtClean="0" sz="650" spc="-30">
                <a:solidFill>
                  <a:srgbClr val="6B6985"/>
                </a:solidFill>
                <a:latin typeface="Arial"/>
                <a:cs typeface="Arial"/>
              </a:rPr>
              <a:t> </a:t>
            </a:r>
            <a:r>
              <a:rPr dirty="0" smtClean="0" sz="650" spc="0">
                <a:solidFill>
                  <a:srgbClr val="595970"/>
                </a:solidFill>
                <a:latin typeface="Arial"/>
                <a:cs typeface="Arial"/>
              </a:rPr>
              <a:t>Orleans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79447" y="5556377"/>
            <a:ext cx="4635500" cy="5930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4665"/>
              </a:lnSpc>
            </a:pPr>
            <a:r>
              <a:rPr dirty="0" smtClean="0" sz="4000" spc="-65">
                <a:latin typeface="Batang"/>
                <a:cs typeface="Batang"/>
              </a:rPr>
              <a:t>C</a:t>
            </a:r>
            <a:r>
              <a:rPr dirty="0" smtClean="0" sz="4000" spc="-65">
                <a:latin typeface="Batang"/>
                <a:cs typeface="Batang"/>
              </a:rPr>
              <a:t>R</a:t>
            </a:r>
            <a:r>
              <a:rPr dirty="0" smtClean="0" sz="4000" spc="-25">
                <a:latin typeface="Batang"/>
                <a:cs typeface="Batang"/>
              </a:rPr>
              <a:t>S</a:t>
            </a:r>
            <a:r>
              <a:rPr dirty="0" smtClean="0" sz="4000" spc="-90">
                <a:latin typeface="Batang"/>
                <a:cs typeface="Batang"/>
              </a:rPr>
              <a:t> </a:t>
            </a:r>
            <a:r>
              <a:rPr dirty="0" smtClean="0" sz="4000" spc="-75">
                <a:latin typeface="Batang"/>
                <a:cs typeface="Batang"/>
              </a:rPr>
              <a:t>U</a:t>
            </a:r>
            <a:r>
              <a:rPr dirty="0" smtClean="0" sz="4000" spc="-55">
                <a:latin typeface="Batang"/>
                <a:cs typeface="Batang"/>
              </a:rPr>
              <a:t>s</a:t>
            </a:r>
            <a:r>
              <a:rPr dirty="0" smtClean="0" sz="4000" spc="-60">
                <a:latin typeface="Batang"/>
                <a:cs typeface="Batang"/>
              </a:rPr>
              <a:t>e</a:t>
            </a:r>
            <a:r>
              <a:rPr dirty="0" smtClean="0" sz="4000" spc="-20">
                <a:latin typeface="Batang"/>
                <a:cs typeface="Batang"/>
              </a:rPr>
              <a:t>r</a:t>
            </a:r>
            <a:r>
              <a:rPr dirty="0" smtClean="0" sz="4000" spc="-65">
                <a:latin typeface="Batang"/>
                <a:cs typeface="Batang"/>
              </a:rPr>
              <a:t>s</a:t>
            </a:r>
            <a:r>
              <a:rPr dirty="0" smtClean="0" sz="4000" spc="-15">
                <a:latin typeface="Batang"/>
                <a:cs typeface="Batang"/>
              </a:rPr>
              <a:t>’</a:t>
            </a:r>
            <a:r>
              <a:rPr dirty="0" smtClean="0" sz="4000" spc="-90">
                <a:latin typeface="Batang"/>
                <a:cs typeface="Batang"/>
              </a:rPr>
              <a:t> </a:t>
            </a:r>
            <a:r>
              <a:rPr dirty="0" smtClean="0" sz="4000" spc="-75">
                <a:latin typeface="Batang"/>
                <a:cs typeface="Batang"/>
              </a:rPr>
              <a:t>G</a:t>
            </a:r>
            <a:r>
              <a:rPr dirty="0" smtClean="0" sz="4000" spc="-20">
                <a:latin typeface="Batang"/>
                <a:cs typeface="Batang"/>
              </a:rPr>
              <a:t>r</a:t>
            </a:r>
            <a:r>
              <a:rPr dirty="0" smtClean="0" sz="4000" spc="-50">
                <a:latin typeface="Batang"/>
                <a:cs typeface="Batang"/>
              </a:rPr>
              <a:t>o</a:t>
            </a:r>
            <a:r>
              <a:rPr dirty="0" smtClean="0" sz="4000" spc="-60">
                <a:latin typeface="Batang"/>
                <a:cs typeface="Batang"/>
              </a:rPr>
              <a:t>u</a:t>
            </a:r>
            <a:r>
              <a:rPr dirty="0" smtClean="0" sz="4000" spc="-50">
                <a:latin typeface="Batang"/>
                <a:cs typeface="Batang"/>
              </a:rPr>
              <a:t>p</a:t>
            </a:r>
            <a:r>
              <a:rPr dirty="0" smtClean="0" sz="4000" spc="-25">
                <a:latin typeface="Batang"/>
                <a:cs typeface="Batang"/>
              </a:rPr>
              <a:t>s</a:t>
            </a:r>
            <a:endParaRPr sz="4000">
              <a:latin typeface="Batang"/>
              <a:cs typeface="Batang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57527" y="353567"/>
            <a:ext cx="6217919" cy="4664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5519611"/>
            <a:ext cx="9140952" cy="1338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7997" rIns="0" bIns="0" rtlCol="0" vert="horz">
            <a:noAutofit/>
          </a:bodyPr>
          <a:lstStyle/>
          <a:p>
            <a:pPr marL="937260">
              <a:lnSpc>
                <a:spcPts val="5125"/>
              </a:lnSpc>
            </a:pPr>
            <a:r>
              <a:rPr dirty="0" smtClean="0" sz="4400">
                <a:latin typeface="Batang"/>
                <a:cs typeface="Batang"/>
              </a:rPr>
              <a:t>What</a:t>
            </a:r>
            <a:r>
              <a:rPr dirty="0" smtClean="0" sz="4400" spc="-25">
                <a:latin typeface="Batang"/>
                <a:cs typeface="Batang"/>
              </a:rPr>
              <a:t> </a:t>
            </a:r>
            <a:r>
              <a:rPr dirty="0" smtClean="0" sz="4400" spc="0">
                <a:latin typeface="Batang"/>
                <a:cs typeface="Batang"/>
              </a:rPr>
              <a:t>is</a:t>
            </a:r>
            <a:r>
              <a:rPr dirty="0" smtClean="0" sz="4400" spc="-5">
                <a:latin typeface="Batang"/>
                <a:cs typeface="Batang"/>
              </a:rPr>
              <a:t> </a:t>
            </a:r>
            <a:r>
              <a:rPr dirty="0" smtClean="0" sz="4400" spc="0">
                <a:latin typeface="Batang"/>
                <a:cs typeface="Batang"/>
              </a:rPr>
              <a:t>the</a:t>
            </a:r>
            <a:r>
              <a:rPr dirty="0" smtClean="0" sz="4400" spc="-10">
                <a:latin typeface="Batang"/>
                <a:cs typeface="Batang"/>
              </a:rPr>
              <a:t> </a:t>
            </a:r>
            <a:r>
              <a:rPr dirty="0" smtClean="0" sz="4400" spc="0">
                <a:latin typeface="Batang"/>
                <a:cs typeface="Batang"/>
              </a:rPr>
              <a:t>C</a:t>
            </a:r>
            <a:r>
              <a:rPr dirty="0" smtClean="0" sz="4400" spc="5">
                <a:latin typeface="Batang"/>
                <a:cs typeface="Batang"/>
              </a:rPr>
              <a:t>R</a:t>
            </a:r>
            <a:r>
              <a:rPr dirty="0" smtClean="0" sz="4400" spc="-5">
                <a:latin typeface="Batang"/>
                <a:cs typeface="Batang"/>
              </a:rPr>
              <a:t>S</a:t>
            </a:r>
            <a:r>
              <a:rPr dirty="0" smtClean="0" sz="4400" spc="0">
                <a:latin typeface="Batang"/>
                <a:cs typeface="Batang"/>
              </a:rPr>
              <a:t>?</a:t>
            </a:r>
            <a:endParaRPr sz="4400">
              <a:latin typeface="Batang"/>
              <a:cs typeface="Batang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58620"/>
            <a:ext cx="4196715" cy="41954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3200" spc="-5">
                <a:latin typeface="Batang"/>
                <a:cs typeface="Batang"/>
              </a:rPr>
              <a:t>V</a:t>
            </a:r>
            <a:r>
              <a:rPr dirty="0" smtClean="0" sz="3200" spc="0">
                <a:latin typeface="Batang"/>
                <a:cs typeface="Batang"/>
              </a:rPr>
              <a:t>ol</a:t>
            </a:r>
            <a:r>
              <a:rPr dirty="0" smtClean="0" sz="3200" spc="-5">
                <a:latin typeface="Batang"/>
                <a:cs typeface="Batang"/>
              </a:rPr>
              <a:t>unt</a:t>
            </a:r>
            <a:r>
              <a:rPr dirty="0" smtClean="0" sz="3200" spc="0">
                <a:latin typeface="Batang"/>
                <a:cs typeface="Batang"/>
              </a:rPr>
              <a:t>a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y</a:t>
            </a:r>
            <a:r>
              <a:rPr dirty="0" smtClean="0" sz="3200" spc="-10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P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og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am</a:t>
            </a:r>
            <a:endParaRPr sz="3200">
              <a:latin typeface="Batang"/>
              <a:cs typeface="Batang"/>
            </a:endParaRPr>
          </a:p>
          <a:p>
            <a:pPr>
              <a:lnSpc>
                <a:spcPts val="1100"/>
              </a:lnSpc>
              <a:spcBef>
                <a:spcPts val="99"/>
              </a:spcBef>
              <a:buFont typeface="Arial"/>
              <a:buChar char="•"/>
            </a:pPr>
            <a:endParaRPr sz="1100"/>
          </a:p>
          <a:p>
            <a:pPr marL="355600" marR="127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3200">
                <a:latin typeface="Batang"/>
                <a:cs typeface="Batang"/>
              </a:rPr>
              <a:t>P</a:t>
            </a:r>
            <a:r>
              <a:rPr dirty="0" smtClean="0" sz="3200" spc="-10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ov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des</a:t>
            </a:r>
            <a:r>
              <a:rPr dirty="0" smtClean="0" sz="3200" spc="-5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ce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-5">
                <a:latin typeface="Batang"/>
                <a:cs typeface="Batang"/>
              </a:rPr>
              <a:t>t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ves</a:t>
            </a:r>
            <a:r>
              <a:rPr dirty="0" smtClean="0" sz="3200" spc="0">
                <a:latin typeface="Batang"/>
                <a:cs typeface="Batang"/>
              </a:rPr>
              <a:t> </a:t>
            </a:r>
            <a:r>
              <a:rPr dirty="0" smtClean="0" sz="3200" spc="5">
                <a:latin typeface="Batang"/>
                <a:cs typeface="Batang"/>
              </a:rPr>
              <a:t>f</a:t>
            </a:r>
            <a:r>
              <a:rPr dirty="0" smtClean="0" sz="3200" spc="0">
                <a:latin typeface="Batang"/>
                <a:cs typeface="Batang"/>
              </a:rPr>
              <a:t>or</a:t>
            </a:r>
            <a:r>
              <a:rPr dirty="0" smtClean="0" sz="3200" spc="-30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go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g</a:t>
            </a:r>
            <a:r>
              <a:rPr dirty="0" smtClean="0" sz="3200" spc="-20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be</a:t>
            </a:r>
            <a:r>
              <a:rPr dirty="0" smtClean="0" sz="3200" spc="-5">
                <a:latin typeface="Batang"/>
                <a:cs typeface="Batang"/>
              </a:rPr>
              <a:t>y</a:t>
            </a:r>
            <a:r>
              <a:rPr dirty="0" smtClean="0" sz="3200" spc="0">
                <a:latin typeface="Batang"/>
                <a:cs typeface="Batang"/>
              </a:rPr>
              <a:t>o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d</a:t>
            </a:r>
            <a:r>
              <a:rPr dirty="0" smtClean="0" sz="3200" spc="0">
                <a:latin typeface="Batang"/>
                <a:cs typeface="Batang"/>
              </a:rPr>
              <a:t> m</a:t>
            </a:r>
            <a:r>
              <a:rPr dirty="0" smtClean="0" sz="3200" spc="-5">
                <a:latin typeface="Batang"/>
                <a:cs typeface="Batang"/>
              </a:rPr>
              <a:t>inimu</a:t>
            </a:r>
            <a:r>
              <a:rPr dirty="0" smtClean="0" sz="3200" spc="0">
                <a:latin typeface="Batang"/>
                <a:cs typeface="Batang"/>
              </a:rPr>
              <a:t>m</a:t>
            </a:r>
            <a:r>
              <a:rPr dirty="0" smtClean="0" sz="3200" spc="-10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NF</a:t>
            </a:r>
            <a:r>
              <a:rPr dirty="0" smtClean="0" sz="3200" spc="0">
                <a:latin typeface="Batang"/>
                <a:cs typeface="Batang"/>
              </a:rPr>
              <a:t>IP</a:t>
            </a:r>
            <a:r>
              <a:rPr dirty="0" smtClean="0" sz="3200" spc="0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e</a:t>
            </a:r>
            <a:r>
              <a:rPr dirty="0" smtClean="0" sz="3200" spc="-5">
                <a:latin typeface="Batang"/>
                <a:cs typeface="Batang"/>
              </a:rPr>
              <a:t>quir</a:t>
            </a:r>
            <a:r>
              <a:rPr dirty="0" smtClean="0" sz="3200" spc="0">
                <a:latin typeface="Batang"/>
                <a:cs typeface="Batang"/>
              </a:rPr>
              <a:t>eme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ts</a:t>
            </a:r>
            <a:endParaRPr sz="3200">
              <a:latin typeface="Batang"/>
              <a:cs typeface="Batang"/>
            </a:endParaRPr>
          </a:p>
          <a:p>
            <a:pPr>
              <a:lnSpc>
                <a:spcPts val="1100"/>
              </a:lnSpc>
              <a:spcBef>
                <a:spcPts val="99"/>
              </a:spcBef>
              <a:buFont typeface="Arial"/>
              <a:buChar char="•"/>
            </a:pPr>
            <a:endParaRPr sz="1100"/>
          </a:p>
          <a:p>
            <a:pPr algn="just" marL="356235" marR="461645" indent="-343535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mtClean="0" sz="3200" spc="5">
                <a:latin typeface="Batang"/>
                <a:cs typeface="Batang"/>
              </a:rPr>
              <a:t>A</a:t>
            </a:r>
            <a:r>
              <a:rPr dirty="0" smtClean="0" sz="3200" spc="0">
                <a:latin typeface="Batang"/>
                <a:cs typeface="Batang"/>
              </a:rPr>
              <a:t>dm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ste</a:t>
            </a:r>
            <a:r>
              <a:rPr dirty="0" smtClean="0" sz="3200" spc="-10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ed</a:t>
            </a:r>
            <a:r>
              <a:rPr dirty="0" smtClean="0" sz="3200" spc="-10">
                <a:latin typeface="Batang"/>
                <a:cs typeface="Batang"/>
              </a:rPr>
              <a:t> </a:t>
            </a:r>
            <a:r>
              <a:rPr dirty="0" smtClean="0" sz="3200" spc="5">
                <a:latin typeface="Batang"/>
                <a:cs typeface="Batang"/>
              </a:rPr>
              <a:t>f</a:t>
            </a:r>
            <a:r>
              <a:rPr dirty="0" smtClean="0" sz="3200" spc="0">
                <a:latin typeface="Batang"/>
                <a:cs typeface="Batang"/>
              </a:rPr>
              <a:t>or</a:t>
            </a:r>
            <a:r>
              <a:rPr dirty="0" smtClean="0" sz="3200" spc="0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F</a:t>
            </a:r>
            <a:r>
              <a:rPr dirty="0" smtClean="0" sz="3200" spc="-10">
                <a:latin typeface="Batang"/>
                <a:cs typeface="Batang"/>
              </a:rPr>
              <a:t>E</a:t>
            </a:r>
            <a:r>
              <a:rPr dirty="0" smtClean="0" sz="3200" spc="0">
                <a:latin typeface="Batang"/>
                <a:cs typeface="Batang"/>
              </a:rPr>
              <a:t>MA</a:t>
            </a:r>
            <a:r>
              <a:rPr dirty="0" smtClean="0" sz="3200" spc="-15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by t</a:t>
            </a:r>
            <a:r>
              <a:rPr dirty="0" smtClean="0" sz="3200" spc="-5">
                <a:latin typeface="Batang"/>
                <a:cs typeface="Batang"/>
              </a:rPr>
              <a:t>h</a:t>
            </a:r>
            <a:r>
              <a:rPr dirty="0" smtClean="0" sz="3200" spc="0">
                <a:latin typeface="Batang"/>
                <a:cs typeface="Batang"/>
              </a:rPr>
              <a:t>e ISO</a:t>
            </a:r>
            <a:r>
              <a:rPr dirty="0" smtClean="0" sz="3200" spc="0">
                <a:latin typeface="Batang"/>
                <a:cs typeface="Batang"/>
              </a:rPr>
              <a:t> s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ce</a:t>
            </a:r>
            <a:r>
              <a:rPr dirty="0" smtClean="0" sz="3200" spc="-20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1</a:t>
            </a:r>
            <a:r>
              <a:rPr dirty="0" smtClean="0" sz="3200" spc="-5">
                <a:latin typeface="Batang"/>
                <a:cs typeface="Batang"/>
              </a:rPr>
              <a:t>9</a:t>
            </a:r>
            <a:r>
              <a:rPr dirty="0" smtClean="0" sz="3200" spc="-5">
                <a:latin typeface="Batang"/>
                <a:cs typeface="Batang"/>
              </a:rPr>
              <a:t>9</a:t>
            </a:r>
            <a:r>
              <a:rPr dirty="0" smtClean="0" sz="3200" spc="0">
                <a:latin typeface="Batang"/>
                <a:cs typeface="Batang"/>
              </a:rPr>
              <a:t>1</a:t>
            </a:r>
            <a:endParaRPr sz="3200">
              <a:latin typeface="Batang"/>
              <a:cs typeface="Batang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8451" y="1678451"/>
            <a:ext cx="2769123" cy="358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81637" y="1671637"/>
            <a:ext cx="2778645" cy="3590925"/>
          </a:xfrm>
          <a:custGeom>
            <a:avLst/>
            <a:gdLst/>
            <a:ahLst/>
            <a:cxnLst/>
            <a:rect l="l" t="t" r="r" b="b"/>
            <a:pathLst>
              <a:path w="2778645" h="3590925">
                <a:moveTo>
                  <a:pt x="0" y="0"/>
                </a:moveTo>
                <a:lnTo>
                  <a:pt x="2778645" y="0"/>
                </a:lnTo>
                <a:lnTo>
                  <a:pt x="2778645" y="3590925"/>
                </a:lnTo>
                <a:lnTo>
                  <a:pt x="0" y="35909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F81B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3049"/>
            <a:ext cx="9140952" cy="1311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05226" y="581152"/>
            <a:ext cx="3731895" cy="6991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400">
                <a:latin typeface="Calibri"/>
                <a:cs typeface="Calibri"/>
              </a:rPr>
              <a:t>C</a:t>
            </a:r>
            <a:r>
              <a:rPr dirty="0" smtClean="0" sz="4400" spc="-65">
                <a:latin typeface="Calibri"/>
                <a:cs typeface="Calibri"/>
              </a:rPr>
              <a:t>R</a:t>
            </a:r>
            <a:r>
              <a:rPr dirty="0" smtClean="0" sz="4400" spc="0">
                <a:latin typeface="Calibri"/>
                <a:cs typeface="Calibri"/>
              </a:rPr>
              <a:t>S</a:t>
            </a:r>
            <a:r>
              <a:rPr dirty="0" smtClean="0" sz="4400" spc="-10">
                <a:latin typeface="Calibri"/>
                <a:cs typeface="Calibri"/>
              </a:rPr>
              <a:t> </a:t>
            </a:r>
            <a:r>
              <a:rPr dirty="0" smtClean="0" sz="4400" spc="-5">
                <a:latin typeface="Calibri"/>
                <a:cs typeface="Calibri"/>
              </a:rPr>
              <a:t>R</a:t>
            </a:r>
            <a:r>
              <a:rPr dirty="0" smtClean="0" sz="4400" spc="-40">
                <a:latin typeface="Calibri"/>
                <a:cs typeface="Calibri"/>
              </a:rPr>
              <a:t>a</a:t>
            </a:r>
            <a:r>
              <a:rPr dirty="0" smtClean="0" sz="4400" spc="0">
                <a:latin typeface="Calibri"/>
                <a:cs typeface="Calibri"/>
              </a:rPr>
              <a:t>t</a:t>
            </a:r>
            <a:r>
              <a:rPr dirty="0" smtClean="0" sz="4400" spc="-5">
                <a:latin typeface="Calibri"/>
                <a:cs typeface="Calibri"/>
              </a:rPr>
              <a:t>i</a:t>
            </a:r>
            <a:r>
              <a:rPr dirty="0" smtClean="0" sz="4400" spc="0">
                <a:latin typeface="Calibri"/>
                <a:cs typeface="Calibri"/>
              </a:rPr>
              <a:t>ng S</a:t>
            </a:r>
            <a:r>
              <a:rPr dirty="0" smtClean="0" sz="4400" spc="-45">
                <a:latin typeface="Calibri"/>
                <a:cs typeface="Calibri"/>
              </a:rPr>
              <a:t>c</a:t>
            </a:r>
            <a:r>
              <a:rPr dirty="0" smtClean="0" sz="4400" spc="0">
                <a:latin typeface="Calibri"/>
                <a:cs typeface="Calibri"/>
              </a:rPr>
              <a:t>a</a:t>
            </a:r>
            <a:r>
              <a:rPr dirty="0" smtClean="0" sz="4400" spc="-5">
                <a:latin typeface="Calibri"/>
                <a:cs typeface="Calibri"/>
              </a:rPr>
              <a:t>l</a:t>
            </a:r>
            <a:r>
              <a:rPr dirty="0" smtClean="0" sz="4400" spc="0"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37143" y="444621"/>
            <a:ext cx="635635" cy="963930"/>
          </a:xfrm>
          <a:prstGeom prst="rect">
            <a:avLst/>
          </a:prstGeom>
        </p:spPr>
        <p:txBody>
          <a:bodyPr wrap="square" lIns="0" tIns="0" rIns="0" bIns="0" rtlCol="0" vert="vert270">
            <a:noAutofit/>
          </a:bodyPr>
          <a:lstStyle/>
          <a:p>
            <a:pPr marL="12700" marR="12700" indent="105410">
              <a:lnSpc>
                <a:spcPct val="100000"/>
              </a:lnSpc>
            </a:pPr>
            <a:r>
              <a:rPr dirty="0" smtClean="0" sz="2000" spc="-2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000" spc="-4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 chn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gy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1622552"/>
            <a:ext cx="7313930" cy="426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3354"/>
              </a:lnSpc>
              <a:tabLst>
                <a:tab pos="1455420" algn="l"/>
                <a:tab pos="3222625" algn="l"/>
                <a:tab pos="4638675" algn="l"/>
                <a:tab pos="6722745" algn="l"/>
              </a:tabLst>
            </a:pPr>
            <a:r>
              <a:rPr dirty="0" smtClean="0" sz="2800" spc="-20" u="heavy">
                <a:latin typeface="Gill Sans MT"/>
                <a:cs typeface="Gill Sans MT"/>
              </a:rPr>
              <a:t>C</a:t>
            </a:r>
            <a:r>
              <a:rPr dirty="0" smtClean="0" sz="2800" spc="-15" u="heavy">
                <a:latin typeface="Gill Sans MT"/>
                <a:cs typeface="Gill Sans MT"/>
              </a:rPr>
              <a:t>l</a:t>
            </a:r>
            <a:r>
              <a:rPr dirty="0" smtClean="0" sz="2800" spc="-20" u="heavy">
                <a:latin typeface="Gill Sans MT"/>
                <a:cs typeface="Gill Sans MT"/>
              </a:rPr>
              <a:t>a</a:t>
            </a:r>
            <a:r>
              <a:rPr dirty="0" smtClean="0" sz="2800" spc="-15" u="heavy">
                <a:latin typeface="Gill Sans MT"/>
                <a:cs typeface="Gill Sans MT"/>
              </a:rPr>
              <a:t>s</a:t>
            </a:r>
            <a:r>
              <a:rPr dirty="0" smtClean="0" sz="2800" spc="-15" u="heavy">
                <a:latin typeface="Gill Sans MT"/>
                <a:cs typeface="Gill Sans MT"/>
              </a:rPr>
              <a:t>s</a:t>
            </a:r>
            <a:r>
              <a:rPr dirty="0" smtClean="0" sz="2800" spc="-10" u="heavy">
                <a:latin typeface="Gill Sans MT"/>
                <a:cs typeface="Gill Sans MT"/>
              </a:rPr>
              <a:t> </a:t>
            </a:r>
            <a:r>
              <a:rPr dirty="0" smtClean="0" sz="2800" spc="-10" u="heavy">
                <a:latin typeface="Gill Sans MT"/>
                <a:cs typeface="Gill Sans MT"/>
              </a:rPr>
              <a:t>	</a:t>
            </a:r>
            <a:r>
              <a:rPr dirty="0" smtClean="0" sz="2800" spc="-85" u="heavy">
                <a:latin typeface="Gill Sans MT"/>
                <a:cs typeface="Gill Sans MT"/>
              </a:rPr>
              <a:t>P</a:t>
            </a:r>
            <a:r>
              <a:rPr dirty="0" smtClean="0" sz="2800" spc="-15" u="heavy">
                <a:latin typeface="Gill Sans MT"/>
                <a:cs typeface="Gill Sans MT"/>
              </a:rPr>
              <a:t>o</a:t>
            </a:r>
            <a:r>
              <a:rPr dirty="0" smtClean="0" sz="2800" spc="-10" u="heavy">
                <a:latin typeface="Gill Sans MT"/>
                <a:cs typeface="Gill Sans MT"/>
              </a:rPr>
              <a:t>i</a:t>
            </a:r>
            <a:r>
              <a:rPr dirty="0" smtClean="0" sz="2800" spc="-10" u="heavy">
                <a:latin typeface="Gill Sans MT"/>
                <a:cs typeface="Gill Sans MT"/>
              </a:rPr>
              <a:t>nts</a:t>
            </a:r>
            <a:r>
              <a:rPr dirty="0" smtClean="0" sz="2800" spc="-10" u="heavy">
                <a:latin typeface="Gill Sans MT"/>
                <a:cs typeface="Gill Sans MT"/>
              </a:rPr>
              <a:t> </a:t>
            </a:r>
            <a:r>
              <a:rPr dirty="0" smtClean="0" sz="2800" spc="-10" u="heavy">
                <a:latin typeface="Gill Sans MT"/>
                <a:cs typeface="Gill Sans MT"/>
              </a:rPr>
              <a:t>	</a:t>
            </a:r>
            <a:r>
              <a:rPr dirty="0" smtClean="0" sz="2800" spc="-15" u="heavy">
                <a:latin typeface="Gill Sans MT"/>
                <a:cs typeface="Gill Sans MT"/>
              </a:rPr>
              <a:t>S</a:t>
            </a:r>
            <a:r>
              <a:rPr dirty="0" smtClean="0" sz="2800" spc="-20" u="heavy">
                <a:latin typeface="Gill Sans MT"/>
                <a:cs typeface="Gill Sans MT"/>
              </a:rPr>
              <a:t>F</a:t>
            </a:r>
            <a:r>
              <a:rPr dirty="0" smtClean="0" sz="2800" spc="-25" u="heavy">
                <a:latin typeface="Gill Sans MT"/>
                <a:cs typeface="Gill Sans MT"/>
              </a:rPr>
              <a:t>H</a:t>
            </a:r>
            <a:r>
              <a:rPr dirty="0" smtClean="0" sz="2800" spc="-20" u="heavy">
                <a:latin typeface="Gill Sans MT"/>
                <a:cs typeface="Gill Sans MT"/>
              </a:rPr>
              <a:t>A</a:t>
            </a:r>
            <a:r>
              <a:rPr dirty="0" smtClean="0" sz="2800" spc="-10" u="heavy">
                <a:latin typeface="Gill Sans MT"/>
                <a:cs typeface="Gill Sans MT"/>
              </a:rPr>
              <a:t> </a:t>
            </a:r>
            <a:r>
              <a:rPr dirty="0" smtClean="0" sz="2800" spc="-10" u="heavy">
                <a:latin typeface="Gill Sans MT"/>
                <a:cs typeface="Gill Sans MT"/>
              </a:rPr>
              <a:t>	</a:t>
            </a:r>
            <a:r>
              <a:rPr dirty="0" smtClean="0" sz="2800" spc="-25" u="heavy">
                <a:latin typeface="Gill Sans MT"/>
                <a:cs typeface="Gill Sans MT"/>
              </a:rPr>
              <a:t>N</a:t>
            </a:r>
            <a:r>
              <a:rPr dirty="0" smtClean="0" sz="2800" spc="-10" u="heavy">
                <a:latin typeface="Gill Sans MT"/>
                <a:cs typeface="Gill Sans MT"/>
              </a:rPr>
              <a:t>on</a:t>
            </a:r>
            <a:r>
              <a:rPr dirty="0" smtClean="0" sz="2800" spc="-25" u="heavy">
                <a:latin typeface="Gill Sans MT"/>
                <a:cs typeface="Gill Sans MT"/>
              </a:rPr>
              <a:t>-</a:t>
            </a:r>
            <a:r>
              <a:rPr dirty="0" smtClean="0" sz="2800" spc="-15" u="heavy">
                <a:latin typeface="Gill Sans MT"/>
                <a:cs typeface="Gill Sans MT"/>
              </a:rPr>
              <a:t>S</a:t>
            </a:r>
            <a:r>
              <a:rPr dirty="0" smtClean="0" sz="2800" spc="-20" u="heavy">
                <a:latin typeface="Gill Sans MT"/>
                <a:cs typeface="Gill Sans MT"/>
              </a:rPr>
              <a:t>F</a:t>
            </a:r>
            <a:r>
              <a:rPr dirty="0" smtClean="0" sz="2800" spc="-20" u="heavy">
                <a:latin typeface="Gill Sans MT"/>
                <a:cs typeface="Gill Sans MT"/>
              </a:rPr>
              <a:t>HA</a:t>
            </a:r>
            <a:r>
              <a:rPr dirty="0" smtClean="0" sz="2800" spc="-10" u="heavy">
                <a:latin typeface="Gill Sans MT"/>
                <a:cs typeface="Gill Sans MT"/>
              </a:rPr>
              <a:t> </a:t>
            </a:r>
            <a:r>
              <a:rPr dirty="0" smtClean="0" sz="2800" spc="-10" u="heavy">
                <a:latin typeface="Gill Sans MT"/>
                <a:cs typeface="Gill Sans MT"/>
              </a:rPr>
              <a:t>	</a:t>
            </a:r>
            <a:r>
              <a:rPr dirty="0" smtClean="0" sz="2800" spc="-20" u="heavy">
                <a:latin typeface="Gill Sans MT"/>
                <a:cs typeface="Gill Sans MT"/>
              </a:rPr>
              <a:t>PRP</a:t>
            </a:r>
            <a:endParaRPr sz="2800">
              <a:latin typeface="Gill Sans MT"/>
              <a:cs typeface="Gill Sans MT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14231" y="2056849"/>
          <a:ext cx="7020545" cy="43234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7036"/>
                <a:gridCol w="1835470"/>
                <a:gridCol w="1688246"/>
                <a:gridCol w="1769423"/>
                <a:gridCol w="810369"/>
              </a:tblGrid>
              <a:tr h="454456"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</a:pPr>
                      <a:r>
                        <a:rPr dirty="0" smtClean="0" sz="2800">
                          <a:latin typeface="Gill Sans MT"/>
                          <a:cs typeface="Gill Sans MT"/>
                        </a:rPr>
                        <a:t>1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</a:pP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4</a:t>
                      </a:r>
                      <a:r>
                        <a:rPr dirty="0" smtClean="0" sz="2800" spc="-5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500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</a:pP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45%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</a:pP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10%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6670">
                        <a:lnSpc>
                          <a:spcPct val="100000"/>
                        </a:lnSpc>
                      </a:pPr>
                      <a:r>
                        <a:rPr dirty="0" smtClean="0" sz="2800">
                          <a:latin typeface="Gill Sans MT"/>
                          <a:cs typeface="Gill Sans MT"/>
                        </a:rPr>
                        <a:t>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</a:tr>
              <a:tr h="426820"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</a:pPr>
                      <a:r>
                        <a:rPr dirty="0" smtClean="0" sz="2800">
                          <a:latin typeface="Gill Sans MT"/>
                          <a:cs typeface="Gill Sans MT"/>
                        </a:rPr>
                        <a:t>2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</a:pP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4</a:t>
                      </a:r>
                      <a:r>
                        <a:rPr dirty="0" smtClean="0" sz="2800" spc="-5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000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</a:pP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40%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</a:pP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10%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6670">
                        <a:lnSpc>
                          <a:spcPct val="100000"/>
                        </a:lnSpc>
                      </a:pPr>
                      <a:r>
                        <a:rPr dirty="0" smtClean="0" sz="2800">
                          <a:latin typeface="Gill Sans MT"/>
                          <a:cs typeface="Gill Sans MT"/>
                        </a:rPr>
                        <a:t>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</a:tr>
              <a:tr h="426820"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</a:pPr>
                      <a:r>
                        <a:rPr dirty="0" smtClean="0" sz="2800">
                          <a:latin typeface="Gill Sans MT"/>
                          <a:cs typeface="Gill Sans MT"/>
                        </a:rPr>
                        <a:t>3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</a:pP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3</a:t>
                      </a:r>
                      <a:r>
                        <a:rPr dirty="0" smtClean="0" sz="2800" spc="-5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500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</a:pP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35%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</a:pP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10%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6670">
                        <a:lnSpc>
                          <a:spcPct val="100000"/>
                        </a:lnSpc>
                      </a:pPr>
                      <a:r>
                        <a:rPr dirty="0" smtClean="0" sz="2800">
                          <a:latin typeface="Gill Sans MT"/>
                          <a:cs typeface="Gill Sans MT"/>
                        </a:rPr>
                        <a:t>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</a:tr>
              <a:tr h="426820"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</a:pPr>
                      <a:r>
                        <a:rPr dirty="0" smtClean="0" sz="2800">
                          <a:latin typeface="Gill Sans MT"/>
                          <a:cs typeface="Gill Sans MT"/>
                        </a:rPr>
                        <a:t>4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</a:pP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3</a:t>
                      </a:r>
                      <a:r>
                        <a:rPr dirty="0" smtClean="0" sz="2800" spc="-5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000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</a:pP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30%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</a:pP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10%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6670">
                        <a:lnSpc>
                          <a:spcPct val="100000"/>
                        </a:lnSpc>
                      </a:pPr>
                      <a:r>
                        <a:rPr dirty="0" smtClean="0" sz="2800">
                          <a:latin typeface="Gill Sans MT"/>
                          <a:cs typeface="Gill Sans MT"/>
                        </a:rPr>
                        <a:t>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</a:tr>
              <a:tr h="426820"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</a:pPr>
                      <a:r>
                        <a:rPr dirty="0" smtClean="0" sz="2800">
                          <a:latin typeface="Gill Sans MT"/>
                          <a:cs typeface="Gill Sans MT"/>
                        </a:rPr>
                        <a:t>5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</a:pP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2</a:t>
                      </a:r>
                      <a:r>
                        <a:rPr dirty="0" smtClean="0" sz="2800" spc="-5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500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</a:pP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25%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</a:pP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10%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6670">
                        <a:lnSpc>
                          <a:spcPct val="100000"/>
                        </a:lnSpc>
                      </a:pPr>
                      <a:r>
                        <a:rPr dirty="0" smtClean="0" sz="2800">
                          <a:latin typeface="Gill Sans MT"/>
                          <a:cs typeface="Gill Sans MT"/>
                        </a:rPr>
                        <a:t>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</a:tr>
              <a:tr h="426820"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</a:pPr>
                      <a:r>
                        <a:rPr dirty="0" smtClean="0" sz="2800">
                          <a:latin typeface="Gill Sans MT"/>
                          <a:cs typeface="Gill Sans MT"/>
                        </a:rPr>
                        <a:t>6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</a:pP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2</a:t>
                      </a:r>
                      <a:r>
                        <a:rPr dirty="0" smtClean="0" sz="2800" spc="-5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000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</a:pP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20%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</a:pP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10%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6670">
                        <a:lnSpc>
                          <a:spcPct val="100000"/>
                        </a:lnSpc>
                      </a:pPr>
                      <a:r>
                        <a:rPr dirty="0" smtClean="0" sz="2800">
                          <a:latin typeface="Gill Sans MT"/>
                          <a:cs typeface="Gill Sans MT"/>
                        </a:rPr>
                        <a:t>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</a:tr>
              <a:tr h="426820"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</a:pPr>
                      <a:r>
                        <a:rPr dirty="0" smtClean="0" sz="2800">
                          <a:latin typeface="Gill Sans MT"/>
                          <a:cs typeface="Gill Sans MT"/>
                        </a:rPr>
                        <a:t>7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</a:pP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1</a:t>
                      </a:r>
                      <a:r>
                        <a:rPr dirty="0" smtClean="0" sz="2800" spc="-5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500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</a:pP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15%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5890">
                        <a:lnSpc>
                          <a:spcPct val="100000"/>
                        </a:lnSpc>
                      </a:pP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5%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6034">
                        <a:lnSpc>
                          <a:spcPct val="100000"/>
                        </a:lnSpc>
                      </a:pPr>
                      <a:r>
                        <a:rPr dirty="0" smtClean="0" sz="2800">
                          <a:latin typeface="Gill Sans MT"/>
                          <a:cs typeface="Gill Sans MT"/>
                        </a:rPr>
                        <a:t>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</a:tr>
              <a:tr h="426820"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</a:pPr>
                      <a:r>
                        <a:rPr dirty="0" smtClean="0" sz="2800">
                          <a:latin typeface="Gill Sans MT"/>
                          <a:cs typeface="Gill Sans MT"/>
                        </a:rPr>
                        <a:t>8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</a:pP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1</a:t>
                      </a:r>
                      <a:r>
                        <a:rPr dirty="0" smtClean="0" sz="2800" spc="-5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000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</a:pP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10%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6525">
                        <a:lnSpc>
                          <a:spcPct val="100000"/>
                        </a:lnSpc>
                      </a:pP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5%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6034">
                        <a:lnSpc>
                          <a:spcPct val="100000"/>
                        </a:lnSpc>
                      </a:pPr>
                      <a:r>
                        <a:rPr dirty="0" smtClean="0" sz="2800">
                          <a:latin typeface="Gill Sans MT"/>
                          <a:cs typeface="Gill Sans MT"/>
                        </a:rPr>
                        <a:t>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</a:tr>
              <a:tr h="426820">
                <a:tc>
                  <a:txBody>
                    <a:bodyPr/>
                    <a:lstStyle/>
                    <a:p>
                      <a:pPr marL="269875">
                        <a:lnSpc>
                          <a:spcPct val="100000"/>
                        </a:lnSpc>
                      </a:pPr>
                      <a:r>
                        <a:rPr dirty="0" smtClean="0" sz="2800">
                          <a:latin typeface="Gill Sans MT"/>
                          <a:cs typeface="Gill Sans MT"/>
                        </a:rPr>
                        <a:t>9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63905">
                        <a:lnSpc>
                          <a:spcPct val="100000"/>
                        </a:lnSpc>
                      </a:pP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500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21995">
                        <a:lnSpc>
                          <a:spcPct val="100000"/>
                        </a:lnSpc>
                      </a:pP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5%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8430">
                        <a:lnSpc>
                          <a:spcPct val="100000"/>
                        </a:lnSpc>
                      </a:pP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5%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5400">
                        <a:lnSpc>
                          <a:spcPct val="100000"/>
                        </a:lnSpc>
                      </a:pPr>
                      <a:r>
                        <a:rPr dirty="0" smtClean="0" sz="2800">
                          <a:latin typeface="Gill Sans MT"/>
                          <a:cs typeface="Gill Sans MT"/>
                        </a:rPr>
                        <a:t>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</a:tr>
              <a:tr h="454456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10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900">
                        <a:lnSpc>
                          <a:spcPct val="100000"/>
                        </a:lnSpc>
                      </a:pPr>
                      <a:r>
                        <a:rPr dirty="0" smtClean="0" sz="2800">
                          <a:latin typeface="Gill Sans MT"/>
                          <a:cs typeface="Gill Sans MT"/>
                        </a:rPr>
                        <a:t>&lt;</a:t>
                      </a:r>
                      <a:r>
                        <a:rPr dirty="0" smtClean="0" sz="2800" spc="-1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mtClean="0" sz="2800" spc="5">
                          <a:latin typeface="Gill Sans MT"/>
                          <a:cs typeface="Gill Sans MT"/>
                        </a:rPr>
                        <a:t>500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4769">
                        <a:lnSpc>
                          <a:spcPct val="100000"/>
                        </a:lnSpc>
                      </a:pPr>
                      <a:r>
                        <a:rPr dirty="0" smtClean="0" sz="2800">
                          <a:latin typeface="Gill Sans MT"/>
                          <a:cs typeface="Gill Sans MT"/>
                        </a:rPr>
                        <a:t>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01600">
                        <a:lnSpc>
                          <a:spcPct val="100000"/>
                        </a:lnSpc>
                      </a:pPr>
                      <a:r>
                        <a:rPr dirty="0" smtClean="0" sz="2800">
                          <a:latin typeface="Gill Sans MT"/>
                          <a:cs typeface="Gill Sans MT"/>
                        </a:rPr>
                        <a:t>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5400">
                        <a:lnSpc>
                          <a:spcPct val="100000"/>
                        </a:lnSpc>
                      </a:pPr>
                      <a:r>
                        <a:rPr dirty="0" smtClean="0" sz="2800">
                          <a:latin typeface="Gill Sans MT"/>
                          <a:cs typeface="Gill Sans MT"/>
                        </a:rPr>
                        <a:t>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3049"/>
            <a:ext cx="9140952" cy="1311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700" y="977391"/>
            <a:ext cx="8161655" cy="6381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5025"/>
              </a:lnSpc>
            </a:pPr>
            <a:r>
              <a:rPr dirty="0" smtClean="0" sz="4400">
                <a:latin typeface="Batang"/>
                <a:cs typeface="Batang"/>
              </a:rPr>
              <a:t>C</a:t>
            </a:r>
            <a:r>
              <a:rPr dirty="0" smtClean="0" sz="4400" spc="5">
                <a:latin typeface="Batang"/>
                <a:cs typeface="Batang"/>
              </a:rPr>
              <a:t>R</a:t>
            </a:r>
            <a:r>
              <a:rPr dirty="0" smtClean="0" sz="4400" spc="0">
                <a:latin typeface="Batang"/>
                <a:cs typeface="Batang"/>
              </a:rPr>
              <a:t>S</a:t>
            </a:r>
            <a:r>
              <a:rPr dirty="0" smtClean="0" sz="4400" spc="-30">
                <a:latin typeface="Batang"/>
                <a:cs typeface="Batang"/>
              </a:rPr>
              <a:t> </a:t>
            </a:r>
            <a:r>
              <a:rPr dirty="0" smtClean="0" sz="4400" spc="0">
                <a:latin typeface="Batang"/>
                <a:cs typeface="Batang"/>
              </a:rPr>
              <a:t>Co</a:t>
            </a:r>
            <a:r>
              <a:rPr dirty="0" smtClean="0" sz="4400" spc="-5">
                <a:latin typeface="Batang"/>
                <a:cs typeface="Batang"/>
              </a:rPr>
              <a:t>m</a:t>
            </a:r>
            <a:r>
              <a:rPr dirty="0" smtClean="0" sz="4400" spc="-5">
                <a:latin typeface="Batang"/>
                <a:cs typeface="Batang"/>
              </a:rPr>
              <a:t>m</a:t>
            </a:r>
            <a:r>
              <a:rPr dirty="0" smtClean="0" sz="4400" spc="0">
                <a:latin typeface="Batang"/>
                <a:cs typeface="Batang"/>
              </a:rPr>
              <a:t>u</a:t>
            </a:r>
            <a:r>
              <a:rPr dirty="0" smtClean="0" sz="4400" spc="-10">
                <a:latin typeface="Batang"/>
                <a:cs typeface="Batang"/>
              </a:rPr>
              <a:t>n</a:t>
            </a:r>
            <a:r>
              <a:rPr dirty="0" smtClean="0" sz="4400" spc="0">
                <a:latin typeface="Batang"/>
                <a:cs typeface="Batang"/>
              </a:rPr>
              <a:t>iti</a:t>
            </a:r>
            <a:r>
              <a:rPr dirty="0" smtClean="0" sz="4400" spc="-10">
                <a:latin typeface="Batang"/>
                <a:cs typeface="Batang"/>
              </a:rPr>
              <a:t>e</a:t>
            </a:r>
            <a:r>
              <a:rPr dirty="0" smtClean="0" sz="4400" spc="0">
                <a:latin typeface="Batang"/>
                <a:cs typeface="Batang"/>
              </a:rPr>
              <a:t>s</a:t>
            </a:r>
            <a:r>
              <a:rPr dirty="0" smtClean="0" sz="4400" spc="-5">
                <a:latin typeface="Batang"/>
                <a:cs typeface="Batang"/>
              </a:rPr>
              <a:t> </a:t>
            </a:r>
            <a:r>
              <a:rPr dirty="0" smtClean="0" sz="4400" spc="0">
                <a:latin typeface="Batang"/>
                <a:cs typeface="Batang"/>
              </a:rPr>
              <a:t>in </a:t>
            </a:r>
            <a:r>
              <a:rPr dirty="0" smtClean="0" sz="4400" spc="-5">
                <a:latin typeface="Batang"/>
                <a:cs typeface="Batang"/>
              </a:rPr>
              <a:t>L</a:t>
            </a:r>
            <a:r>
              <a:rPr dirty="0" smtClean="0" sz="4400" spc="0">
                <a:latin typeface="Batang"/>
                <a:cs typeface="Batang"/>
              </a:rPr>
              <a:t>ouisia</a:t>
            </a:r>
            <a:r>
              <a:rPr dirty="0" smtClean="0" sz="4400" spc="-5">
                <a:latin typeface="Batang"/>
                <a:cs typeface="Batang"/>
              </a:rPr>
              <a:t>n</a:t>
            </a:r>
            <a:r>
              <a:rPr dirty="0" smtClean="0" sz="4400" spc="0">
                <a:latin typeface="Batang"/>
                <a:cs typeface="Batang"/>
              </a:rPr>
              <a:t>a</a:t>
            </a:r>
            <a:endParaRPr sz="4400">
              <a:latin typeface="Batang"/>
              <a:cs typeface="Batang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1892025"/>
            <a:ext cx="5827395" cy="22993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dirty="0" smtClean="0" sz="3600" spc="-25">
                <a:latin typeface="Batang"/>
                <a:cs typeface="Batang"/>
              </a:rPr>
              <a:t>42</a:t>
            </a:r>
            <a:r>
              <a:rPr dirty="0" smtClean="0" sz="3600" spc="-5">
                <a:latin typeface="Batang"/>
                <a:cs typeface="Batang"/>
              </a:rPr>
              <a:t> </a:t>
            </a:r>
            <a:r>
              <a:rPr dirty="0" smtClean="0" sz="3600" spc="-5">
                <a:latin typeface="Batang"/>
                <a:cs typeface="Batang"/>
              </a:rPr>
              <a:t>C</a:t>
            </a:r>
            <a:r>
              <a:rPr dirty="0" smtClean="0" sz="3600" spc="0">
                <a:latin typeface="Batang"/>
                <a:cs typeface="Batang"/>
              </a:rPr>
              <a:t>ommu</a:t>
            </a:r>
            <a:r>
              <a:rPr dirty="0" smtClean="0" sz="3600" spc="-5">
                <a:latin typeface="Batang"/>
                <a:cs typeface="Batang"/>
              </a:rPr>
              <a:t>n</a:t>
            </a:r>
            <a:r>
              <a:rPr dirty="0" smtClean="0" sz="3600" spc="0">
                <a:latin typeface="Batang"/>
                <a:cs typeface="Batang"/>
              </a:rPr>
              <a:t>ities</a:t>
            </a:r>
            <a:endParaRPr sz="3600">
              <a:latin typeface="Batang"/>
              <a:cs typeface="Batang"/>
            </a:endParaRPr>
          </a:p>
          <a:p>
            <a:pPr>
              <a:lnSpc>
                <a:spcPts val="750"/>
              </a:lnSpc>
              <a:spcBef>
                <a:spcPts val="10"/>
              </a:spcBef>
            </a:pPr>
            <a:endParaRPr sz="750"/>
          </a:p>
          <a:p>
            <a:pPr marL="469900">
              <a:lnSpc>
                <a:spcPct val="100000"/>
              </a:lnSpc>
            </a:pPr>
            <a:r>
              <a:rPr dirty="0" smtClean="0" sz="3200">
                <a:latin typeface="Wingdings"/>
                <a:cs typeface="Wingdings"/>
              </a:rPr>
              <a:t></a:t>
            </a:r>
            <a:r>
              <a:rPr dirty="0" smtClean="0" sz="3200" spc="-470">
                <a:latin typeface="Times New Roman"/>
                <a:cs typeface="Times New Roman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Pol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c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es</a:t>
            </a:r>
            <a:r>
              <a:rPr dirty="0" smtClean="0" sz="3200" spc="-20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n</a:t>
            </a:r>
            <a:r>
              <a:rPr dirty="0" smtClean="0" sz="3200" spc="-15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F</a:t>
            </a:r>
            <a:r>
              <a:rPr dirty="0" smtClean="0" sz="3200" spc="0">
                <a:latin typeface="Batang"/>
                <a:cs typeface="Batang"/>
              </a:rPr>
              <a:t>o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ce:</a:t>
            </a:r>
            <a:r>
              <a:rPr dirty="0" smtClean="0" sz="3200" spc="-10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3</a:t>
            </a:r>
            <a:r>
              <a:rPr dirty="0" smtClean="0" sz="3200" spc="-5">
                <a:latin typeface="Batang"/>
                <a:cs typeface="Batang"/>
              </a:rPr>
              <a:t>9</a:t>
            </a:r>
            <a:r>
              <a:rPr dirty="0" smtClean="0" sz="3200" spc="-5">
                <a:latin typeface="Batang"/>
                <a:cs typeface="Batang"/>
              </a:rPr>
              <a:t>1</a:t>
            </a:r>
            <a:r>
              <a:rPr dirty="0" smtClean="0" sz="3200" spc="0">
                <a:latin typeface="Batang"/>
                <a:cs typeface="Batang"/>
              </a:rPr>
              <a:t>,</a:t>
            </a:r>
            <a:r>
              <a:rPr dirty="0" smtClean="0" sz="3200" spc="-5">
                <a:latin typeface="Batang"/>
                <a:cs typeface="Batang"/>
              </a:rPr>
              <a:t>3</a:t>
            </a:r>
            <a:r>
              <a:rPr dirty="0" smtClean="0" sz="3200" spc="-5">
                <a:latin typeface="Batang"/>
                <a:cs typeface="Batang"/>
              </a:rPr>
              <a:t>6</a:t>
            </a:r>
            <a:r>
              <a:rPr dirty="0" smtClean="0" sz="3200" spc="0">
                <a:latin typeface="Batang"/>
                <a:cs typeface="Batang"/>
              </a:rPr>
              <a:t>2</a:t>
            </a:r>
            <a:endParaRPr sz="3200">
              <a:latin typeface="Batang"/>
              <a:cs typeface="Batang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469900">
              <a:lnSpc>
                <a:spcPct val="100000"/>
              </a:lnSpc>
            </a:pPr>
            <a:r>
              <a:rPr dirty="0" smtClean="0" sz="3200">
                <a:latin typeface="Wingdings"/>
                <a:cs typeface="Wingdings"/>
              </a:rPr>
              <a:t></a:t>
            </a:r>
            <a:r>
              <a:rPr dirty="0" smtClean="0" sz="3200" spc="-470">
                <a:latin typeface="Times New Roman"/>
                <a:cs typeface="Times New Roman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P</a:t>
            </a:r>
            <a:r>
              <a:rPr dirty="0" smtClean="0" sz="3200" spc="-10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em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-5">
                <a:latin typeface="Batang"/>
                <a:cs typeface="Batang"/>
              </a:rPr>
              <a:t>u</a:t>
            </a:r>
            <a:r>
              <a:rPr dirty="0" smtClean="0" sz="3200" spc="0">
                <a:latin typeface="Batang"/>
                <a:cs typeface="Batang"/>
              </a:rPr>
              <a:t>ms</a:t>
            </a:r>
            <a:r>
              <a:rPr dirty="0" smtClean="0" sz="3200" spc="-10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$</a:t>
            </a:r>
            <a:r>
              <a:rPr dirty="0" smtClean="0" sz="3200" spc="-5">
                <a:latin typeface="Batang"/>
                <a:cs typeface="Batang"/>
              </a:rPr>
              <a:t>2</a:t>
            </a:r>
            <a:r>
              <a:rPr dirty="0" smtClean="0" sz="3200" spc="0">
                <a:latin typeface="Batang"/>
                <a:cs typeface="Batang"/>
              </a:rPr>
              <a:t>8</a:t>
            </a:r>
            <a:r>
              <a:rPr dirty="0" smtClean="0" sz="3200" spc="-5">
                <a:latin typeface="Batang"/>
                <a:cs typeface="Batang"/>
              </a:rPr>
              <a:t>4</a:t>
            </a:r>
            <a:r>
              <a:rPr dirty="0" smtClean="0" sz="3200" spc="0">
                <a:latin typeface="Batang"/>
                <a:cs typeface="Batang"/>
              </a:rPr>
              <a:t>,</a:t>
            </a:r>
            <a:r>
              <a:rPr dirty="0" smtClean="0" sz="3200" spc="-5">
                <a:latin typeface="Batang"/>
                <a:cs typeface="Batang"/>
              </a:rPr>
              <a:t>8</a:t>
            </a:r>
            <a:r>
              <a:rPr dirty="0" smtClean="0" sz="3200" spc="-5">
                <a:latin typeface="Batang"/>
                <a:cs typeface="Batang"/>
              </a:rPr>
              <a:t>7</a:t>
            </a:r>
            <a:r>
              <a:rPr dirty="0" smtClean="0" sz="3200" spc="-5">
                <a:latin typeface="Batang"/>
                <a:cs typeface="Batang"/>
              </a:rPr>
              <a:t>1</a:t>
            </a:r>
            <a:r>
              <a:rPr dirty="0" smtClean="0" sz="3200" spc="0">
                <a:latin typeface="Batang"/>
                <a:cs typeface="Batang"/>
              </a:rPr>
              <a:t>,4</a:t>
            </a:r>
            <a:r>
              <a:rPr dirty="0" smtClean="0" sz="3200" spc="-5">
                <a:latin typeface="Batang"/>
                <a:cs typeface="Batang"/>
              </a:rPr>
              <a:t>2</a:t>
            </a:r>
            <a:r>
              <a:rPr dirty="0" smtClean="0" sz="3200" spc="0">
                <a:latin typeface="Batang"/>
                <a:cs typeface="Batang"/>
              </a:rPr>
              <a:t>7</a:t>
            </a:r>
            <a:endParaRPr sz="3200">
              <a:latin typeface="Batang"/>
              <a:cs typeface="Batang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469900">
              <a:lnSpc>
                <a:spcPts val="3810"/>
              </a:lnSpc>
            </a:pPr>
            <a:r>
              <a:rPr dirty="0" smtClean="0" sz="3200">
                <a:latin typeface="Wingdings"/>
                <a:cs typeface="Wingdings"/>
              </a:rPr>
              <a:t></a:t>
            </a:r>
            <a:r>
              <a:rPr dirty="0" smtClean="0" sz="3200" spc="-470">
                <a:latin typeface="Times New Roman"/>
                <a:cs typeface="Times New Roman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Sav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gs:</a:t>
            </a:r>
            <a:r>
              <a:rPr dirty="0" smtClean="0" sz="3200" spc="-35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$</a:t>
            </a:r>
            <a:r>
              <a:rPr dirty="0" smtClean="0" sz="3200" spc="-5">
                <a:latin typeface="Batang"/>
                <a:cs typeface="Batang"/>
              </a:rPr>
              <a:t>3</a:t>
            </a:r>
            <a:r>
              <a:rPr dirty="0" smtClean="0" sz="3200" spc="-5">
                <a:latin typeface="Batang"/>
                <a:cs typeface="Batang"/>
              </a:rPr>
              <a:t>5</a:t>
            </a:r>
            <a:r>
              <a:rPr dirty="0" smtClean="0" sz="3200" spc="0">
                <a:latin typeface="Batang"/>
                <a:cs typeface="Batang"/>
              </a:rPr>
              <a:t>,</a:t>
            </a:r>
            <a:r>
              <a:rPr dirty="0" smtClean="0" sz="3200" spc="-5">
                <a:latin typeface="Batang"/>
                <a:cs typeface="Batang"/>
              </a:rPr>
              <a:t>0</a:t>
            </a:r>
            <a:r>
              <a:rPr dirty="0" smtClean="0" sz="3200" spc="-5">
                <a:latin typeface="Batang"/>
                <a:cs typeface="Batang"/>
              </a:rPr>
              <a:t>7</a:t>
            </a:r>
            <a:r>
              <a:rPr dirty="0" smtClean="0" sz="3200" spc="-5">
                <a:latin typeface="Batang"/>
                <a:cs typeface="Batang"/>
              </a:rPr>
              <a:t>1</a:t>
            </a:r>
            <a:r>
              <a:rPr dirty="0" smtClean="0" sz="3200" spc="0">
                <a:latin typeface="Batang"/>
                <a:cs typeface="Batang"/>
              </a:rPr>
              <a:t>,</a:t>
            </a:r>
            <a:r>
              <a:rPr dirty="0" smtClean="0" sz="3200" spc="-5">
                <a:latin typeface="Batang"/>
                <a:cs typeface="Batang"/>
              </a:rPr>
              <a:t>5</a:t>
            </a:r>
            <a:r>
              <a:rPr dirty="0" smtClean="0" sz="3200" spc="-5">
                <a:latin typeface="Batang"/>
                <a:cs typeface="Batang"/>
              </a:rPr>
              <a:t>1</a:t>
            </a:r>
            <a:r>
              <a:rPr dirty="0" smtClean="0" sz="3200" spc="0">
                <a:latin typeface="Batang"/>
                <a:cs typeface="Batang"/>
              </a:rPr>
              <a:t>2</a:t>
            </a:r>
            <a:endParaRPr sz="3200">
              <a:latin typeface="Batang"/>
              <a:cs typeface="Batang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3049"/>
            <a:ext cx="9140952" cy="1311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7220" rIns="0" bIns="0" rtlCol="0" vert="horz">
            <a:noAutofit/>
          </a:bodyPr>
          <a:lstStyle/>
          <a:p>
            <a:pPr marL="2514600">
              <a:lnSpc>
                <a:spcPct val="100000"/>
              </a:lnSpc>
            </a:pPr>
            <a:r>
              <a:rPr dirty="0" smtClean="0" sz="4400">
                <a:latin typeface="Calibri"/>
                <a:cs typeface="Calibri"/>
              </a:rPr>
              <a:t>C</a:t>
            </a:r>
            <a:r>
              <a:rPr dirty="0" smtClean="0" sz="4400" spc="-5">
                <a:latin typeface="Calibri"/>
                <a:cs typeface="Calibri"/>
              </a:rPr>
              <a:t>RA</a:t>
            </a:r>
            <a:r>
              <a:rPr dirty="0" smtClean="0" sz="4400" spc="0">
                <a:latin typeface="Calibri"/>
                <a:cs typeface="Calibri"/>
              </a:rPr>
              <a:t>FT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9" y="1622552"/>
            <a:ext cx="4395470" cy="40290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1F497D"/>
              </a:buClr>
              <a:buFont typeface="Arial"/>
              <a:buChar char="–"/>
              <a:tabLst>
                <a:tab pos="299085" algn="l"/>
              </a:tabLst>
            </a:pP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s</a:t>
            </a:r>
            <a:r>
              <a:rPr dirty="0" smtClean="0" sz="2800" spc="-10">
                <a:solidFill>
                  <a:srgbClr val="1F497D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s</a:t>
            </a: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on</a:t>
            </a:r>
            <a:r>
              <a:rPr dirty="0" smtClean="0" sz="2800" spc="2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mtClean="0" sz="2800" spc="-85">
                <a:solidFill>
                  <a:srgbClr val="1F497D"/>
                </a:solidFill>
                <a:latin typeface="Calibri"/>
                <a:cs typeface="Calibri"/>
              </a:rPr>
              <a:t>P</a:t>
            </a:r>
            <a:r>
              <a:rPr dirty="0" smtClean="0" sz="2800" spc="-1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r</a:t>
            </a: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s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h</a:t>
            </a:r>
            <a:r>
              <a:rPr dirty="0" smtClean="0" sz="2800" spc="3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mtClean="0" sz="2800" spc="-5">
                <a:solidFill>
                  <a:srgbClr val="1F497D"/>
                </a:solidFill>
                <a:latin typeface="Calibri"/>
                <a:cs typeface="Calibri"/>
              </a:rPr>
              <a:t>(</a:t>
            </a: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8</a:t>
            </a:r>
            <a:r>
              <a:rPr dirty="0" smtClean="0" sz="2800" spc="-10">
                <a:solidFill>
                  <a:srgbClr val="1F497D"/>
                </a:solidFill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1F497D"/>
              </a:buClr>
              <a:buFont typeface="Arial"/>
              <a:buChar char="–"/>
            </a:pPr>
            <a:endParaRPr sz="650"/>
          </a:p>
          <a:p>
            <a:pPr marL="299085" indent="-287020">
              <a:lnSpc>
                <a:spcPct val="100000"/>
              </a:lnSpc>
              <a:buClr>
                <a:srgbClr val="1F497D"/>
              </a:buClr>
              <a:buFont typeface="Arial"/>
              <a:buChar char="–"/>
              <a:tabLst>
                <a:tab pos="299085" algn="l"/>
              </a:tabLst>
            </a:pPr>
            <a:r>
              <a:rPr dirty="0" smtClean="0" sz="2800" spc="-65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dirty="0" smtClean="0" sz="2800" spc="-1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dirty="0" smtClean="0" sz="2800" spc="-55">
                <a:solidFill>
                  <a:srgbClr val="1F497D"/>
                </a:solidFill>
                <a:latin typeface="Calibri"/>
                <a:cs typeface="Calibri"/>
              </a:rPr>
              <a:t>s</a:t>
            </a:r>
            <a:r>
              <a:rPr dirty="0" smtClean="0" sz="2800" spc="-10">
                <a:solidFill>
                  <a:srgbClr val="1F497D"/>
                </a:solidFill>
                <a:latin typeface="Calibri"/>
                <a:cs typeface="Calibri"/>
              </a:rPr>
              <a:t>t</a:t>
            </a:r>
            <a:r>
              <a:rPr dirty="0" smtClean="0" sz="2800" spc="-1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B</a:t>
            </a:r>
            <a:r>
              <a:rPr dirty="0" smtClean="0" sz="2800" spc="-35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dirty="0" smtClean="0" sz="2800" spc="-35">
                <a:solidFill>
                  <a:srgbClr val="1F497D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on</a:t>
            </a:r>
            <a:r>
              <a:rPr dirty="0" smtClean="0" sz="2800" spc="1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mtClean="0" sz="2800" spc="-75">
                <a:solidFill>
                  <a:srgbClr val="1F497D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u</a:t>
            </a:r>
            <a:r>
              <a:rPr dirty="0" smtClean="0" sz="2800" spc="-40">
                <a:solidFill>
                  <a:srgbClr val="1F497D"/>
                </a:solidFill>
                <a:latin typeface="Calibri"/>
                <a:cs typeface="Calibri"/>
              </a:rPr>
              <a:t>g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mtClean="0" sz="2800" spc="-85">
                <a:solidFill>
                  <a:srgbClr val="1F497D"/>
                </a:solidFill>
                <a:latin typeface="Calibri"/>
                <a:cs typeface="Calibri"/>
              </a:rPr>
              <a:t>P</a:t>
            </a:r>
            <a:r>
              <a:rPr dirty="0" smtClean="0" sz="2800" spc="-1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r</a:t>
            </a: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s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h</a:t>
            </a:r>
            <a:r>
              <a:rPr dirty="0" smtClean="0" sz="2800" spc="2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mtClean="0" sz="2800" spc="-5">
                <a:solidFill>
                  <a:srgbClr val="1F497D"/>
                </a:solidFill>
                <a:latin typeface="Calibri"/>
                <a:cs typeface="Calibri"/>
              </a:rPr>
              <a:t>(</a:t>
            </a: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6</a:t>
            </a:r>
            <a:r>
              <a:rPr dirty="0" smtClean="0" sz="2800" spc="-10">
                <a:solidFill>
                  <a:srgbClr val="1F497D"/>
                </a:solidFill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1F497D"/>
              </a:buClr>
              <a:buFont typeface="Arial"/>
              <a:buChar char="–"/>
            </a:pPr>
            <a:endParaRPr sz="650"/>
          </a:p>
          <a:p>
            <a:pPr marL="299085" indent="-287020">
              <a:lnSpc>
                <a:spcPct val="100000"/>
              </a:lnSpc>
              <a:buClr>
                <a:srgbClr val="1F497D"/>
              </a:buClr>
              <a:buFont typeface="Arial"/>
              <a:buChar char="–"/>
              <a:tabLst>
                <a:tab pos="299085" algn="l"/>
              </a:tabLst>
            </a:pPr>
            <a:r>
              <a:rPr dirty="0" smtClean="0" sz="2800" spc="-140">
                <a:solidFill>
                  <a:srgbClr val="1F497D"/>
                </a:solidFill>
                <a:latin typeface="Calibri"/>
                <a:cs typeface="Calibri"/>
              </a:rPr>
              <a:t>W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dirty="0" smtClean="0" sz="2800" spc="-55">
                <a:solidFill>
                  <a:srgbClr val="1F497D"/>
                </a:solidFill>
                <a:latin typeface="Calibri"/>
                <a:cs typeface="Calibri"/>
              </a:rPr>
              <a:t>s</a:t>
            </a:r>
            <a:r>
              <a:rPr dirty="0" smtClean="0" sz="2800" spc="-10">
                <a:solidFill>
                  <a:srgbClr val="1F497D"/>
                </a:solidFill>
                <a:latin typeface="Calibri"/>
                <a:cs typeface="Calibri"/>
              </a:rPr>
              <a:t>t</a:t>
            </a:r>
            <a:r>
              <a:rPr dirty="0" smtClean="0" sz="2800" spc="1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B</a:t>
            </a:r>
            <a:r>
              <a:rPr dirty="0" smtClean="0" sz="2800" spc="-35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dirty="0" smtClean="0" sz="2800" spc="-35">
                <a:solidFill>
                  <a:srgbClr val="1F497D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on</a:t>
            </a:r>
            <a:r>
              <a:rPr dirty="0" smtClean="0" sz="2800" spc="-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mtClean="0" sz="2800" spc="-75">
                <a:solidFill>
                  <a:srgbClr val="1F497D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u</a:t>
            </a:r>
            <a:r>
              <a:rPr dirty="0" smtClean="0" sz="2800" spc="-35">
                <a:solidFill>
                  <a:srgbClr val="1F497D"/>
                </a:solidFill>
                <a:latin typeface="Calibri"/>
                <a:cs typeface="Calibri"/>
              </a:rPr>
              <a:t>g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mtClean="0" sz="2800" spc="-85">
                <a:solidFill>
                  <a:srgbClr val="1F497D"/>
                </a:solidFill>
                <a:latin typeface="Calibri"/>
                <a:cs typeface="Calibri"/>
              </a:rPr>
              <a:t>P</a:t>
            </a:r>
            <a:r>
              <a:rPr dirty="0" smtClean="0" sz="2800" spc="-1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r</a:t>
            </a: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s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h</a:t>
            </a:r>
            <a:r>
              <a:rPr dirty="0" smtClean="0" sz="2800" spc="3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mtClean="0" sz="2800" spc="-5">
                <a:solidFill>
                  <a:srgbClr val="1F497D"/>
                </a:solidFill>
                <a:latin typeface="Calibri"/>
                <a:cs typeface="Calibri"/>
              </a:rPr>
              <a:t>(</a:t>
            </a: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8</a:t>
            </a:r>
            <a:r>
              <a:rPr dirty="0" smtClean="0" sz="2800" spc="-10">
                <a:solidFill>
                  <a:srgbClr val="1F497D"/>
                </a:solidFill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1F497D"/>
              </a:buClr>
              <a:buFont typeface="Arial"/>
              <a:buChar char="–"/>
            </a:pPr>
            <a:endParaRPr sz="650"/>
          </a:p>
          <a:p>
            <a:pPr marL="299085" indent="-287020">
              <a:lnSpc>
                <a:spcPct val="100000"/>
              </a:lnSpc>
              <a:buClr>
                <a:srgbClr val="1F497D"/>
              </a:buClr>
              <a:buFont typeface="Arial"/>
              <a:buChar char="–"/>
              <a:tabLst>
                <a:tab pos="299085" algn="l"/>
              </a:tabLst>
            </a:pP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y</a:t>
            </a:r>
            <a:r>
              <a:rPr dirty="0" smtClean="0" sz="2800" spc="-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of</a:t>
            </a:r>
            <a:r>
              <a:rPr dirty="0" smtClean="0" sz="2800" spc="-1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mtClean="0" sz="2800" spc="-25">
                <a:solidFill>
                  <a:srgbClr val="1F497D"/>
                </a:solidFill>
                <a:latin typeface="Calibri"/>
                <a:cs typeface="Calibri"/>
              </a:rPr>
              <a:t>D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n</a:t>
            </a: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h</a:t>
            </a:r>
            <a:r>
              <a:rPr dirty="0" smtClean="0" sz="2800" spc="-1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dirty="0" smtClean="0" sz="2800" spc="-25">
                <a:solidFill>
                  <a:srgbClr val="1F497D"/>
                </a:solidFill>
                <a:latin typeface="Calibri"/>
                <a:cs typeface="Calibri"/>
              </a:rPr>
              <a:t>m</a:t>
            </a:r>
            <a:r>
              <a:rPr dirty="0" smtClean="0" sz="2800" spc="3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S</a:t>
            </a: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r</a:t>
            </a:r>
            <a:r>
              <a:rPr dirty="0" smtClean="0" sz="2800" spc="-25">
                <a:solidFill>
                  <a:srgbClr val="1F497D"/>
                </a:solidFill>
                <a:latin typeface="Calibri"/>
                <a:cs typeface="Calibri"/>
              </a:rPr>
              <a:t>in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gs</a:t>
            </a:r>
            <a:r>
              <a:rPr dirty="0" smtClean="0" sz="2800" spc="2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mtClean="0" sz="2800" spc="-5">
                <a:solidFill>
                  <a:srgbClr val="1F497D"/>
                </a:solidFill>
                <a:latin typeface="Calibri"/>
                <a:cs typeface="Calibri"/>
              </a:rPr>
              <a:t>(</a:t>
            </a: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8</a:t>
            </a:r>
            <a:r>
              <a:rPr dirty="0" smtClean="0" sz="2800" spc="-10">
                <a:solidFill>
                  <a:srgbClr val="1F497D"/>
                </a:solidFill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1F497D"/>
              </a:buClr>
              <a:buFont typeface="Arial"/>
              <a:buChar char="–"/>
            </a:pPr>
            <a:endParaRPr sz="650"/>
          </a:p>
          <a:p>
            <a:pPr marL="299085" indent="-287020">
              <a:lnSpc>
                <a:spcPct val="100000"/>
              </a:lnSpc>
              <a:buClr>
                <a:srgbClr val="1F497D"/>
              </a:buClr>
              <a:buFont typeface="Arial"/>
              <a:buChar char="–"/>
              <a:tabLst>
                <a:tab pos="299085" algn="l"/>
              </a:tabLst>
            </a:pP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y</a:t>
            </a:r>
            <a:r>
              <a:rPr dirty="0" smtClean="0" sz="2800" spc="-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of</a:t>
            </a:r>
            <a:r>
              <a:rPr dirty="0" smtClean="0" sz="2800" spc="-1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mtClean="0" sz="2800" spc="-130">
                <a:solidFill>
                  <a:srgbClr val="1F497D"/>
                </a:solidFill>
                <a:latin typeface="Calibri"/>
                <a:cs typeface="Calibri"/>
              </a:rPr>
              <a:t>W</a:t>
            </a:r>
            <a:r>
              <a:rPr dirty="0" smtClean="0" sz="2800" spc="-1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dirty="0" smtClean="0" sz="2800" spc="-10">
                <a:solidFill>
                  <a:srgbClr val="1F497D"/>
                </a:solidFill>
                <a:latin typeface="Calibri"/>
                <a:cs typeface="Calibri"/>
              </a:rPr>
              <a:t>l</a:t>
            </a:r>
            <a:r>
              <a:rPr dirty="0" smtClean="0" sz="2800" spc="-100">
                <a:solidFill>
                  <a:srgbClr val="1F497D"/>
                </a:solidFill>
                <a:latin typeface="Calibri"/>
                <a:cs typeface="Calibri"/>
              </a:rPr>
              <a:t>k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er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mtClean="0" sz="2800" spc="-5">
                <a:solidFill>
                  <a:srgbClr val="1F497D"/>
                </a:solidFill>
                <a:latin typeface="Calibri"/>
                <a:cs typeface="Calibri"/>
              </a:rPr>
              <a:t>(</a:t>
            </a: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8</a:t>
            </a:r>
            <a:r>
              <a:rPr dirty="0" smtClean="0" sz="2800" spc="-10">
                <a:solidFill>
                  <a:srgbClr val="1F497D"/>
                </a:solidFill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1F497D"/>
              </a:buClr>
              <a:buFont typeface="Arial"/>
              <a:buChar char="–"/>
            </a:pPr>
            <a:endParaRPr sz="650"/>
          </a:p>
          <a:p>
            <a:pPr marL="299085" indent="-287020">
              <a:lnSpc>
                <a:spcPct val="100000"/>
              </a:lnSpc>
              <a:buClr>
                <a:srgbClr val="1F497D"/>
              </a:buClr>
              <a:buFont typeface="Arial"/>
              <a:buChar char="–"/>
              <a:tabLst>
                <a:tab pos="299085" algn="l"/>
              </a:tabLst>
            </a:pP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C</a:t>
            </a:r>
            <a:r>
              <a:rPr dirty="0" smtClean="0" sz="2800" spc="-1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ty</a:t>
            </a:r>
            <a:r>
              <a:rPr dirty="0" smtClean="0" sz="2800" spc="-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of</a:t>
            </a:r>
            <a:r>
              <a:rPr dirty="0" smtClean="0" sz="2800" spc="-1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Go</a:t>
            </a: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n</a:t>
            </a:r>
            <a:r>
              <a:rPr dirty="0" smtClean="0" sz="2800" spc="-65">
                <a:solidFill>
                  <a:srgbClr val="1F497D"/>
                </a:solidFill>
                <a:latin typeface="Calibri"/>
                <a:cs typeface="Calibri"/>
              </a:rPr>
              <a:t>z</a:t>
            </a:r>
            <a:r>
              <a:rPr dirty="0" smtClean="0" sz="2800" spc="-1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dirty="0" smtClean="0" sz="2800" spc="-10">
                <a:solidFill>
                  <a:srgbClr val="1F497D"/>
                </a:solidFill>
                <a:latin typeface="Calibri"/>
                <a:cs typeface="Calibri"/>
              </a:rPr>
              <a:t>l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es</a:t>
            </a:r>
            <a:r>
              <a:rPr dirty="0" smtClean="0" sz="2800" spc="1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mtClean="0" sz="2800" spc="-5">
                <a:solidFill>
                  <a:srgbClr val="1F497D"/>
                </a:solidFill>
                <a:latin typeface="Calibri"/>
                <a:cs typeface="Calibri"/>
              </a:rPr>
              <a:t>(</a:t>
            </a: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8</a:t>
            </a:r>
            <a:r>
              <a:rPr dirty="0" smtClean="0" sz="2800" spc="-10">
                <a:solidFill>
                  <a:srgbClr val="1F497D"/>
                </a:solidFill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1F497D"/>
              </a:buClr>
              <a:buFont typeface="Arial"/>
              <a:buChar char="–"/>
            </a:pPr>
            <a:endParaRPr sz="650"/>
          </a:p>
          <a:p>
            <a:pPr marL="299720" indent="-287020">
              <a:lnSpc>
                <a:spcPct val="100000"/>
              </a:lnSpc>
              <a:buClr>
                <a:srgbClr val="1F497D"/>
              </a:buClr>
              <a:buFont typeface="Arial"/>
              <a:buChar char="–"/>
              <a:tabLst>
                <a:tab pos="299720" algn="l"/>
              </a:tabLst>
            </a:pP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y</a:t>
            </a:r>
            <a:r>
              <a:rPr dirty="0" smtClean="0" sz="2800" spc="-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of</a:t>
            </a:r>
            <a:r>
              <a:rPr dirty="0" smtClean="0" sz="2800" spc="-1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mtClean="0" sz="2800" spc="-30">
                <a:solidFill>
                  <a:srgbClr val="1F497D"/>
                </a:solidFill>
                <a:latin typeface="Calibri"/>
                <a:cs typeface="Calibri"/>
              </a:rPr>
              <a:t>Z</a:t>
            </a:r>
            <a:r>
              <a:rPr dirty="0" smtClean="0" sz="2800" spc="-1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dirty="0" smtClean="0" sz="2800" spc="-10">
                <a:solidFill>
                  <a:srgbClr val="1F497D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h</a:t>
            </a:r>
            <a:r>
              <a:rPr dirty="0" smtClean="0" sz="2800" spc="-1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dirty="0" smtClean="0" sz="2800" spc="-5">
                <a:solidFill>
                  <a:srgbClr val="1F497D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y</a:t>
            </a:r>
            <a:r>
              <a:rPr dirty="0" smtClean="0" sz="2800" spc="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mtClean="0" sz="2800" spc="-5">
                <a:solidFill>
                  <a:srgbClr val="1F497D"/>
                </a:solidFill>
                <a:latin typeface="Calibri"/>
                <a:cs typeface="Calibri"/>
              </a:rPr>
              <a:t>(</a:t>
            </a: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7</a:t>
            </a:r>
            <a:r>
              <a:rPr dirty="0" smtClean="0" sz="2800" spc="-10">
                <a:solidFill>
                  <a:srgbClr val="1F497D"/>
                </a:solidFill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23"/>
              </a:spcBef>
              <a:buClr>
                <a:srgbClr val="1F497D"/>
              </a:buClr>
              <a:buFont typeface="Arial"/>
              <a:buChar char="–"/>
            </a:pPr>
            <a:endParaRPr sz="650"/>
          </a:p>
          <a:p>
            <a:pPr marL="299085" indent="-286385">
              <a:lnSpc>
                <a:spcPct val="100000"/>
              </a:lnSpc>
              <a:buClr>
                <a:srgbClr val="1F497D"/>
              </a:buClr>
              <a:buFont typeface="Arial"/>
              <a:buChar char="–"/>
              <a:tabLst>
                <a:tab pos="299085" algn="l"/>
              </a:tabLst>
            </a:pP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C</a:t>
            </a:r>
            <a:r>
              <a:rPr dirty="0" smtClean="0" sz="2800" spc="-1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ty</a:t>
            </a:r>
            <a:r>
              <a:rPr dirty="0" smtClean="0" sz="2800" spc="-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of</a:t>
            </a:r>
            <a:r>
              <a:rPr dirty="0" smtClean="0" sz="2800" spc="-1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1F497D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dirty="0" smtClean="0" sz="2800" spc="-45">
                <a:solidFill>
                  <a:srgbClr val="1F497D"/>
                </a:solidFill>
                <a:latin typeface="Calibri"/>
                <a:cs typeface="Calibri"/>
              </a:rPr>
              <a:t>n</a:t>
            </a:r>
            <a:r>
              <a:rPr dirty="0" smtClean="0" sz="2800" spc="-10">
                <a:solidFill>
                  <a:srgbClr val="1F497D"/>
                </a:solidFill>
                <a:latin typeface="Calibri"/>
                <a:cs typeface="Calibri"/>
              </a:rPr>
              <a:t>t</a:t>
            </a:r>
            <a:r>
              <a:rPr dirty="0" smtClean="0" sz="2800" spc="-75">
                <a:solidFill>
                  <a:srgbClr val="1F497D"/>
                </a:solidFill>
                <a:latin typeface="Calibri"/>
                <a:cs typeface="Calibri"/>
              </a:rPr>
              <a:t>r</a:t>
            </a:r>
            <a:r>
              <a:rPr dirty="0" smtClean="0" sz="2800" spc="-1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dirty="0" smtClean="0" sz="2800" spc="0">
                <a:solidFill>
                  <a:srgbClr val="1F497D"/>
                </a:solidFill>
                <a:latin typeface="Calibri"/>
                <a:cs typeface="Calibri"/>
              </a:rPr>
              <a:t>l</a:t>
            </a:r>
            <a:r>
              <a:rPr dirty="0" smtClean="0" sz="2800" spc="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mtClean="0" sz="2800" spc="-5">
                <a:solidFill>
                  <a:srgbClr val="1F497D"/>
                </a:solidFill>
                <a:latin typeface="Calibri"/>
                <a:cs typeface="Calibri"/>
              </a:rPr>
              <a:t>(</a:t>
            </a:r>
            <a:r>
              <a:rPr dirty="0" smtClean="0" sz="2800" spc="-20" i="1">
                <a:solidFill>
                  <a:srgbClr val="0070C0"/>
                </a:solidFill>
                <a:latin typeface="Calibri"/>
                <a:cs typeface="Calibri"/>
              </a:rPr>
              <a:t>8</a:t>
            </a:r>
            <a:r>
              <a:rPr dirty="0" smtClean="0" sz="2800" spc="-10" i="1">
                <a:solidFill>
                  <a:srgbClr val="1F497D"/>
                </a:solidFill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0" y="6135623"/>
            <a:ext cx="143256" cy="585216"/>
          </a:xfrm>
          <a:custGeom>
            <a:avLst/>
            <a:gdLst/>
            <a:ahLst/>
            <a:cxnLst/>
            <a:rect l="l" t="t" r="r" b="b"/>
            <a:pathLst>
              <a:path w="143256" h="585216">
                <a:moveTo>
                  <a:pt x="0" y="0"/>
                </a:moveTo>
                <a:lnTo>
                  <a:pt x="143256" y="0"/>
                </a:lnTo>
                <a:lnTo>
                  <a:pt x="143256" y="585215"/>
                </a:lnTo>
                <a:lnTo>
                  <a:pt x="0" y="5852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099043" y="444621"/>
            <a:ext cx="635635" cy="963930"/>
          </a:xfrm>
          <a:prstGeom prst="rect">
            <a:avLst/>
          </a:prstGeom>
        </p:spPr>
        <p:txBody>
          <a:bodyPr wrap="square" lIns="0" tIns="0" rIns="0" bIns="0" rtlCol="0" vert="vert270">
            <a:noAutofit/>
          </a:bodyPr>
          <a:lstStyle/>
          <a:p>
            <a:pPr marL="12700" marR="12700" indent="105410">
              <a:lnSpc>
                <a:spcPct val="100000"/>
              </a:lnSpc>
            </a:pPr>
            <a:r>
              <a:rPr dirty="0" smtClean="0" sz="2000" spc="-2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000" spc="-4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 chn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gy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3049"/>
            <a:ext cx="9140952" cy="1311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7220" rIns="0" bIns="0" rtlCol="0" vert="horz">
            <a:noAutofit/>
          </a:bodyPr>
          <a:lstStyle/>
          <a:p>
            <a:pPr marL="2543810">
              <a:lnSpc>
                <a:spcPct val="100000"/>
              </a:lnSpc>
            </a:pPr>
            <a:r>
              <a:rPr dirty="0" smtClean="0" sz="4400">
                <a:latin typeface="Calibri"/>
                <a:cs typeface="Calibri"/>
              </a:rPr>
              <a:t>F</a:t>
            </a:r>
            <a:r>
              <a:rPr dirty="0" smtClean="0" sz="4400" spc="-100">
                <a:latin typeface="Calibri"/>
                <a:cs typeface="Calibri"/>
              </a:rPr>
              <a:t>L</a:t>
            </a:r>
            <a:r>
              <a:rPr dirty="0" smtClean="0" sz="4400" spc="-50">
                <a:latin typeface="Calibri"/>
                <a:cs typeface="Calibri"/>
              </a:rPr>
              <a:t>O</a:t>
            </a:r>
            <a:r>
              <a:rPr dirty="0" smtClean="0" sz="4400" spc="-355">
                <a:latin typeface="Calibri"/>
                <a:cs typeface="Calibri"/>
              </a:rPr>
              <a:t>AT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26108"/>
            <a:ext cx="4546600" cy="39052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400">
                <a:latin typeface="Calibri"/>
                <a:cs typeface="Calibri"/>
              </a:rPr>
              <a:t>Ci</a:t>
            </a:r>
            <a:r>
              <a:rPr dirty="0" smtClean="0" sz="2400" spc="-10">
                <a:latin typeface="Calibri"/>
                <a:cs typeface="Calibri"/>
              </a:rPr>
              <a:t>ty</a:t>
            </a:r>
            <a:r>
              <a:rPr dirty="0" smtClean="0" sz="2400" spc="-35">
                <a:latin typeface="Calibri"/>
                <a:cs typeface="Calibri"/>
              </a:rPr>
              <a:t> </a:t>
            </a:r>
            <a:r>
              <a:rPr dirty="0" smtClean="0" sz="2400" spc="-10">
                <a:latin typeface="Calibri"/>
                <a:cs typeface="Calibri"/>
              </a:rPr>
              <a:t>o</a:t>
            </a:r>
            <a:r>
              <a:rPr dirty="0" smtClean="0" sz="2400" spc="0">
                <a:latin typeface="Calibri"/>
                <a:cs typeface="Calibri"/>
              </a:rPr>
              <a:t>f</a:t>
            </a:r>
            <a:r>
              <a:rPr dirty="0" smtClean="0" sz="2400" spc="5">
                <a:latin typeface="Calibri"/>
                <a:cs typeface="Calibri"/>
              </a:rPr>
              <a:t> </a:t>
            </a:r>
            <a:r>
              <a:rPr dirty="0" smtClean="0" sz="2400" spc="-20">
                <a:latin typeface="Calibri"/>
                <a:cs typeface="Calibri"/>
              </a:rPr>
              <a:t>Ma</a:t>
            </a:r>
            <a:r>
              <a:rPr dirty="0" smtClean="0" sz="2400" spc="-20">
                <a:latin typeface="Calibri"/>
                <a:cs typeface="Calibri"/>
              </a:rPr>
              <a:t>nd</a:t>
            </a:r>
            <a:r>
              <a:rPr dirty="0" smtClean="0" sz="2400" spc="-10">
                <a:latin typeface="Calibri"/>
                <a:cs typeface="Calibri"/>
              </a:rPr>
              <a:t>e</a:t>
            </a:r>
            <a:r>
              <a:rPr dirty="0" smtClean="0" sz="2400" spc="-20">
                <a:latin typeface="Calibri"/>
                <a:cs typeface="Calibri"/>
              </a:rPr>
              <a:t>v</a:t>
            </a:r>
            <a:r>
              <a:rPr dirty="0" smtClean="0" sz="2400" spc="0">
                <a:latin typeface="Calibri"/>
                <a:cs typeface="Calibri"/>
              </a:rPr>
              <a:t>ill</a:t>
            </a:r>
            <a:r>
              <a:rPr dirty="0" smtClean="0" sz="2400" spc="-15">
                <a:latin typeface="Calibri"/>
                <a:cs typeface="Calibri"/>
              </a:rPr>
              <a:t>e</a:t>
            </a:r>
            <a:r>
              <a:rPr dirty="0" smtClean="0" sz="2400" spc="-15">
                <a:latin typeface="Calibri"/>
                <a:cs typeface="Calibri"/>
              </a:rPr>
              <a:t> </a:t>
            </a:r>
            <a:r>
              <a:rPr dirty="0" smtClean="0" sz="2400" spc="-15">
                <a:solidFill>
                  <a:srgbClr val="1F497D"/>
                </a:solidFill>
                <a:latin typeface="Calibri"/>
                <a:cs typeface="Calibri"/>
              </a:rPr>
              <a:t>(</a:t>
            </a:r>
            <a:r>
              <a:rPr dirty="0" smtClean="0" sz="2400" spc="-5">
                <a:solidFill>
                  <a:srgbClr val="1F497D"/>
                </a:solidFill>
                <a:latin typeface="Calibri"/>
                <a:cs typeface="Calibri"/>
              </a:rPr>
              <a:t>7)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Arial"/>
              <a:buChar char="•"/>
            </a:pPr>
            <a:endParaRPr sz="55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400" spc="-5">
                <a:latin typeface="Calibri"/>
                <a:cs typeface="Calibri"/>
              </a:rPr>
              <a:t>O</a:t>
            </a:r>
            <a:r>
              <a:rPr dirty="0" smtClean="0" sz="2400" spc="-10">
                <a:latin typeface="Calibri"/>
                <a:cs typeface="Calibri"/>
              </a:rPr>
              <a:t>rl</a:t>
            </a:r>
            <a:r>
              <a:rPr dirty="0" smtClean="0" sz="2400" spc="-10">
                <a:latin typeface="Calibri"/>
                <a:cs typeface="Calibri"/>
              </a:rPr>
              <a:t>e</a:t>
            </a:r>
            <a:r>
              <a:rPr dirty="0" smtClean="0" sz="2400" spc="0">
                <a:latin typeface="Calibri"/>
                <a:cs typeface="Calibri"/>
              </a:rPr>
              <a:t>a</a:t>
            </a:r>
            <a:r>
              <a:rPr dirty="0" smtClean="0" sz="2400" spc="-5">
                <a:latin typeface="Calibri"/>
                <a:cs typeface="Calibri"/>
              </a:rPr>
              <a:t>n</a:t>
            </a:r>
            <a:r>
              <a:rPr dirty="0" smtClean="0" sz="2400" spc="0">
                <a:latin typeface="Calibri"/>
                <a:cs typeface="Calibri"/>
              </a:rPr>
              <a:t>s</a:t>
            </a:r>
            <a:r>
              <a:rPr dirty="0" smtClean="0" sz="2400" spc="-20">
                <a:latin typeface="Calibri"/>
                <a:cs typeface="Calibri"/>
              </a:rPr>
              <a:t> </a:t>
            </a:r>
            <a:r>
              <a:rPr dirty="0" smtClean="0" sz="2400" spc="-70">
                <a:latin typeface="Calibri"/>
                <a:cs typeface="Calibri"/>
              </a:rPr>
              <a:t>P</a:t>
            </a:r>
            <a:r>
              <a:rPr dirty="0" smtClean="0" sz="2400" spc="0">
                <a:latin typeface="Calibri"/>
                <a:cs typeface="Calibri"/>
              </a:rPr>
              <a:t>ari</a:t>
            </a:r>
            <a:r>
              <a:rPr dirty="0" smtClean="0" sz="2400" spc="-5">
                <a:latin typeface="Calibri"/>
                <a:cs typeface="Calibri"/>
              </a:rPr>
              <a:t>s</a:t>
            </a:r>
            <a:r>
              <a:rPr dirty="0" smtClean="0" sz="2400" spc="0">
                <a:latin typeface="Calibri"/>
                <a:cs typeface="Calibri"/>
              </a:rPr>
              <a:t>h</a:t>
            </a:r>
            <a:r>
              <a:rPr dirty="0" smtClean="0" sz="2400" spc="-20"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1F497D"/>
                </a:solidFill>
                <a:latin typeface="Calibri"/>
                <a:cs typeface="Calibri"/>
              </a:rPr>
              <a:t>(</a:t>
            </a:r>
            <a:r>
              <a:rPr dirty="0" smtClean="0" sz="2400" spc="-5">
                <a:solidFill>
                  <a:srgbClr val="1F497D"/>
                </a:solidFill>
                <a:latin typeface="Calibri"/>
                <a:cs typeface="Calibri"/>
              </a:rPr>
              <a:t>8)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Arial"/>
              <a:buChar char="•"/>
            </a:pPr>
            <a:endParaRPr sz="55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400">
                <a:latin typeface="Calibri"/>
                <a:cs typeface="Calibri"/>
              </a:rPr>
              <a:t>S</a:t>
            </a:r>
            <a:r>
              <a:rPr dirty="0" smtClean="0" sz="2400" spc="-5">
                <a:latin typeface="Calibri"/>
                <a:cs typeface="Calibri"/>
              </a:rPr>
              <a:t>t</a:t>
            </a:r>
            <a:r>
              <a:rPr dirty="0" smtClean="0" sz="2400" spc="0">
                <a:latin typeface="Calibri"/>
                <a:cs typeface="Calibri"/>
              </a:rPr>
              <a:t>.</a:t>
            </a:r>
            <a:r>
              <a:rPr dirty="0" smtClean="0" sz="2400" spc="-35">
                <a:latin typeface="Calibri"/>
                <a:cs typeface="Calibri"/>
              </a:rPr>
              <a:t> </a:t>
            </a:r>
            <a:r>
              <a:rPr dirty="0" smtClean="0" sz="2400" spc="-15">
                <a:latin typeface="Calibri"/>
                <a:cs typeface="Calibri"/>
              </a:rPr>
              <a:t>B</a:t>
            </a:r>
            <a:r>
              <a:rPr dirty="0" smtClean="0" sz="2400" spc="-10">
                <a:latin typeface="Calibri"/>
                <a:cs typeface="Calibri"/>
              </a:rPr>
              <a:t>e</a:t>
            </a:r>
            <a:r>
              <a:rPr dirty="0" smtClean="0" sz="2400" spc="0">
                <a:latin typeface="Calibri"/>
                <a:cs typeface="Calibri"/>
              </a:rPr>
              <a:t>rn</a:t>
            </a:r>
            <a:r>
              <a:rPr dirty="0" smtClean="0" sz="2400" spc="-15">
                <a:latin typeface="Calibri"/>
                <a:cs typeface="Calibri"/>
              </a:rPr>
              <a:t>a</a:t>
            </a:r>
            <a:r>
              <a:rPr dirty="0" smtClean="0" sz="2400" spc="-45">
                <a:latin typeface="Calibri"/>
                <a:cs typeface="Calibri"/>
              </a:rPr>
              <a:t>r</a:t>
            </a:r>
            <a:r>
              <a:rPr dirty="0" smtClean="0" sz="2400" spc="0">
                <a:latin typeface="Calibri"/>
                <a:cs typeface="Calibri"/>
              </a:rPr>
              <a:t>d</a:t>
            </a:r>
            <a:r>
              <a:rPr dirty="0" smtClean="0" sz="2400" spc="-20">
                <a:latin typeface="Calibri"/>
                <a:cs typeface="Calibri"/>
              </a:rPr>
              <a:t> </a:t>
            </a:r>
            <a:r>
              <a:rPr dirty="0" smtClean="0" sz="2400" spc="-70">
                <a:latin typeface="Calibri"/>
                <a:cs typeface="Calibri"/>
              </a:rPr>
              <a:t>P</a:t>
            </a:r>
            <a:r>
              <a:rPr dirty="0" smtClean="0" sz="2400" spc="0">
                <a:latin typeface="Calibri"/>
                <a:cs typeface="Calibri"/>
              </a:rPr>
              <a:t>ari</a:t>
            </a:r>
            <a:r>
              <a:rPr dirty="0" smtClean="0" sz="2400" spc="-5">
                <a:latin typeface="Calibri"/>
                <a:cs typeface="Calibri"/>
              </a:rPr>
              <a:t>s</a:t>
            </a:r>
            <a:r>
              <a:rPr dirty="0" smtClean="0" sz="2400" spc="0">
                <a:latin typeface="Calibri"/>
                <a:cs typeface="Calibri"/>
              </a:rPr>
              <a:t>h</a:t>
            </a:r>
            <a:r>
              <a:rPr dirty="0" smtClean="0" sz="2400" spc="-5"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1F497D"/>
                </a:solidFill>
                <a:latin typeface="Calibri"/>
                <a:cs typeface="Calibri"/>
              </a:rPr>
              <a:t>(</a:t>
            </a:r>
            <a:r>
              <a:rPr dirty="0" smtClean="0" sz="2400" spc="-20" i="1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dirty="0" smtClean="0" sz="2400" spc="-20" i="1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dirty="0" smtClean="0" sz="2400" spc="-10" i="1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dirty="0" smtClean="0" sz="2400" spc="-15" i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mtClean="0" sz="2400" spc="-10" i="1">
                <a:solidFill>
                  <a:srgbClr val="0070C0"/>
                </a:solidFill>
                <a:latin typeface="Calibri"/>
                <a:cs typeface="Calibri"/>
              </a:rPr>
              <a:t>y</a:t>
            </a:r>
            <a:r>
              <a:rPr dirty="0" smtClean="0" sz="2400" spc="-25" i="1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dirty="0" smtClean="0" sz="2400" spc="-10" i="1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dirty="0" smtClean="0" sz="2400" spc="-5" i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mtClean="0" sz="2400" spc="0" i="1">
                <a:solidFill>
                  <a:srgbClr val="0070C0"/>
                </a:solidFill>
                <a:latin typeface="Calibri"/>
                <a:cs typeface="Calibri"/>
              </a:rPr>
              <a:t>in</a:t>
            </a:r>
            <a:r>
              <a:rPr dirty="0" smtClean="0" sz="2400" spc="-15" i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mtClean="0" sz="2400" spc="5" i="1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dirty="0" smtClean="0" sz="2400" spc="-50" i="1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dirty="0" smtClean="0" sz="2400" spc="-10" i="1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dirty="0" smtClean="0" sz="2400" spc="0">
                <a:solidFill>
                  <a:srgbClr val="1F497D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Arial"/>
              <a:buChar char="•"/>
            </a:pPr>
            <a:endParaRPr sz="55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400">
                <a:latin typeface="Calibri"/>
                <a:cs typeface="Calibri"/>
              </a:rPr>
              <a:t>St.</a:t>
            </a:r>
            <a:r>
              <a:rPr dirty="0" smtClean="0" sz="2400" spc="-35">
                <a:latin typeface="Calibri"/>
                <a:cs typeface="Calibri"/>
              </a:rPr>
              <a:t> </a:t>
            </a:r>
            <a:r>
              <a:rPr dirty="0" smtClean="0" sz="2400" spc="-10">
                <a:latin typeface="Calibri"/>
                <a:cs typeface="Calibri"/>
              </a:rPr>
              <a:t>J</a:t>
            </a:r>
            <a:r>
              <a:rPr dirty="0" smtClean="0" sz="2400" spc="-10">
                <a:latin typeface="Calibri"/>
                <a:cs typeface="Calibri"/>
              </a:rPr>
              <a:t>o</a:t>
            </a:r>
            <a:r>
              <a:rPr dirty="0" smtClean="0" sz="2400" spc="0">
                <a:latin typeface="Calibri"/>
                <a:cs typeface="Calibri"/>
              </a:rPr>
              <a:t>hn</a:t>
            </a:r>
            <a:r>
              <a:rPr dirty="0" smtClean="0" sz="2400" spc="-5">
                <a:latin typeface="Calibri"/>
                <a:cs typeface="Calibri"/>
              </a:rPr>
              <a:t> </a:t>
            </a:r>
            <a:r>
              <a:rPr dirty="0" smtClean="0" sz="2400" spc="-15">
                <a:latin typeface="Calibri"/>
                <a:cs typeface="Calibri"/>
              </a:rPr>
              <a:t>the</a:t>
            </a:r>
            <a:r>
              <a:rPr dirty="0" smtClean="0" sz="2400" spc="-15">
                <a:latin typeface="Calibri"/>
                <a:cs typeface="Calibri"/>
              </a:rPr>
              <a:t> </a:t>
            </a:r>
            <a:r>
              <a:rPr dirty="0" smtClean="0" sz="2400" spc="-15">
                <a:latin typeface="Calibri"/>
                <a:cs typeface="Calibri"/>
              </a:rPr>
              <a:t>B</a:t>
            </a:r>
            <a:r>
              <a:rPr dirty="0" smtClean="0" sz="2400" spc="-15">
                <a:latin typeface="Calibri"/>
                <a:cs typeface="Calibri"/>
              </a:rPr>
              <a:t>a</a:t>
            </a:r>
            <a:r>
              <a:rPr dirty="0" smtClean="0" sz="2400" spc="-15">
                <a:latin typeface="Calibri"/>
                <a:cs typeface="Calibri"/>
              </a:rPr>
              <a:t>p</a:t>
            </a:r>
            <a:r>
              <a:rPr dirty="0" smtClean="0" sz="2400" spc="0">
                <a:latin typeface="Calibri"/>
                <a:cs typeface="Calibri"/>
              </a:rPr>
              <a:t>ti</a:t>
            </a:r>
            <a:r>
              <a:rPr dirty="0" smtClean="0" sz="2400" spc="-30">
                <a:latin typeface="Calibri"/>
                <a:cs typeface="Calibri"/>
              </a:rPr>
              <a:t>s</a:t>
            </a:r>
            <a:r>
              <a:rPr dirty="0" smtClean="0" sz="2400" spc="-10">
                <a:latin typeface="Calibri"/>
                <a:cs typeface="Calibri"/>
              </a:rPr>
              <a:t>t</a:t>
            </a:r>
            <a:r>
              <a:rPr dirty="0" smtClean="0" sz="2400" spc="-30">
                <a:latin typeface="Calibri"/>
                <a:cs typeface="Calibri"/>
              </a:rPr>
              <a:t> </a:t>
            </a:r>
            <a:r>
              <a:rPr dirty="0" smtClean="0" sz="2400" spc="-70">
                <a:latin typeface="Calibri"/>
                <a:cs typeface="Calibri"/>
              </a:rPr>
              <a:t>P</a:t>
            </a:r>
            <a:r>
              <a:rPr dirty="0" smtClean="0" sz="2400" spc="0">
                <a:latin typeface="Calibri"/>
                <a:cs typeface="Calibri"/>
              </a:rPr>
              <a:t>a</a:t>
            </a:r>
            <a:r>
              <a:rPr dirty="0" smtClean="0" sz="2400" spc="-10">
                <a:latin typeface="Calibri"/>
                <a:cs typeface="Calibri"/>
              </a:rPr>
              <a:t>r</a:t>
            </a:r>
            <a:r>
              <a:rPr dirty="0" smtClean="0" sz="2400" spc="-10">
                <a:latin typeface="Calibri"/>
                <a:cs typeface="Calibri"/>
              </a:rPr>
              <a:t>i</a:t>
            </a:r>
            <a:r>
              <a:rPr dirty="0" smtClean="0" sz="2400" spc="-5">
                <a:latin typeface="Calibri"/>
                <a:cs typeface="Calibri"/>
              </a:rPr>
              <a:t>s</a:t>
            </a:r>
            <a:r>
              <a:rPr dirty="0" smtClean="0" sz="2400" spc="0">
                <a:latin typeface="Calibri"/>
                <a:cs typeface="Calibri"/>
              </a:rPr>
              <a:t>h</a:t>
            </a:r>
            <a:r>
              <a:rPr dirty="0" smtClean="0" sz="2400" spc="-5"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1F497D"/>
                </a:solidFill>
                <a:latin typeface="Calibri"/>
                <a:cs typeface="Calibri"/>
              </a:rPr>
              <a:t>(</a:t>
            </a:r>
            <a:r>
              <a:rPr dirty="0" smtClean="0" sz="2400" spc="-5">
                <a:solidFill>
                  <a:srgbClr val="1F497D"/>
                </a:solidFill>
                <a:latin typeface="Calibri"/>
                <a:cs typeface="Calibri"/>
              </a:rPr>
              <a:t>8)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Arial"/>
              <a:buChar char="•"/>
            </a:pPr>
            <a:endParaRPr sz="55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400">
                <a:latin typeface="Calibri"/>
                <a:cs typeface="Calibri"/>
              </a:rPr>
              <a:t>S</a:t>
            </a:r>
            <a:r>
              <a:rPr dirty="0" smtClean="0" sz="2400" spc="-5">
                <a:latin typeface="Calibri"/>
                <a:cs typeface="Calibri"/>
              </a:rPr>
              <a:t>t</a:t>
            </a:r>
            <a:r>
              <a:rPr dirty="0" smtClean="0" sz="2400" spc="0">
                <a:latin typeface="Calibri"/>
                <a:cs typeface="Calibri"/>
              </a:rPr>
              <a:t>.</a:t>
            </a:r>
            <a:r>
              <a:rPr dirty="0" smtClean="0" sz="2400" spc="-35">
                <a:latin typeface="Calibri"/>
                <a:cs typeface="Calibri"/>
              </a:rPr>
              <a:t> </a:t>
            </a:r>
            <a:r>
              <a:rPr dirty="0" smtClean="0" sz="2400" spc="-200">
                <a:latin typeface="Calibri"/>
                <a:cs typeface="Calibri"/>
              </a:rPr>
              <a:t>T</a:t>
            </a:r>
            <a:r>
              <a:rPr dirty="0" smtClean="0" sz="2400" spc="0">
                <a:latin typeface="Calibri"/>
                <a:cs typeface="Calibri"/>
              </a:rPr>
              <a:t>amma</a:t>
            </a:r>
            <a:r>
              <a:rPr dirty="0" smtClean="0" sz="2400" spc="-50">
                <a:latin typeface="Calibri"/>
                <a:cs typeface="Calibri"/>
              </a:rPr>
              <a:t>n</a:t>
            </a:r>
            <a:r>
              <a:rPr dirty="0" smtClean="0" sz="2400" spc="-15">
                <a:latin typeface="Calibri"/>
                <a:cs typeface="Calibri"/>
              </a:rPr>
              <a:t>y</a:t>
            </a:r>
            <a:r>
              <a:rPr dirty="0" smtClean="0" sz="2400" spc="-15">
                <a:latin typeface="Calibri"/>
                <a:cs typeface="Calibri"/>
              </a:rPr>
              <a:t> </a:t>
            </a:r>
            <a:r>
              <a:rPr dirty="0" smtClean="0" sz="2400" spc="-70">
                <a:latin typeface="Calibri"/>
                <a:cs typeface="Calibri"/>
              </a:rPr>
              <a:t>P</a:t>
            </a:r>
            <a:r>
              <a:rPr dirty="0" smtClean="0" sz="2400" spc="0">
                <a:latin typeface="Calibri"/>
                <a:cs typeface="Calibri"/>
              </a:rPr>
              <a:t>ari</a:t>
            </a:r>
            <a:r>
              <a:rPr dirty="0" smtClean="0" sz="2400" spc="-5">
                <a:latin typeface="Calibri"/>
                <a:cs typeface="Calibri"/>
              </a:rPr>
              <a:t>s</a:t>
            </a:r>
            <a:r>
              <a:rPr dirty="0" smtClean="0" sz="2400" spc="0">
                <a:latin typeface="Calibri"/>
                <a:cs typeface="Calibri"/>
              </a:rPr>
              <a:t>h</a:t>
            </a:r>
            <a:r>
              <a:rPr dirty="0" smtClean="0" sz="2400" spc="-20"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1F497D"/>
                </a:solidFill>
                <a:latin typeface="Calibri"/>
                <a:cs typeface="Calibri"/>
              </a:rPr>
              <a:t>(</a:t>
            </a:r>
            <a:r>
              <a:rPr dirty="0" smtClean="0" sz="2400" spc="-5">
                <a:solidFill>
                  <a:srgbClr val="1F497D"/>
                </a:solidFill>
                <a:latin typeface="Calibri"/>
                <a:cs typeface="Calibri"/>
              </a:rPr>
              <a:t>7)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Arial"/>
              <a:buChar char="•"/>
            </a:pPr>
            <a:endParaRPr sz="55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400">
                <a:latin typeface="Calibri"/>
                <a:cs typeface="Calibri"/>
              </a:rPr>
              <a:t>Ci</a:t>
            </a:r>
            <a:r>
              <a:rPr dirty="0" smtClean="0" sz="2400" spc="-10">
                <a:latin typeface="Calibri"/>
                <a:cs typeface="Calibri"/>
              </a:rPr>
              <a:t>ty</a:t>
            </a:r>
            <a:r>
              <a:rPr dirty="0" smtClean="0" sz="2400" spc="-35">
                <a:latin typeface="Calibri"/>
                <a:cs typeface="Calibri"/>
              </a:rPr>
              <a:t> </a:t>
            </a:r>
            <a:r>
              <a:rPr dirty="0" smtClean="0" sz="2400" spc="-10">
                <a:latin typeface="Calibri"/>
                <a:cs typeface="Calibri"/>
              </a:rPr>
              <a:t>o</a:t>
            </a:r>
            <a:r>
              <a:rPr dirty="0" smtClean="0" sz="2400" spc="0">
                <a:latin typeface="Calibri"/>
                <a:cs typeface="Calibri"/>
              </a:rPr>
              <a:t>f</a:t>
            </a:r>
            <a:r>
              <a:rPr dirty="0" smtClean="0" sz="2400" spc="5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C</a:t>
            </a:r>
            <a:r>
              <a:rPr dirty="0" smtClean="0" sz="2400" spc="-20">
                <a:latin typeface="Calibri"/>
                <a:cs typeface="Calibri"/>
              </a:rPr>
              <a:t>o</a:t>
            </a:r>
            <a:r>
              <a:rPr dirty="0" smtClean="0" sz="2400" spc="-20">
                <a:latin typeface="Calibri"/>
                <a:cs typeface="Calibri"/>
              </a:rPr>
              <a:t>v</a:t>
            </a:r>
            <a:r>
              <a:rPr dirty="0" smtClean="0" sz="2400" spc="0">
                <a:latin typeface="Calibri"/>
                <a:cs typeface="Calibri"/>
              </a:rPr>
              <a:t>in</a:t>
            </a:r>
            <a:r>
              <a:rPr dirty="0" smtClean="0" sz="2400" spc="-40">
                <a:latin typeface="Calibri"/>
                <a:cs typeface="Calibri"/>
              </a:rPr>
              <a:t>g</a:t>
            </a:r>
            <a:r>
              <a:rPr dirty="0" smtClean="0" sz="2400" spc="-35">
                <a:latin typeface="Calibri"/>
                <a:cs typeface="Calibri"/>
              </a:rPr>
              <a:t>t</a:t>
            </a:r>
            <a:r>
              <a:rPr dirty="0" smtClean="0" sz="2400" spc="-10">
                <a:latin typeface="Calibri"/>
                <a:cs typeface="Calibri"/>
              </a:rPr>
              <a:t>o</a:t>
            </a:r>
            <a:r>
              <a:rPr dirty="0" smtClean="0" sz="2400" spc="0">
                <a:latin typeface="Calibri"/>
                <a:cs typeface="Calibri"/>
              </a:rPr>
              <a:t>n</a:t>
            </a:r>
            <a:r>
              <a:rPr dirty="0" smtClean="0" sz="2400" spc="-5"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1F497D"/>
                </a:solidFill>
                <a:latin typeface="Calibri"/>
                <a:cs typeface="Calibri"/>
              </a:rPr>
              <a:t>(</a:t>
            </a:r>
            <a:r>
              <a:rPr dirty="0" smtClean="0" sz="2400" spc="-20" i="1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dirty="0" smtClean="0" sz="2400" spc="-20" i="1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dirty="0" smtClean="0" sz="2400" spc="-10" i="1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dirty="0" smtClean="0" sz="2400" spc="-15" i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mtClean="0" sz="2400" spc="-10" i="1">
                <a:solidFill>
                  <a:srgbClr val="0070C0"/>
                </a:solidFill>
                <a:latin typeface="Calibri"/>
                <a:cs typeface="Calibri"/>
              </a:rPr>
              <a:t>y</a:t>
            </a:r>
            <a:r>
              <a:rPr dirty="0" smtClean="0" sz="2400" spc="-25" i="1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dirty="0" smtClean="0" sz="2400" spc="-10" i="1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dirty="0" smtClean="0" sz="2400" spc="-15" i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mtClean="0" sz="2400" spc="0" i="1">
                <a:solidFill>
                  <a:srgbClr val="0070C0"/>
                </a:solidFill>
                <a:latin typeface="Calibri"/>
                <a:cs typeface="Calibri"/>
              </a:rPr>
              <a:t>in</a:t>
            </a:r>
            <a:r>
              <a:rPr dirty="0" smtClean="0" sz="2400" spc="-5" i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mtClean="0" sz="2400" spc="5" i="1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dirty="0" smtClean="0" sz="2400" spc="-50" i="1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dirty="0" smtClean="0" sz="2400" spc="-10" i="1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dirty="0" smtClean="0" sz="2400" spc="0">
                <a:solidFill>
                  <a:srgbClr val="1F497D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Arial"/>
              <a:buChar char="•"/>
            </a:pPr>
            <a:endParaRPr sz="55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400">
                <a:latin typeface="Calibri"/>
                <a:cs typeface="Calibri"/>
              </a:rPr>
              <a:t>Ci</a:t>
            </a:r>
            <a:r>
              <a:rPr dirty="0" smtClean="0" sz="2400" spc="-5">
                <a:latin typeface="Calibri"/>
                <a:cs typeface="Calibri"/>
              </a:rPr>
              <a:t>t</a:t>
            </a:r>
            <a:r>
              <a:rPr dirty="0" smtClean="0" sz="2400" spc="-15">
                <a:latin typeface="Calibri"/>
                <a:cs typeface="Calibri"/>
              </a:rPr>
              <a:t>y</a:t>
            </a:r>
            <a:r>
              <a:rPr dirty="0" smtClean="0" sz="2400" spc="-35">
                <a:latin typeface="Calibri"/>
                <a:cs typeface="Calibri"/>
              </a:rPr>
              <a:t> </a:t>
            </a:r>
            <a:r>
              <a:rPr dirty="0" smtClean="0" sz="2400" spc="-10">
                <a:latin typeface="Calibri"/>
                <a:cs typeface="Calibri"/>
              </a:rPr>
              <a:t>o</a:t>
            </a:r>
            <a:r>
              <a:rPr dirty="0" smtClean="0" sz="2400" spc="0">
                <a:latin typeface="Calibri"/>
                <a:cs typeface="Calibri"/>
              </a:rPr>
              <a:t>f</a:t>
            </a:r>
            <a:r>
              <a:rPr dirty="0" smtClean="0" sz="2400" spc="5">
                <a:latin typeface="Calibri"/>
                <a:cs typeface="Calibri"/>
              </a:rPr>
              <a:t> </a:t>
            </a:r>
            <a:r>
              <a:rPr dirty="0" smtClean="0" sz="2400" spc="0">
                <a:latin typeface="Calibri"/>
                <a:cs typeface="Calibri"/>
              </a:rPr>
              <a:t>Sli</a:t>
            </a:r>
            <a:r>
              <a:rPr dirty="0" smtClean="0" sz="2400" spc="-5">
                <a:latin typeface="Calibri"/>
                <a:cs typeface="Calibri"/>
              </a:rPr>
              <a:t>d</a:t>
            </a:r>
            <a:r>
              <a:rPr dirty="0" smtClean="0" sz="2400" spc="-10">
                <a:latin typeface="Calibri"/>
                <a:cs typeface="Calibri"/>
              </a:rPr>
              <a:t>e</a:t>
            </a:r>
            <a:r>
              <a:rPr dirty="0" smtClean="0" sz="2400" spc="0">
                <a:latin typeface="Calibri"/>
                <a:cs typeface="Calibri"/>
              </a:rPr>
              <a:t>ll</a:t>
            </a:r>
            <a:r>
              <a:rPr dirty="0" smtClean="0" sz="2400" spc="-15"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1F497D"/>
                </a:solidFill>
                <a:latin typeface="Calibri"/>
                <a:cs typeface="Calibri"/>
              </a:rPr>
              <a:t>(</a:t>
            </a:r>
            <a:r>
              <a:rPr dirty="0" smtClean="0" sz="2400" spc="-5">
                <a:solidFill>
                  <a:srgbClr val="1F497D"/>
                </a:solidFill>
                <a:latin typeface="Calibri"/>
                <a:cs typeface="Calibri"/>
              </a:rPr>
              <a:t>8)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6"/>
              </a:spcBef>
              <a:buFont typeface="Arial"/>
              <a:buChar char="•"/>
            </a:pPr>
            <a:endParaRPr sz="55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400" spc="-200">
                <a:latin typeface="Calibri"/>
                <a:cs typeface="Calibri"/>
              </a:rPr>
              <a:t>T</a:t>
            </a:r>
            <a:r>
              <a:rPr dirty="0" smtClean="0" sz="2400" spc="0">
                <a:latin typeface="Calibri"/>
                <a:cs typeface="Calibri"/>
              </a:rPr>
              <a:t>a</a:t>
            </a:r>
            <a:r>
              <a:rPr dirty="0" smtClean="0" sz="2400" spc="-5">
                <a:latin typeface="Calibri"/>
                <a:cs typeface="Calibri"/>
              </a:rPr>
              <a:t>n</a:t>
            </a:r>
            <a:r>
              <a:rPr dirty="0" smtClean="0" sz="2400" spc="-20">
                <a:latin typeface="Calibri"/>
                <a:cs typeface="Calibri"/>
              </a:rPr>
              <a:t>g</a:t>
            </a:r>
            <a:r>
              <a:rPr dirty="0" smtClean="0" sz="2400" spc="0">
                <a:latin typeface="Calibri"/>
                <a:cs typeface="Calibri"/>
              </a:rPr>
              <a:t>i</a:t>
            </a:r>
            <a:r>
              <a:rPr dirty="0" smtClean="0" sz="2400" spc="-5">
                <a:latin typeface="Calibri"/>
                <a:cs typeface="Calibri"/>
              </a:rPr>
              <a:t>p</a:t>
            </a:r>
            <a:r>
              <a:rPr dirty="0" smtClean="0" sz="2400" spc="0">
                <a:latin typeface="Calibri"/>
                <a:cs typeface="Calibri"/>
              </a:rPr>
              <a:t>a</a:t>
            </a:r>
            <a:r>
              <a:rPr dirty="0" smtClean="0" sz="2400" spc="-5">
                <a:latin typeface="Calibri"/>
                <a:cs typeface="Calibri"/>
              </a:rPr>
              <a:t>h</a:t>
            </a:r>
            <a:r>
              <a:rPr dirty="0" smtClean="0" sz="2400" spc="-10">
                <a:latin typeface="Calibri"/>
                <a:cs typeface="Calibri"/>
              </a:rPr>
              <a:t>o</a:t>
            </a:r>
            <a:r>
              <a:rPr dirty="0" smtClean="0" sz="2400" spc="0">
                <a:latin typeface="Calibri"/>
                <a:cs typeface="Calibri"/>
              </a:rPr>
              <a:t>a </a:t>
            </a:r>
            <a:r>
              <a:rPr dirty="0" smtClean="0" sz="2400" spc="-70">
                <a:latin typeface="Calibri"/>
                <a:cs typeface="Calibri"/>
              </a:rPr>
              <a:t>P</a:t>
            </a:r>
            <a:r>
              <a:rPr dirty="0" smtClean="0" sz="2400" spc="0">
                <a:latin typeface="Calibri"/>
                <a:cs typeface="Calibri"/>
              </a:rPr>
              <a:t>ari</a:t>
            </a:r>
            <a:r>
              <a:rPr dirty="0" smtClean="0" sz="2400" spc="-5">
                <a:latin typeface="Calibri"/>
                <a:cs typeface="Calibri"/>
              </a:rPr>
              <a:t>s</a:t>
            </a:r>
            <a:r>
              <a:rPr dirty="0" smtClean="0" sz="2400" spc="0">
                <a:latin typeface="Calibri"/>
                <a:cs typeface="Calibri"/>
              </a:rPr>
              <a:t>h</a:t>
            </a:r>
            <a:r>
              <a:rPr dirty="0" smtClean="0" sz="2400" spc="-20"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1F497D"/>
                </a:solidFill>
                <a:latin typeface="Calibri"/>
                <a:cs typeface="Calibri"/>
              </a:rPr>
              <a:t>(</a:t>
            </a:r>
            <a:r>
              <a:rPr dirty="0" smtClean="0" sz="2400" spc="-5">
                <a:solidFill>
                  <a:srgbClr val="1F497D"/>
                </a:solidFill>
                <a:latin typeface="Calibri"/>
                <a:cs typeface="Calibri"/>
              </a:rPr>
              <a:t>9)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Arial"/>
              <a:buChar char="•"/>
            </a:pPr>
            <a:endParaRPr sz="55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400" spc="-225">
                <a:latin typeface="Calibri"/>
                <a:cs typeface="Calibri"/>
              </a:rPr>
              <a:t>T</a:t>
            </a:r>
            <a:r>
              <a:rPr dirty="0" smtClean="0" sz="2400" spc="-10">
                <a:latin typeface="Calibri"/>
                <a:cs typeface="Calibri"/>
              </a:rPr>
              <a:t>e</a:t>
            </a:r>
            <a:r>
              <a:rPr dirty="0" smtClean="0" sz="2400" spc="-10">
                <a:latin typeface="Calibri"/>
                <a:cs typeface="Calibri"/>
              </a:rPr>
              <a:t>r</a:t>
            </a:r>
            <a:r>
              <a:rPr dirty="0" smtClean="0" sz="2400" spc="-45">
                <a:latin typeface="Calibri"/>
                <a:cs typeface="Calibri"/>
              </a:rPr>
              <a:t>r</a:t>
            </a:r>
            <a:r>
              <a:rPr dirty="0" smtClean="0" sz="2400" spc="-10">
                <a:latin typeface="Calibri"/>
                <a:cs typeface="Calibri"/>
              </a:rPr>
              <a:t>e</a:t>
            </a:r>
            <a:r>
              <a:rPr dirty="0" smtClean="0" sz="2400" spc="-5">
                <a:latin typeface="Calibri"/>
                <a:cs typeface="Calibri"/>
              </a:rPr>
              <a:t>b</a:t>
            </a:r>
            <a:r>
              <a:rPr dirty="0" smtClean="0" sz="2400" spc="-10">
                <a:latin typeface="Calibri"/>
                <a:cs typeface="Calibri"/>
              </a:rPr>
              <a:t>o</a:t>
            </a:r>
            <a:r>
              <a:rPr dirty="0" smtClean="0" sz="2400" spc="-5">
                <a:latin typeface="Calibri"/>
                <a:cs typeface="Calibri"/>
              </a:rPr>
              <a:t>n</a:t>
            </a:r>
            <a:r>
              <a:rPr dirty="0" smtClean="0" sz="2400" spc="-5">
                <a:latin typeface="Calibri"/>
                <a:cs typeface="Calibri"/>
              </a:rPr>
              <a:t>n</a:t>
            </a:r>
            <a:r>
              <a:rPr dirty="0" smtClean="0" sz="2400" spc="-15">
                <a:latin typeface="Calibri"/>
                <a:cs typeface="Calibri"/>
              </a:rPr>
              <a:t>e</a:t>
            </a:r>
            <a:r>
              <a:rPr dirty="0" smtClean="0" sz="2400" spc="15">
                <a:latin typeface="Calibri"/>
                <a:cs typeface="Calibri"/>
              </a:rPr>
              <a:t> </a:t>
            </a:r>
            <a:r>
              <a:rPr dirty="0" smtClean="0" sz="2400" spc="-70">
                <a:latin typeface="Calibri"/>
                <a:cs typeface="Calibri"/>
              </a:rPr>
              <a:t>P</a:t>
            </a:r>
            <a:r>
              <a:rPr dirty="0" smtClean="0" sz="2400" spc="0">
                <a:latin typeface="Calibri"/>
                <a:cs typeface="Calibri"/>
              </a:rPr>
              <a:t>ari</a:t>
            </a:r>
            <a:r>
              <a:rPr dirty="0" smtClean="0" sz="2400" spc="-5">
                <a:latin typeface="Calibri"/>
                <a:cs typeface="Calibri"/>
              </a:rPr>
              <a:t>s</a:t>
            </a:r>
            <a:r>
              <a:rPr dirty="0" smtClean="0" sz="2400" spc="0">
                <a:latin typeface="Calibri"/>
                <a:cs typeface="Calibri"/>
              </a:rPr>
              <a:t>h</a:t>
            </a:r>
            <a:r>
              <a:rPr dirty="0" smtClean="0" sz="2400" spc="-20"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1F497D"/>
                </a:solidFill>
                <a:latin typeface="Calibri"/>
                <a:cs typeface="Calibri"/>
              </a:rPr>
              <a:t>(</a:t>
            </a:r>
            <a:r>
              <a:rPr dirty="0" smtClean="0" sz="2400" spc="-5">
                <a:solidFill>
                  <a:srgbClr val="1F497D"/>
                </a:solidFill>
                <a:latin typeface="Calibri"/>
                <a:cs typeface="Calibri"/>
              </a:rPr>
              <a:t>6)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0" y="6001511"/>
            <a:ext cx="143256" cy="585216"/>
          </a:xfrm>
          <a:custGeom>
            <a:avLst/>
            <a:gdLst/>
            <a:ahLst/>
            <a:cxnLst/>
            <a:rect l="l" t="t" r="r" b="b"/>
            <a:pathLst>
              <a:path w="143256" h="585216">
                <a:moveTo>
                  <a:pt x="0" y="0"/>
                </a:moveTo>
                <a:lnTo>
                  <a:pt x="143256" y="0"/>
                </a:lnTo>
                <a:lnTo>
                  <a:pt x="143256" y="585216"/>
                </a:lnTo>
                <a:lnTo>
                  <a:pt x="0" y="58521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099043" y="444621"/>
            <a:ext cx="635635" cy="963930"/>
          </a:xfrm>
          <a:prstGeom prst="rect">
            <a:avLst/>
          </a:prstGeom>
        </p:spPr>
        <p:txBody>
          <a:bodyPr wrap="square" lIns="0" tIns="0" rIns="0" bIns="0" rtlCol="0" vert="vert270">
            <a:noAutofit/>
          </a:bodyPr>
          <a:lstStyle/>
          <a:p>
            <a:pPr marL="12700" marR="12700" indent="105410">
              <a:lnSpc>
                <a:spcPct val="100000"/>
              </a:lnSpc>
            </a:pPr>
            <a:r>
              <a:rPr dirty="0" smtClean="0" sz="2000" spc="-2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000" spc="-4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 chn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gy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3049"/>
            <a:ext cx="9140952" cy="1311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7220" rIns="0" bIns="0" rtlCol="0" vert="horz">
            <a:noAutofit/>
          </a:bodyPr>
          <a:lstStyle/>
          <a:p>
            <a:pPr marL="1464945">
              <a:lnSpc>
                <a:spcPct val="100000"/>
              </a:lnSpc>
            </a:pPr>
            <a:r>
              <a:rPr dirty="0" smtClean="0" sz="4400">
                <a:latin typeface="Calibri"/>
                <a:cs typeface="Calibri"/>
              </a:rPr>
              <a:t>J</a:t>
            </a:r>
            <a:r>
              <a:rPr dirty="0" smtClean="0" sz="4400" spc="-35">
                <a:latin typeface="Calibri"/>
                <a:cs typeface="Calibri"/>
              </a:rPr>
              <a:t>e</a:t>
            </a:r>
            <a:r>
              <a:rPr dirty="0" smtClean="0" sz="4400" spc="-50">
                <a:latin typeface="Calibri"/>
                <a:cs typeface="Calibri"/>
              </a:rPr>
              <a:t>f</a:t>
            </a:r>
            <a:r>
              <a:rPr dirty="0" smtClean="0" sz="4400" spc="-110">
                <a:latin typeface="Calibri"/>
                <a:cs typeface="Calibri"/>
              </a:rPr>
              <a:t>f</a:t>
            </a:r>
            <a:r>
              <a:rPr dirty="0" smtClean="0" sz="4400" spc="-25">
                <a:latin typeface="Calibri"/>
                <a:cs typeface="Calibri"/>
              </a:rPr>
              <a:t>e</a:t>
            </a:r>
            <a:r>
              <a:rPr dirty="0" smtClean="0" sz="4400" spc="-95">
                <a:latin typeface="Calibri"/>
                <a:cs typeface="Calibri"/>
              </a:rPr>
              <a:t>r</a:t>
            </a:r>
            <a:r>
              <a:rPr dirty="0" smtClean="0" sz="4400" spc="0">
                <a:latin typeface="Calibri"/>
                <a:cs typeface="Calibri"/>
              </a:rPr>
              <a:t>s</a:t>
            </a:r>
            <a:r>
              <a:rPr dirty="0" smtClean="0" sz="4400" spc="5">
                <a:latin typeface="Calibri"/>
                <a:cs typeface="Calibri"/>
              </a:rPr>
              <a:t>o</a:t>
            </a:r>
            <a:r>
              <a:rPr dirty="0" smtClean="0" sz="4400" spc="0">
                <a:latin typeface="Calibri"/>
                <a:cs typeface="Calibri"/>
              </a:rPr>
              <a:t>n</a:t>
            </a:r>
            <a:r>
              <a:rPr dirty="0" smtClean="0" sz="4400" spc="-10">
                <a:latin typeface="Calibri"/>
                <a:cs typeface="Calibri"/>
              </a:rPr>
              <a:t> </a:t>
            </a:r>
            <a:r>
              <a:rPr dirty="0" smtClean="0" sz="4400" spc="-95">
                <a:latin typeface="Calibri"/>
                <a:cs typeface="Calibri"/>
              </a:rPr>
              <a:t>P</a:t>
            </a:r>
            <a:r>
              <a:rPr dirty="0" smtClean="0" sz="4400" spc="0">
                <a:latin typeface="Calibri"/>
                <a:cs typeface="Calibri"/>
              </a:rPr>
              <a:t>ar</a:t>
            </a:r>
            <a:r>
              <a:rPr dirty="0" smtClean="0" sz="4400" spc="-5">
                <a:latin typeface="Calibri"/>
                <a:cs typeface="Calibri"/>
              </a:rPr>
              <a:t>i</a:t>
            </a:r>
            <a:r>
              <a:rPr dirty="0" smtClean="0" sz="4400" spc="0">
                <a:latin typeface="Calibri"/>
                <a:cs typeface="Calibri"/>
              </a:rPr>
              <a:t>sh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2733" y="1620520"/>
            <a:ext cx="6242050" cy="4019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indent="-287020">
              <a:lnSpc>
                <a:spcPct val="100000"/>
              </a:lnSpc>
              <a:buFont typeface="Arial"/>
              <a:buChar char="–"/>
              <a:tabLst>
                <a:tab pos="299085" algn="l"/>
              </a:tabLst>
            </a:pPr>
            <a:r>
              <a:rPr dirty="0" smtClean="0" sz="3200" spc="-5">
                <a:latin typeface="Calibri"/>
                <a:cs typeface="Calibri"/>
              </a:rPr>
              <a:t>J</a:t>
            </a:r>
            <a:r>
              <a:rPr dirty="0" smtClean="0" sz="3200" spc="-25">
                <a:latin typeface="Calibri"/>
                <a:cs typeface="Calibri"/>
              </a:rPr>
              <a:t>e</a:t>
            </a:r>
            <a:r>
              <a:rPr dirty="0" smtClean="0" sz="3200" spc="-45">
                <a:latin typeface="Calibri"/>
                <a:cs typeface="Calibri"/>
              </a:rPr>
              <a:t>f</a:t>
            </a:r>
            <a:r>
              <a:rPr dirty="0" smtClean="0" sz="3200" spc="-95">
                <a:latin typeface="Calibri"/>
                <a:cs typeface="Calibri"/>
              </a:rPr>
              <a:t>f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60">
                <a:latin typeface="Calibri"/>
                <a:cs typeface="Calibri"/>
              </a:rPr>
              <a:t>r</a:t>
            </a:r>
            <a:r>
              <a:rPr dirty="0" smtClean="0" sz="3200" spc="-5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on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-75">
                <a:latin typeface="Calibri"/>
                <a:cs typeface="Calibri"/>
              </a:rPr>
              <a:t>P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ris</a:t>
            </a:r>
            <a:r>
              <a:rPr dirty="0" smtClean="0" sz="3200" spc="0">
                <a:latin typeface="Calibri"/>
                <a:cs typeface="Calibri"/>
              </a:rPr>
              <a:t>h</a:t>
            </a:r>
            <a:r>
              <a:rPr dirty="0" smtClean="0" sz="3200" spc="5">
                <a:latin typeface="Calibri"/>
                <a:cs typeface="Calibri"/>
              </a:rPr>
              <a:t> </a:t>
            </a:r>
            <a:r>
              <a:rPr dirty="0" smtClean="0" sz="3200" spc="-5">
                <a:solidFill>
                  <a:srgbClr val="1F497D"/>
                </a:solidFill>
                <a:latin typeface="Calibri"/>
                <a:cs typeface="Calibri"/>
              </a:rPr>
              <a:t>(6)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Char char="–"/>
            </a:pPr>
            <a:endParaRPr sz="750"/>
          </a:p>
          <a:p>
            <a:pPr marL="299085" indent="-287020">
              <a:lnSpc>
                <a:spcPct val="100000"/>
              </a:lnSpc>
              <a:buFont typeface="Arial"/>
              <a:buChar char="–"/>
              <a:tabLst>
                <a:tab pos="299085" algn="l"/>
              </a:tabLst>
            </a:pPr>
            <a:r>
              <a:rPr dirty="0" smtClean="0" sz="3200" spc="-5">
                <a:latin typeface="Calibri"/>
                <a:cs typeface="Calibri"/>
              </a:rPr>
              <a:t>C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10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of</a:t>
            </a:r>
            <a:r>
              <a:rPr dirty="0" smtClean="0" sz="3200" spc="-10">
                <a:latin typeface="Calibri"/>
                <a:cs typeface="Calibri"/>
              </a:rPr>
              <a:t> G</a:t>
            </a:r>
            <a:r>
              <a:rPr dirty="0" smtClean="0" sz="3200" spc="-40">
                <a:latin typeface="Calibri"/>
                <a:cs typeface="Calibri"/>
              </a:rPr>
              <a:t>r</a:t>
            </a:r>
            <a:r>
              <a:rPr dirty="0" smtClean="0" sz="3200" spc="-15">
                <a:latin typeface="Calibri"/>
                <a:cs typeface="Calibri"/>
              </a:rPr>
              <a:t>e</a:t>
            </a:r>
            <a:r>
              <a:rPr dirty="0" smtClean="0" sz="3200" spc="-10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20">
                <a:latin typeface="Calibri"/>
                <a:cs typeface="Calibri"/>
              </a:rPr>
              <a:t> </a:t>
            </a:r>
            <a:r>
              <a:rPr dirty="0" smtClean="0" sz="3200" spc="-5">
                <a:solidFill>
                  <a:srgbClr val="1F497D"/>
                </a:solidFill>
                <a:latin typeface="Calibri"/>
                <a:cs typeface="Calibri"/>
              </a:rPr>
              <a:t>(8)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Char char="–"/>
            </a:pPr>
            <a:endParaRPr sz="750"/>
          </a:p>
          <a:p>
            <a:pPr marL="299085" indent="-287020">
              <a:lnSpc>
                <a:spcPct val="100000"/>
              </a:lnSpc>
              <a:buFont typeface="Arial"/>
              <a:buChar char="–"/>
              <a:tabLst>
                <a:tab pos="299085" algn="l"/>
              </a:tabLst>
            </a:pPr>
            <a:r>
              <a:rPr dirty="0" smtClean="0" sz="3200" spc="-5">
                <a:latin typeface="Calibri"/>
                <a:cs typeface="Calibri"/>
              </a:rPr>
              <a:t>C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10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of</a:t>
            </a:r>
            <a:r>
              <a:rPr dirty="0" smtClean="0" sz="3200" spc="-15">
                <a:latin typeface="Calibri"/>
                <a:cs typeface="Calibri"/>
              </a:rPr>
              <a:t> </a:t>
            </a:r>
            <a:r>
              <a:rPr dirty="0" smtClean="0" sz="3200" spc="-114">
                <a:latin typeface="Calibri"/>
                <a:cs typeface="Calibri"/>
              </a:rPr>
              <a:t>W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45">
                <a:latin typeface="Calibri"/>
                <a:cs typeface="Calibri"/>
              </a:rPr>
              <a:t>s</a:t>
            </a:r>
            <a:r>
              <a:rPr dirty="0" smtClean="0" sz="3200" spc="-10">
                <a:latin typeface="Calibri"/>
                <a:cs typeface="Calibri"/>
              </a:rPr>
              <a:t>t</a:t>
            </a:r>
            <a:r>
              <a:rPr dirty="0" smtClean="0" sz="3200" spc="-25">
                <a:latin typeface="Calibri"/>
                <a:cs typeface="Calibri"/>
              </a:rPr>
              <a:t>w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25">
                <a:latin typeface="Calibri"/>
                <a:cs typeface="Calibri"/>
              </a:rPr>
              <a:t>g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5">
                <a:solidFill>
                  <a:srgbClr val="1F497D"/>
                </a:solidFill>
                <a:latin typeface="Calibri"/>
                <a:cs typeface="Calibri"/>
              </a:rPr>
              <a:t>(8)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Char char="–"/>
            </a:pPr>
            <a:endParaRPr sz="750"/>
          </a:p>
          <a:p>
            <a:pPr marL="299085" indent="-287020">
              <a:lnSpc>
                <a:spcPct val="100000"/>
              </a:lnSpc>
              <a:buFont typeface="Arial"/>
              <a:buChar char="–"/>
              <a:tabLst>
                <a:tab pos="299085" algn="l"/>
              </a:tabLst>
            </a:pPr>
            <a:r>
              <a:rPr dirty="0" smtClean="0" sz="3200" spc="-290">
                <a:latin typeface="Calibri"/>
                <a:cs typeface="Calibri"/>
              </a:rPr>
              <a:t>T</a:t>
            </a:r>
            <a:r>
              <a:rPr dirty="0" smtClean="0" sz="3200" spc="-15">
                <a:latin typeface="Calibri"/>
                <a:cs typeface="Calibri"/>
              </a:rPr>
              <a:t>o</a:t>
            </a:r>
            <a:r>
              <a:rPr dirty="0" smtClean="0" sz="3200" spc="0">
                <a:latin typeface="Calibri"/>
                <a:cs typeface="Calibri"/>
              </a:rPr>
              <a:t>wn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of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J</a:t>
            </a:r>
            <a:r>
              <a:rPr dirty="0" smtClean="0" sz="3200" spc="0">
                <a:latin typeface="Calibri"/>
                <a:cs typeface="Calibri"/>
              </a:rPr>
              <a:t>ean 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-25">
                <a:latin typeface="Calibri"/>
                <a:cs typeface="Calibri"/>
              </a:rPr>
              <a:t>a</a:t>
            </a:r>
            <a:r>
              <a:rPr dirty="0" smtClean="0" sz="3200" spc="-10">
                <a:latin typeface="Calibri"/>
                <a:cs typeface="Calibri"/>
              </a:rPr>
              <a:t>f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60">
                <a:latin typeface="Calibri"/>
                <a:cs typeface="Calibri"/>
              </a:rPr>
              <a:t>t</a:t>
            </a:r>
            <a:r>
              <a:rPr dirty="0" smtClean="0" sz="3200" spc="-4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45">
                <a:latin typeface="Calibri"/>
                <a:cs typeface="Calibri"/>
              </a:rPr>
              <a:t> </a:t>
            </a:r>
            <a:r>
              <a:rPr dirty="0" smtClean="0" sz="3200" spc="-5">
                <a:solidFill>
                  <a:srgbClr val="1F497D"/>
                </a:solidFill>
                <a:latin typeface="Calibri"/>
                <a:cs typeface="Calibri"/>
              </a:rPr>
              <a:t>(</a:t>
            </a:r>
            <a:r>
              <a:rPr dirty="0" smtClean="0" sz="3200" spc="-5" i="1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dirty="0" smtClean="0" sz="3200" spc="-5" i="1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dirty="0" smtClean="0" sz="3200" spc="0" i="1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dirty="0" smtClean="0" sz="3200" spc="-10" i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mtClean="0" sz="3200" spc="-5" i="1">
                <a:solidFill>
                  <a:srgbClr val="0070C0"/>
                </a:solidFill>
                <a:latin typeface="Calibri"/>
                <a:cs typeface="Calibri"/>
              </a:rPr>
              <a:t>y</a:t>
            </a:r>
            <a:r>
              <a:rPr dirty="0" smtClean="0" sz="3200" spc="-10" i="1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dirty="0" smtClean="0" sz="3200" spc="0" i="1">
                <a:solidFill>
                  <a:srgbClr val="0070C0"/>
                </a:solidFill>
                <a:latin typeface="Calibri"/>
                <a:cs typeface="Calibri"/>
              </a:rPr>
              <a:t>t </a:t>
            </a:r>
            <a:r>
              <a:rPr dirty="0" smtClean="0" sz="3200" spc="-5" i="1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dirty="0" smtClean="0" sz="3200" spc="0" i="1">
                <a:solidFill>
                  <a:srgbClr val="0070C0"/>
                </a:solidFill>
                <a:latin typeface="Calibri"/>
                <a:cs typeface="Calibri"/>
              </a:rPr>
              <a:t>n </a:t>
            </a:r>
            <a:r>
              <a:rPr dirty="0" smtClean="0" sz="3200" spc="5" i="1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dirty="0" smtClean="0" sz="3200" spc="-40" i="1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dirty="0" smtClean="0" sz="3200" spc="5" i="1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dirty="0" smtClean="0" sz="3200" spc="0" i="1">
                <a:solidFill>
                  <a:srgbClr val="1F497D"/>
                </a:solidFill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Char char="–"/>
            </a:pPr>
            <a:endParaRPr sz="750"/>
          </a:p>
          <a:p>
            <a:pPr marL="299085" indent="-287020">
              <a:lnSpc>
                <a:spcPct val="100000"/>
              </a:lnSpc>
              <a:buFont typeface="Arial"/>
              <a:buChar char="–"/>
              <a:tabLst>
                <a:tab pos="299085" algn="l"/>
              </a:tabLst>
            </a:pPr>
            <a:r>
              <a:rPr dirty="0" smtClean="0" sz="3200" spc="-5">
                <a:latin typeface="Calibri"/>
                <a:cs typeface="Calibri"/>
              </a:rPr>
              <a:t>Ci</a:t>
            </a:r>
            <a:r>
              <a:rPr dirty="0" smtClean="0" sz="3200" spc="-10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of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-60">
                <a:latin typeface="Calibri"/>
                <a:cs typeface="Calibri"/>
              </a:rPr>
              <a:t>K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nne</a:t>
            </a:r>
            <a:r>
              <a:rPr dirty="0" smtClean="0" sz="3200" spc="0">
                <a:latin typeface="Calibri"/>
                <a:cs typeface="Calibri"/>
              </a:rPr>
              <a:t>r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5">
                <a:solidFill>
                  <a:srgbClr val="1F497D"/>
                </a:solidFill>
                <a:latin typeface="Calibri"/>
                <a:cs typeface="Calibri"/>
              </a:rPr>
              <a:t>(7)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Char char="–"/>
            </a:pPr>
            <a:endParaRPr sz="750"/>
          </a:p>
          <a:p>
            <a:pPr marL="299085" indent="-287020">
              <a:lnSpc>
                <a:spcPct val="100000"/>
              </a:lnSpc>
              <a:buFont typeface="Arial"/>
              <a:buChar char="–"/>
              <a:tabLst>
                <a:tab pos="299085" algn="l"/>
              </a:tabLst>
            </a:pPr>
            <a:r>
              <a:rPr dirty="0" smtClean="0" sz="3200" spc="-5">
                <a:latin typeface="Calibri"/>
                <a:cs typeface="Calibri"/>
              </a:rPr>
              <a:t>Ci</a:t>
            </a:r>
            <a:r>
              <a:rPr dirty="0" smtClean="0" sz="3200" spc="-10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of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Ha</a:t>
            </a:r>
            <a:r>
              <a:rPr dirty="0" smtClean="0" sz="3200" spc="-6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ha</a:t>
            </a:r>
            <a:r>
              <a:rPr dirty="0" smtClean="0" sz="3200" spc="0">
                <a:latin typeface="Calibri"/>
                <a:cs typeface="Calibri"/>
              </a:rPr>
              <a:t>n</a:t>
            </a:r>
            <a:r>
              <a:rPr dirty="0" smtClean="0" sz="3200" spc="25">
                <a:latin typeface="Calibri"/>
                <a:cs typeface="Calibri"/>
              </a:rPr>
              <a:t> </a:t>
            </a:r>
            <a:r>
              <a:rPr dirty="0" smtClean="0" sz="3200" spc="-5">
                <a:solidFill>
                  <a:srgbClr val="1F497D"/>
                </a:solidFill>
                <a:latin typeface="Calibri"/>
                <a:cs typeface="Calibri"/>
              </a:rPr>
              <a:t>(8)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21"/>
              </a:spcBef>
              <a:buFont typeface="Arial"/>
              <a:buChar char="–"/>
            </a:pPr>
            <a:endParaRPr sz="750"/>
          </a:p>
          <a:p>
            <a:pPr marL="299085" indent="-287020">
              <a:lnSpc>
                <a:spcPct val="100000"/>
              </a:lnSpc>
              <a:buFont typeface="Arial"/>
              <a:buChar char="–"/>
              <a:tabLst>
                <a:tab pos="299085" algn="l"/>
              </a:tabLst>
            </a:pPr>
            <a:r>
              <a:rPr dirty="0" smtClean="0" sz="3200" spc="-5">
                <a:latin typeface="Calibri"/>
                <a:cs typeface="Calibri"/>
              </a:rPr>
              <a:t>Ci</a:t>
            </a:r>
            <a:r>
              <a:rPr dirty="0" smtClean="0" sz="3200" spc="-10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y</a:t>
            </a:r>
            <a:r>
              <a:rPr dirty="0" smtClean="0" sz="3200" spc="5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of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-10">
                <a:latin typeface="Calibri"/>
                <a:cs typeface="Calibri"/>
              </a:rPr>
              <a:t>G</a:t>
            </a:r>
            <a:r>
              <a:rPr dirty="0" smtClean="0" sz="3200" spc="-6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a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d</a:t>
            </a:r>
            <a:r>
              <a:rPr dirty="0" smtClean="0" sz="3200" spc="10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10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l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20">
                <a:latin typeface="Calibri"/>
                <a:cs typeface="Calibri"/>
              </a:rPr>
              <a:t> </a:t>
            </a:r>
            <a:r>
              <a:rPr dirty="0" smtClean="0" sz="3200" spc="-5">
                <a:solidFill>
                  <a:srgbClr val="1F497D"/>
                </a:solidFill>
                <a:latin typeface="Calibri"/>
                <a:cs typeface="Calibri"/>
              </a:rPr>
              <a:t>(</a:t>
            </a:r>
            <a:r>
              <a:rPr dirty="0" smtClean="0" sz="3200" spc="-5" i="1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dirty="0" smtClean="0" sz="3200" spc="-5" i="1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dirty="0" smtClean="0" sz="3200" spc="0" i="1">
                <a:solidFill>
                  <a:srgbClr val="0070C0"/>
                </a:solidFill>
                <a:latin typeface="Calibri"/>
                <a:cs typeface="Calibri"/>
              </a:rPr>
              <a:t>t </a:t>
            </a:r>
            <a:r>
              <a:rPr dirty="0" smtClean="0" sz="3200" spc="-5" i="1">
                <a:solidFill>
                  <a:srgbClr val="0070C0"/>
                </a:solidFill>
                <a:latin typeface="Calibri"/>
                <a:cs typeface="Calibri"/>
              </a:rPr>
              <a:t>y</a:t>
            </a:r>
            <a:r>
              <a:rPr dirty="0" smtClean="0" sz="3200" spc="-10" i="1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dirty="0" smtClean="0" sz="3200" spc="0" i="1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dirty="0" smtClean="0" sz="3200" spc="-10" i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mtClean="0" sz="3200" spc="-5" i="1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dirty="0" smtClean="0" sz="3200" spc="0" i="1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dirty="0" smtClean="0" sz="3200" spc="15" i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mtClean="0" sz="3200" spc="5" i="1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dirty="0" smtClean="0" sz="3200" spc="-40" i="1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dirty="0" smtClean="0" sz="3200" spc="5" i="1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dirty="0" smtClean="0" sz="3200" spc="0" i="1">
                <a:solidFill>
                  <a:srgbClr val="1F497D"/>
                </a:solidFill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0" y="6123432"/>
            <a:ext cx="143256" cy="585216"/>
          </a:xfrm>
          <a:custGeom>
            <a:avLst/>
            <a:gdLst/>
            <a:ahLst/>
            <a:cxnLst/>
            <a:rect l="l" t="t" r="r" b="b"/>
            <a:pathLst>
              <a:path w="143256" h="585216">
                <a:moveTo>
                  <a:pt x="0" y="0"/>
                </a:moveTo>
                <a:lnTo>
                  <a:pt x="143256" y="0"/>
                </a:lnTo>
                <a:lnTo>
                  <a:pt x="143256" y="585216"/>
                </a:lnTo>
                <a:lnTo>
                  <a:pt x="0" y="58521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099043" y="444621"/>
            <a:ext cx="635635" cy="963930"/>
          </a:xfrm>
          <a:prstGeom prst="rect">
            <a:avLst/>
          </a:prstGeom>
        </p:spPr>
        <p:txBody>
          <a:bodyPr wrap="square" lIns="0" tIns="0" rIns="0" bIns="0" rtlCol="0" vert="vert270">
            <a:noAutofit/>
          </a:bodyPr>
          <a:lstStyle/>
          <a:p>
            <a:pPr marL="12700" marR="12700" indent="105410">
              <a:lnSpc>
                <a:spcPct val="100000"/>
              </a:lnSpc>
            </a:pPr>
            <a:r>
              <a:rPr dirty="0" smtClean="0" sz="2000" spc="-2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000" spc="-4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 chn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gy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3049"/>
            <a:ext cx="9140952" cy="1311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7220" rIns="0" bIns="0" rtlCol="0" vert="horz">
            <a:noAutofit/>
          </a:bodyPr>
          <a:lstStyle/>
          <a:p>
            <a:pPr marL="2531745">
              <a:lnSpc>
                <a:spcPct val="100000"/>
              </a:lnSpc>
            </a:pPr>
            <a:r>
              <a:rPr dirty="0" smtClean="0" sz="4400" spc="-35">
                <a:latin typeface="Calibri"/>
                <a:cs typeface="Calibri"/>
              </a:rPr>
              <a:t>S</a:t>
            </a:r>
            <a:r>
              <a:rPr dirty="0" smtClean="0" sz="4400" spc="0">
                <a:latin typeface="Calibri"/>
                <a:cs typeface="Calibri"/>
              </a:rPr>
              <a:t>W</a:t>
            </a:r>
            <a:r>
              <a:rPr dirty="0" smtClean="0" sz="4400" spc="-5">
                <a:latin typeface="Calibri"/>
                <a:cs typeface="Calibri"/>
              </a:rPr>
              <a:t>I</a:t>
            </a:r>
            <a:r>
              <a:rPr dirty="0" smtClean="0" sz="4400" spc="0">
                <a:latin typeface="Calibri"/>
                <a:cs typeface="Calibri"/>
              </a:rPr>
              <a:t>FT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1470152"/>
            <a:ext cx="5047615" cy="40417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2800" spc="-20">
                <a:latin typeface="Calibri"/>
                <a:cs typeface="Calibri"/>
              </a:rPr>
              <a:t>C</a:t>
            </a:r>
            <a:r>
              <a:rPr dirty="0" smtClean="0" sz="2800" spc="-10">
                <a:latin typeface="Calibri"/>
                <a:cs typeface="Calibri"/>
              </a:rPr>
              <a:t>a</a:t>
            </a:r>
            <a:r>
              <a:rPr dirty="0" smtClean="0" sz="2800" spc="-20">
                <a:latin typeface="Calibri"/>
                <a:cs typeface="Calibri"/>
              </a:rPr>
              <a:t>l</a:t>
            </a:r>
            <a:r>
              <a:rPr dirty="0" smtClean="0" sz="2800" spc="-40">
                <a:latin typeface="Calibri"/>
                <a:cs typeface="Calibri"/>
              </a:rPr>
              <a:t>c</a:t>
            </a:r>
            <a:r>
              <a:rPr dirty="0" smtClean="0" sz="2800" spc="-10">
                <a:latin typeface="Calibri"/>
                <a:cs typeface="Calibri"/>
              </a:rPr>
              <a:t>a</a:t>
            </a:r>
            <a:r>
              <a:rPr dirty="0" smtClean="0" sz="2800" spc="-20">
                <a:latin typeface="Calibri"/>
                <a:cs typeface="Calibri"/>
              </a:rPr>
              <a:t>s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20">
                <a:latin typeface="Calibri"/>
                <a:cs typeface="Calibri"/>
              </a:rPr>
              <a:t>e</a:t>
            </a:r>
            <a:r>
              <a:rPr dirty="0" smtClean="0" sz="2800" spc="-15">
                <a:latin typeface="Calibri"/>
                <a:cs typeface="Calibri"/>
              </a:rPr>
              <a:t>u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80">
                <a:latin typeface="Calibri"/>
                <a:cs typeface="Calibri"/>
              </a:rPr>
              <a:t>P</a:t>
            </a:r>
            <a:r>
              <a:rPr dirty="0" smtClean="0" sz="2800" spc="-10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r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20">
                <a:latin typeface="Calibri"/>
                <a:cs typeface="Calibri"/>
              </a:rPr>
              <a:t>s</a:t>
            </a:r>
            <a:r>
              <a:rPr dirty="0" smtClean="0" sz="2800" spc="-15">
                <a:latin typeface="Calibri"/>
                <a:cs typeface="Calibri"/>
              </a:rPr>
              <a:t>h</a:t>
            </a:r>
            <a:r>
              <a:rPr dirty="0" smtClean="0" sz="2800" spc="30">
                <a:latin typeface="Calibri"/>
                <a:cs typeface="Calibri"/>
              </a:rPr>
              <a:t> </a:t>
            </a:r>
            <a:r>
              <a:rPr dirty="0" smtClean="0" sz="2800" spc="-5">
                <a:latin typeface="Calibri"/>
                <a:cs typeface="Calibri"/>
              </a:rPr>
              <a:t>(</a:t>
            </a:r>
            <a:r>
              <a:rPr dirty="0" smtClean="0" sz="2800" spc="-20">
                <a:latin typeface="Calibri"/>
                <a:cs typeface="Calibri"/>
              </a:rPr>
              <a:t>8</a:t>
            </a:r>
            <a:r>
              <a:rPr dirty="0" smtClean="0" sz="2800" spc="-1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Arial"/>
              <a:buChar char="•"/>
            </a:pPr>
            <a:endParaRPr sz="650"/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2800" spc="-20">
                <a:latin typeface="Calibri"/>
                <a:cs typeface="Calibri"/>
              </a:rPr>
              <a:t>C</a:t>
            </a:r>
            <a:r>
              <a:rPr dirty="0" smtClean="0" sz="2800" spc="-10">
                <a:latin typeface="Calibri"/>
                <a:cs typeface="Calibri"/>
              </a:rPr>
              <a:t>a</a:t>
            </a:r>
            <a:r>
              <a:rPr dirty="0" smtClean="0" sz="2800" spc="-30">
                <a:latin typeface="Calibri"/>
                <a:cs typeface="Calibri"/>
              </a:rPr>
              <a:t>m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6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on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80">
                <a:latin typeface="Calibri"/>
                <a:cs typeface="Calibri"/>
              </a:rPr>
              <a:t>P</a:t>
            </a:r>
            <a:r>
              <a:rPr dirty="0" smtClean="0" sz="2800" spc="-10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r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20">
                <a:latin typeface="Calibri"/>
                <a:cs typeface="Calibri"/>
              </a:rPr>
              <a:t>s</a:t>
            </a:r>
            <a:r>
              <a:rPr dirty="0" smtClean="0" sz="2800" spc="-15">
                <a:latin typeface="Calibri"/>
                <a:cs typeface="Calibri"/>
              </a:rPr>
              <a:t>h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5">
                <a:latin typeface="Calibri"/>
                <a:cs typeface="Calibri"/>
              </a:rPr>
              <a:t>(</a:t>
            </a:r>
            <a:r>
              <a:rPr dirty="0" smtClean="0" sz="2800" spc="-30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ot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60">
                <a:latin typeface="Calibri"/>
                <a:cs typeface="Calibri"/>
              </a:rPr>
              <a:t>y</a:t>
            </a:r>
            <a:r>
              <a:rPr dirty="0" smtClean="0" sz="2800" spc="-30">
                <a:latin typeface="Calibri"/>
                <a:cs typeface="Calibri"/>
              </a:rPr>
              <a:t>e</a:t>
            </a:r>
            <a:r>
              <a:rPr dirty="0" smtClean="0" sz="2800" spc="-10">
                <a:latin typeface="Calibri"/>
                <a:cs typeface="Calibri"/>
              </a:rPr>
              <a:t>t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n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C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20">
                <a:latin typeface="Calibri"/>
                <a:cs typeface="Calibri"/>
              </a:rPr>
              <a:t>S</a:t>
            </a:r>
            <a:r>
              <a:rPr dirty="0" smtClean="0" sz="2800" spc="-1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Arial"/>
              <a:buChar char="•"/>
            </a:pPr>
            <a:endParaRPr sz="650"/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2800" spc="-170">
                <a:latin typeface="Calibri"/>
                <a:cs typeface="Calibri"/>
              </a:rPr>
              <a:t>V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15">
                <a:latin typeface="Calibri"/>
                <a:cs typeface="Calibri"/>
              </a:rPr>
              <a:t>r</a:t>
            </a:r>
            <a:r>
              <a:rPr dirty="0" smtClean="0" sz="2800" spc="-30">
                <a:latin typeface="Calibri"/>
                <a:cs typeface="Calibri"/>
              </a:rPr>
              <a:t>m</a:t>
            </a:r>
            <a:r>
              <a:rPr dirty="0" smtClean="0" sz="2800" spc="-10">
                <a:latin typeface="Calibri"/>
                <a:cs typeface="Calibri"/>
              </a:rPr>
              <a:t>ili</a:t>
            </a:r>
            <a:r>
              <a:rPr dirty="0" smtClean="0" sz="2800" spc="-5">
                <a:latin typeface="Calibri"/>
                <a:cs typeface="Calibri"/>
              </a:rPr>
              <a:t>o</a:t>
            </a:r>
            <a:r>
              <a:rPr dirty="0" smtClean="0" sz="2800" spc="-15">
                <a:latin typeface="Calibri"/>
                <a:cs typeface="Calibri"/>
              </a:rPr>
              <a:t>n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80">
                <a:latin typeface="Calibri"/>
                <a:cs typeface="Calibri"/>
              </a:rPr>
              <a:t>P</a:t>
            </a:r>
            <a:r>
              <a:rPr dirty="0" smtClean="0" sz="2800" spc="-10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r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20">
                <a:latin typeface="Calibri"/>
                <a:cs typeface="Calibri"/>
              </a:rPr>
              <a:t>s</a:t>
            </a:r>
            <a:r>
              <a:rPr dirty="0" smtClean="0" sz="2800" spc="-15">
                <a:latin typeface="Calibri"/>
                <a:cs typeface="Calibri"/>
              </a:rPr>
              <a:t>h</a:t>
            </a:r>
            <a:r>
              <a:rPr dirty="0" smtClean="0" sz="2800" spc="30">
                <a:latin typeface="Calibri"/>
                <a:cs typeface="Calibri"/>
              </a:rPr>
              <a:t> </a:t>
            </a:r>
            <a:r>
              <a:rPr dirty="0" smtClean="0" sz="2800" spc="-5">
                <a:latin typeface="Calibri"/>
                <a:cs typeface="Calibri"/>
              </a:rPr>
              <a:t>(</a:t>
            </a:r>
            <a:r>
              <a:rPr dirty="0" smtClean="0" sz="2800" spc="-30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ot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60">
                <a:latin typeface="Calibri"/>
                <a:cs typeface="Calibri"/>
              </a:rPr>
              <a:t>y</a:t>
            </a:r>
            <a:r>
              <a:rPr dirty="0" smtClean="0" sz="2800" spc="-25">
                <a:latin typeface="Calibri"/>
                <a:cs typeface="Calibri"/>
              </a:rPr>
              <a:t>e</a:t>
            </a:r>
            <a:r>
              <a:rPr dirty="0" smtClean="0" sz="2800" spc="-10">
                <a:latin typeface="Calibri"/>
                <a:cs typeface="Calibri"/>
              </a:rPr>
              <a:t>t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n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C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20">
                <a:latin typeface="Calibri"/>
                <a:cs typeface="Calibri"/>
              </a:rPr>
              <a:t>S</a:t>
            </a:r>
            <a:r>
              <a:rPr dirty="0" smtClean="0" sz="2800" spc="-1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Arial"/>
              <a:buChar char="•"/>
            </a:pPr>
            <a:endParaRPr sz="650"/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2800" spc="-20">
                <a:latin typeface="Calibri"/>
                <a:cs typeface="Calibri"/>
              </a:rPr>
              <a:t>C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ty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of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L</a:t>
            </a:r>
            <a:r>
              <a:rPr dirty="0" smtClean="0" sz="2800" spc="-10">
                <a:latin typeface="Calibri"/>
                <a:cs typeface="Calibri"/>
              </a:rPr>
              <a:t>a</a:t>
            </a:r>
            <a:r>
              <a:rPr dirty="0" smtClean="0" sz="2800" spc="-100">
                <a:latin typeface="Calibri"/>
                <a:cs typeface="Calibri"/>
              </a:rPr>
              <a:t>k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C</a:t>
            </a:r>
            <a:r>
              <a:rPr dirty="0" smtClean="0" sz="2800" spc="-20">
                <a:latin typeface="Calibri"/>
                <a:cs typeface="Calibri"/>
              </a:rPr>
              <a:t>h</a:t>
            </a:r>
            <a:r>
              <a:rPr dirty="0" smtClean="0" sz="2800" spc="-10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r</a:t>
            </a:r>
            <a:r>
              <a:rPr dirty="0" smtClean="0" sz="2800" spc="-10">
                <a:latin typeface="Calibri"/>
                <a:cs typeface="Calibri"/>
              </a:rPr>
              <a:t>l</a:t>
            </a:r>
            <a:r>
              <a:rPr dirty="0" smtClean="0" sz="2800" spc="-15">
                <a:latin typeface="Calibri"/>
                <a:cs typeface="Calibri"/>
              </a:rPr>
              <a:t>es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5">
                <a:latin typeface="Calibri"/>
                <a:cs typeface="Calibri"/>
              </a:rPr>
              <a:t>(</a:t>
            </a:r>
            <a:r>
              <a:rPr dirty="0" smtClean="0" sz="2800" spc="-20">
                <a:latin typeface="Calibri"/>
                <a:cs typeface="Calibri"/>
              </a:rPr>
              <a:t>8</a:t>
            </a:r>
            <a:r>
              <a:rPr dirty="0" smtClean="0" sz="2800" spc="-1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Arial"/>
              <a:buChar char="•"/>
            </a:pPr>
            <a:endParaRPr sz="650"/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2800" spc="-20">
                <a:latin typeface="Calibri"/>
                <a:cs typeface="Calibri"/>
              </a:rPr>
              <a:t>C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y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of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S</a:t>
            </a:r>
            <a:r>
              <a:rPr dirty="0" smtClean="0" sz="2800" spc="-20">
                <a:latin typeface="Calibri"/>
                <a:cs typeface="Calibri"/>
              </a:rPr>
              <a:t>u</a:t>
            </a:r>
            <a:r>
              <a:rPr dirty="0" smtClean="0" sz="2800" spc="-25">
                <a:latin typeface="Calibri"/>
                <a:cs typeface="Calibri"/>
              </a:rPr>
              <a:t>lp</a:t>
            </a:r>
            <a:r>
              <a:rPr dirty="0" smtClean="0" sz="2800" spc="-10">
                <a:latin typeface="Calibri"/>
                <a:cs typeface="Calibri"/>
              </a:rPr>
              <a:t>h</a:t>
            </a:r>
            <a:r>
              <a:rPr dirty="0" smtClean="0" sz="2800" spc="-20">
                <a:latin typeface="Calibri"/>
                <a:cs typeface="Calibri"/>
              </a:rPr>
              <a:t>u</a:t>
            </a:r>
            <a:r>
              <a:rPr dirty="0" smtClean="0" sz="2800" spc="-10">
                <a:latin typeface="Calibri"/>
                <a:cs typeface="Calibri"/>
              </a:rPr>
              <a:t>r</a:t>
            </a:r>
            <a:r>
              <a:rPr dirty="0" smtClean="0" sz="2800" spc="45">
                <a:latin typeface="Calibri"/>
                <a:cs typeface="Calibri"/>
              </a:rPr>
              <a:t> </a:t>
            </a:r>
            <a:r>
              <a:rPr dirty="0" smtClean="0" sz="2800" spc="-5">
                <a:latin typeface="Calibri"/>
                <a:cs typeface="Calibri"/>
              </a:rPr>
              <a:t>(</a:t>
            </a:r>
            <a:r>
              <a:rPr dirty="0" smtClean="0" sz="2800" spc="-30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ot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60">
                <a:latin typeface="Calibri"/>
                <a:cs typeface="Calibri"/>
              </a:rPr>
              <a:t>y</a:t>
            </a:r>
            <a:r>
              <a:rPr dirty="0" smtClean="0" sz="2800" spc="-30">
                <a:latin typeface="Calibri"/>
                <a:cs typeface="Calibri"/>
              </a:rPr>
              <a:t>e</a:t>
            </a:r>
            <a:r>
              <a:rPr dirty="0" smtClean="0" sz="2800" spc="-10">
                <a:latin typeface="Calibri"/>
                <a:cs typeface="Calibri"/>
              </a:rPr>
              <a:t>t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n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C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20">
                <a:latin typeface="Calibri"/>
                <a:cs typeface="Calibri"/>
              </a:rPr>
              <a:t>S</a:t>
            </a:r>
            <a:r>
              <a:rPr dirty="0" smtClean="0" sz="2800" spc="-1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Arial"/>
              <a:buChar char="•"/>
            </a:pPr>
            <a:endParaRPr sz="650"/>
          </a:p>
          <a:p>
            <a:pPr marL="356235" indent="-343535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mtClean="0" sz="2800" spc="-265">
                <a:latin typeface="Calibri"/>
                <a:cs typeface="Calibri"/>
              </a:rPr>
              <a:t>T</a:t>
            </a:r>
            <a:r>
              <a:rPr dirty="0" smtClean="0" sz="2800" spc="-25">
                <a:latin typeface="Calibri"/>
                <a:cs typeface="Calibri"/>
              </a:rPr>
              <a:t>o</a:t>
            </a:r>
            <a:r>
              <a:rPr dirty="0" smtClean="0" sz="2800" spc="-15">
                <a:latin typeface="Calibri"/>
                <a:cs typeface="Calibri"/>
              </a:rPr>
              <a:t>w</a:t>
            </a:r>
            <a:r>
              <a:rPr dirty="0" smtClean="0" sz="2800" spc="-15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of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25">
                <a:latin typeface="Calibri"/>
                <a:cs typeface="Calibri"/>
              </a:rPr>
              <a:t>o</a:t>
            </a:r>
            <a:r>
              <a:rPr dirty="0" smtClean="0" sz="2800" spc="-55">
                <a:latin typeface="Calibri"/>
                <a:cs typeface="Calibri"/>
              </a:rPr>
              <a:t>w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5">
                <a:latin typeface="Calibri"/>
                <a:cs typeface="Calibri"/>
              </a:rPr>
              <a:t>(</a:t>
            </a:r>
            <a:r>
              <a:rPr dirty="0" smtClean="0" sz="2800" spc="-30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ot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60">
                <a:latin typeface="Calibri"/>
                <a:cs typeface="Calibri"/>
              </a:rPr>
              <a:t>y</a:t>
            </a:r>
            <a:r>
              <a:rPr dirty="0" smtClean="0" sz="2800" spc="-25">
                <a:latin typeface="Calibri"/>
                <a:cs typeface="Calibri"/>
              </a:rPr>
              <a:t>e</a:t>
            </a:r>
            <a:r>
              <a:rPr dirty="0" smtClean="0" sz="2800" spc="-10">
                <a:latin typeface="Calibri"/>
                <a:cs typeface="Calibri"/>
              </a:rPr>
              <a:t>t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n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C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20">
                <a:latin typeface="Calibri"/>
                <a:cs typeface="Calibri"/>
              </a:rPr>
              <a:t>S</a:t>
            </a:r>
            <a:r>
              <a:rPr dirty="0" smtClean="0" sz="2800" spc="-1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Arial"/>
              <a:buChar char="•"/>
            </a:pPr>
            <a:endParaRPr sz="650"/>
          </a:p>
          <a:p>
            <a:pPr marL="356235" indent="-343535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mtClean="0" sz="2800" spc="-20">
                <a:latin typeface="Calibri"/>
                <a:cs typeface="Calibri"/>
              </a:rPr>
              <a:t>C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y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of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A</a:t>
            </a:r>
            <a:r>
              <a:rPr dirty="0" smtClean="0" sz="2800" spc="-20">
                <a:latin typeface="Calibri"/>
                <a:cs typeface="Calibri"/>
              </a:rPr>
              <a:t>b</a:t>
            </a:r>
            <a:r>
              <a:rPr dirty="0" smtClean="0" sz="2800" spc="-20">
                <a:latin typeface="Calibri"/>
                <a:cs typeface="Calibri"/>
              </a:rPr>
              <a:t>b</a:t>
            </a:r>
            <a:r>
              <a:rPr dirty="0" smtClean="0" sz="2800" spc="-25">
                <a:latin typeface="Calibri"/>
                <a:cs typeface="Calibri"/>
              </a:rPr>
              <a:t>e</a:t>
            </a:r>
            <a:r>
              <a:rPr dirty="0" smtClean="0" sz="2800" spc="-20">
                <a:latin typeface="Calibri"/>
                <a:cs typeface="Calibri"/>
              </a:rPr>
              <a:t>v</a:t>
            </a:r>
            <a:r>
              <a:rPr dirty="0" smtClean="0" sz="2800" spc="-20">
                <a:latin typeface="Calibri"/>
                <a:cs typeface="Calibri"/>
              </a:rPr>
              <a:t>ill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35">
                <a:latin typeface="Calibri"/>
                <a:cs typeface="Calibri"/>
              </a:rPr>
              <a:t> </a:t>
            </a:r>
            <a:r>
              <a:rPr dirty="0" smtClean="0" sz="2800" spc="-5">
                <a:latin typeface="Calibri"/>
                <a:cs typeface="Calibri"/>
              </a:rPr>
              <a:t>(</a:t>
            </a:r>
            <a:r>
              <a:rPr dirty="0" smtClean="0" sz="2800" spc="-30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ot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60">
                <a:latin typeface="Calibri"/>
                <a:cs typeface="Calibri"/>
              </a:rPr>
              <a:t>y</a:t>
            </a:r>
            <a:r>
              <a:rPr dirty="0" smtClean="0" sz="2800" spc="-30">
                <a:latin typeface="Calibri"/>
                <a:cs typeface="Calibri"/>
              </a:rPr>
              <a:t>e</a:t>
            </a:r>
            <a:r>
              <a:rPr dirty="0" smtClean="0" sz="2800" spc="-10">
                <a:latin typeface="Calibri"/>
                <a:cs typeface="Calibri"/>
              </a:rPr>
              <a:t>t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n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C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20">
                <a:latin typeface="Calibri"/>
                <a:cs typeface="Calibri"/>
              </a:rPr>
              <a:t>S</a:t>
            </a:r>
            <a:r>
              <a:rPr dirty="0" smtClean="0" sz="2800" spc="-1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23"/>
              </a:spcBef>
              <a:buFont typeface="Arial"/>
              <a:buChar char="•"/>
            </a:pPr>
            <a:endParaRPr sz="650"/>
          </a:p>
          <a:p>
            <a:pPr marL="355600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20">
                <a:latin typeface="Calibri"/>
                <a:cs typeface="Calibri"/>
              </a:rPr>
              <a:t>b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15">
                <a:latin typeface="Calibri"/>
                <a:cs typeface="Calibri"/>
              </a:rPr>
              <a:t>r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85">
                <a:latin typeface="Calibri"/>
                <a:cs typeface="Calibri"/>
              </a:rPr>
              <a:t>P</a:t>
            </a:r>
            <a:r>
              <a:rPr dirty="0" smtClean="0" sz="2800" spc="-10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r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20">
                <a:latin typeface="Calibri"/>
                <a:cs typeface="Calibri"/>
              </a:rPr>
              <a:t>s</a:t>
            </a:r>
            <a:r>
              <a:rPr dirty="0" smtClean="0" sz="2800" spc="-15">
                <a:latin typeface="Calibri"/>
                <a:cs typeface="Calibri"/>
              </a:rPr>
              <a:t>h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5">
                <a:latin typeface="Calibri"/>
                <a:cs typeface="Calibri"/>
              </a:rPr>
              <a:t>(</a:t>
            </a:r>
            <a:r>
              <a:rPr dirty="0" smtClean="0" sz="2800" spc="-30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ot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60">
                <a:latin typeface="Calibri"/>
                <a:cs typeface="Calibri"/>
              </a:rPr>
              <a:t>y</a:t>
            </a:r>
            <a:r>
              <a:rPr dirty="0" smtClean="0" sz="2800" spc="-25">
                <a:latin typeface="Calibri"/>
                <a:cs typeface="Calibri"/>
              </a:rPr>
              <a:t>e</a:t>
            </a:r>
            <a:r>
              <a:rPr dirty="0" smtClean="0" sz="2800" spc="-10">
                <a:latin typeface="Calibri"/>
                <a:cs typeface="Calibri"/>
              </a:rPr>
              <a:t>t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n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C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20">
                <a:latin typeface="Calibri"/>
                <a:cs typeface="Calibri"/>
              </a:rPr>
              <a:t>S</a:t>
            </a:r>
            <a:r>
              <a:rPr dirty="0" smtClean="0" sz="2800" spc="-1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4840" y="5922264"/>
            <a:ext cx="123443" cy="512064"/>
          </a:xfrm>
          <a:custGeom>
            <a:avLst/>
            <a:gdLst/>
            <a:ahLst/>
            <a:cxnLst/>
            <a:rect l="l" t="t" r="r" b="b"/>
            <a:pathLst>
              <a:path w="123443" h="512063">
                <a:moveTo>
                  <a:pt x="0" y="0"/>
                </a:moveTo>
                <a:lnTo>
                  <a:pt x="123443" y="0"/>
                </a:lnTo>
                <a:lnTo>
                  <a:pt x="123443" y="512064"/>
                </a:lnTo>
                <a:lnTo>
                  <a:pt x="0" y="5120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137143" y="444621"/>
            <a:ext cx="635635" cy="963930"/>
          </a:xfrm>
          <a:prstGeom prst="rect">
            <a:avLst/>
          </a:prstGeom>
        </p:spPr>
        <p:txBody>
          <a:bodyPr wrap="square" lIns="0" tIns="0" rIns="0" bIns="0" rtlCol="0" vert="vert270">
            <a:noAutofit/>
          </a:bodyPr>
          <a:lstStyle/>
          <a:p>
            <a:pPr marL="12700" marR="12700" indent="105410">
              <a:lnSpc>
                <a:spcPct val="100000"/>
              </a:lnSpc>
            </a:pPr>
            <a:r>
              <a:rPr dirty="0" smtClean="0" sz="2000" spc="-2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000" spc="-4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 chn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gy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3049"/>
            <a:ext cx="9140952" cy="1311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81258" y="733552"/>
            <a:ext cx="6779259" cy="6991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400">
                <a:latin typeface="Calibri"/>
                <a:cs typeface="Calibri"/>
              </a:rPr>
              <a:t>Ben</a:t>
            </a:r>
            <a:r>
              <a:rPr dirty="0" smtClean="0" sz="4400" spc="-35">
                <a:latin typeface="Calibri"/>
                <a:cs typeface="Calibri"/>
              </a:rPr>
              <a:t>e</a:t>
            </a:r>
            <a:r>
              <a:rPr dirty="0" smtClean="0" sz="4400" spc="-15">
                <a:latin typeface="Calibri"/>
                <a:cs typeface="Calibri"/>
              </a:rPr>
              <a:t>f</a:t>
            </a:r>
            <a:r>
              <a:rPr dirty="0" smtClean="0" sz="4400" spc="-5">
                <a:latin typeface="Calibri"/>
                <a:cs typeface="Calibri"/>
              </a:rPr>
              <a:t>i</a:t>
            </a:r>
            <a:r>
              <a:rPr dirty="0" smtClean="0" sz="4400" spc="0">
                <a:latin typeface="Calibri"/>
                <a:cs typeface="Calibri"/>
              </a:rPr>
              <a:t>ts</a:t>
            </a:r>
            <a:r>
              <a:rPr dirty="0" smtClean="0" sz="4400" spc="-35">
                <a:latin typeface="Calibri"/>
                <a:cs typeface="Calibri"/>
              </a:rPr>
              <a:t> </a:t>
            </a:r>
            <a:r>
              <a:rPr dirty="0" smtClean="0" sz="4400" spc="5">
                <a:latin typeface="Calibri"/>
                <a:cs typeface="Calibri"/>
              </a:rPr>
              <a:t>o</a:t>
            </a:r>
            <a:r>
              <a:rPr dirty="0" smtClean="0" sz="4400" spc="0">
                <a:latin typeface="Calibri"/>
                <a:cs typeface="Calibri"/>
              </a:rPr>
              <a:t>f</a:t>
            </a:r>
            <a:r>
              <a:rPr dirty="0" smtClean="0" sz="4400" spc="-15">
                <a:latin typeface="Calibri"/>
                <a:cs typeface="Calibri"/>
              </a:rPr>
              <a:t> </a:t>
            </a:r>
            <a:r>
              <a:rPr dirty="0" smtClean="0" sz="4400" spc="0">
                <a:latin typeface="Calibri"/>
                <a:cs typeface="Calibri"/>
              </a:rPr>
              <a:t>a</a:t>
            </a:r>
            <a:r>
              <a:rPr dirty="0" smtClean="0" sz="4400" spc="15">
                <a:latin typeface="Calibri"/>
                <a:cs typeface="Calibri"/>
              </a:rPr>
              <a:t> </a:t>
            </a:r>
            <a:r>
              <a:rPr dirty="0" smtClean="0" sz="4400" spc="0">
                <a:latin typeface="Calibri"/>
                <a:cs typeface="Calibri"/>
              </a:rPr>
              <a:t>C</a:t>
            </a:r>
            <a:r>
              <a:rPr dirty="0" smtClean="0" sz="4400" spc="-65">
                <a:latin typeface="Calibri"/>
                <a:cs typeface="Calibri"/>
              </a:rPr>
              <a:t>R</a:t>
            </a:r>
            <a:r>
              <a:rPr dirty="0" smtClean="0" sz="4400" spc="0">
                <a:latin typeface="Calibri"/>
                <a:cs typeface="Calibri"/>
              </a:rPr>
              <a:t>S </a:t>
            </a:r>
            <a:r>
              <a:rPr dirty="0" smtClean="0" sz="4400" spc="-10">
                <a:latin typeface="Calibri"/>
                <a:cs typeface="Calibri"/>
              </a:rPr>
              <a:t>U</a:t>
            </a:r>
            <a:r>
              <a:rPr dirty="0" smtClean="0" sz="4400" spc="0">
                <a:latin typeface="Calibri"/>
                <a:cs typeface="Calibri"/>
              </a:rPr>
              <a:t>se</a:t>
            </a:r>
            <a:r>
              <a:rPr dirty="0" smtClean="0" sz="4400" spc="-75">
                <a:latin typeface="Calibri"/>
                <a:cs typeface="Calibri"/>
              </a:rPr>
              <a:t>r</a:t>
            </a:r>
            <a:r>
              <a:rPr dirty="0" smtClean="0" sz="4400" spc="0">
                <a:latin typeface="Calibri"/>
                <a:cs typeface="Calibri"/>
              </a:rPr>
              <a:t>s</a:t>
            </a:r>
            <a:r>
              <a:rPr dirty="0" smtClean="0" sz="4400" spc="-10">
                <a:latin typeface="Calibri"/>
                <a:cs typeface="Calibri"/>
              </a:rPr>
              <a:t> </a:t>
            </a:r>
            <a:r>
              <a:rPr dirty="0" smtClean="0" sz="4400" spc="0">
                <a:latin typeface="Calibri"/>
                <a:cs typeface="Calibri"/>
              </a:rPr>
              <a:t>G</a:t>
            </a:r>
            <a:r>
              <a:rPr dirty="0" smtClean="0" sz="4400" spc="-75">
                <a:latin typeface="Calibri"/>
                <a:cs typeface="Calibri"/>
              </a:rPr>
              <a:t>r</a:t>
            </a:r>
            <a:r>
              <a:rPr dirty="0" smtClean="0" sz="4400" spc="5">
                <a:latin typeface="Calibri"/>
                <a:cs typeface="Calibri"/>
              </a:rPr>
              <a:t>o</a:t>
            </a:r>
            <a:r>
              <a:rPr dirty="0" smtClean="0" sz="4400" spc="0">
                <a:latin typeface="Calibri"/>
                <a:cs typeface="Calibri"/>
              </a:rPr>
              <a:t>up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5748" y="2688332"/>
            <a:ext cx="632459" cy="659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93139" y="1620520"/>
            <a:ext cx="4468495" cy="34347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indent="-287020">
              <a:lnSpc>
                <a:spcPct val="100000"/>
              </a:lnSpc>
              <a:buFont typeface="Arial"/>
              <a:buChar char="–"/>
              <a:tabLst>
                <a:tab pos="299085" algn="l"/>
              </a:tabLst>
            </a:pPr>
            <a:r>
              <a:rPr dirty="0" smtClean="0" sz="3200" spc="0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ha</a:t>
            </a:r>
            <a:r>
              <a:rPr dirty="0" smtClean="0" sz="3200" spc="-4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15">
                <a:latin typeface="Calibri"/>
                <a:cs typeface="Calibri"/>
              </a:rPr>
              <a:t> 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30">
                <a:latin typeface="Calibri"/>
                <a:cs typeface="Calibri"/>
              </a:rPr>
              <a:t>n</a:t>
            </a:r>
            <a:r>
              <a:rPr dirty="0" smtClean="0" sz="3200" spc="-80">
                <a:latin typeface="Calibri"/>
                <a:cs typeface="Calibri"/>
              </a:rPr>
              <a:t>f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rm</a:t>
            </a:r>
            <a:r>
              <a:rPr dirty="0" smtClean="0" sz="3200" spc="-25">
                <a:latin typeface="Calibri"/>
                <a:cs typeface="Calibri"/>
              </a:rPr>
              <a:t>a</a:t>
            </a:r>
            <a:r>
              <a:rPr dirty="0" smtClean="0" sz="3200" spc="-10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0">
                <a:latin typeface="Calibri"/>
                <a:cs typeface="Calibri"/>
              </a:rPr>
              <a:t>on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Char char="–"/>
            </a:pPr>
            <a:endParaRPr sz="750"/>
          </a:p>
          <a:p>
            <a:pPr marL="299085" indent="-287020">
              <a:lnSpc>
                <a:spcPct val="100000"/>
              </a:lnSpc>
              <a:buFont typeface="Arial"/>
              <a:buChar char="–"/>
              <a:tabLst>
                <a:tab pos="299085" algn="l"/>
              </a:tabLst>
            </a:pP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5">
                <a:latin typeface="Calibri"/>
                <a:cs typeface="Calibri"/>
              </a:rPr>
              <a:t>S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Char char="–"/>
            </a:pPr>
            <a:endParaRPr sz="750"/>
          </a:p>
          <a:p>
            <a:pPr marL="299085" indent="-287020">
              <a:lnSpc>
                <a:spcPct val="100000"/>
              </a:lnSpc>
              <a:buFont typeface="Arial"/>
              <a:buChar char="–"/>
              <a:tabLst>
                <a:tab pos="299085" algn="l"/>
              </a:tabLst>
            </a:pPr>
            <a:r>
              <a:rPr dirty="0" smtClean="0" sz="3200" spc="-5">
                <a:latin typeface="Calibri"/>
                <a:cs typeface="Calibri"/>
              </a:rPr>
              <a:t>C</a:t>
            </a:r>
            <a:r>
              <a:rPr dirty="0" smtClean="0" sz="3200" spc="-40">
                <a:latin typeface="Calibri"/>
                <a:cs typeface="Calibri"/>
              </a:rPr>
              <a:t>E</a:t>
            </a:r>
            <a:r>
              <a:rPr dirty="0" smtClean="0" sz="3200" spc="-5">
                <a:latin typeface="Calibri"/>
                <a:cs typeface="Calibri"/>
              </a:rPr>
              <a:t>C</a:t>
            </a:r>
            <a:r>
              <a:rPr dirty="0" smtClean="0" sz="3200" spc="0">
                <a:latin typeface="Calibri"/>
                <a:cs typeface="Calibri"/>
              </a:rPr>
              <a:t>s</a:t>
            </a:r>
            <a:r>
              <a:rPr dirty="0" smtClean="0" sz="3200" spc="-5">
                <a:latin typeface="Calibri"/>
                <a:cs typeface="Calibri"/>
              </a:rPr>
              <a:t> </a:t>
            </a:r>
            <a:r>
              <a:rPr dirty="0" smtClean="0" sz="3200" spc="-80">
                <a:latin typeface="Calibri"/>
                <a:cs typeface="Calibri"/>
              </a:rPr>
              <a:t>f</a:t>
            </a:r>
            <a:r>
              <a:rPr dirty="0" smtClean="0" sz="3200" spc="0">
                <a:latin typeface="Calibri"/>
                <a:cs typeface="Calibri"/>
              </a:rPr>
              <a:t>or</a:t>
            </a:r>
            <a:r>
              <a:rPr dirty="0" smtClean="0" sz="3200" spc="-5">
                <a:latin typeface="Calibri"/>
                <a:cs typeface="Calibri"/>
              </a:rPr>
              <a:t> C</a:t>
            </a:r>
            <a:r>
              <a:rPr dirty="0" smtClean="0" sz="3200" spc="0">
                <a:latin typeface="Calibri"/>
                <a:cs typeface="Calibri"/>
              </a:rPr>
              <a:t>F</a:t>
            </a:r>
            <a:r>
              <a:rPr dirty="0" smtClean="0" sz="3200" spc="-5">
                <a:latin typeface="Calibri"/>
                <a:cs typeface="Calibri"/>
              </a:rPr>
              <a:t>Ms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Char char="–"/>
            </a:pPr>
            <a:endParaRPr sz="750"/>
          </a:p>
          <a:p>
            <a:pPr marL="299085" indent="-287020">
              <a:lnSpc>
                <a:spcPct val="100000"/>
              </a:lnSpc>
              <a:buFont typeface="Arial"/>
              <a:buChar char="–"/>
              <a:tabLst>
                <a:tab pos="299085" algn="l"/>
              </a:tabLst>
            </a:pPr>
            <a:r>
              <a:rPr dirty="0" smtClean="0" sz="3200" spc="-5">
                <a:latin typeface="Calibri"/>
                <a:cs typeface="Calibri"/>
              </a:rPr>
              <a:t>J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i</a:t>
            </a:r>
            <a:r>
              <a:rPr dirty="0" smtClean="0" sz="3200" spc="-30">
                <a:latin typeface="Calibri"/>
                <a:cs typeface="Calibri"/>
              </a:rPr>
              <a:t>n</a:t>
            </a:r>
            <a:r>
              <a:rPr dirty="0" smtClean="0" sz="3200" spc="0">
                <a:latin typeface="Calibri"/>
                <a:cs typeface="Calibri"/>
              </a:rPr>
              <a:t>t </a:t>
            </a:r>
            <a:r>
              <a:rPr dirty="0" smtClean="0" sz="3200" spc="-5">
                <a:latin typeface="Calibri"/>
                <a:cs typeface="Calibri"/>
              </a:rPr>
              <a:t>p</a:t>
            </a:r>
            <a:r>
              <a:rPr dirty="0" smtClean="0" sz="3200" spc="-5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ojec</a:t>
            </a:r>
            <a:r>
              <a:rPr dirty="0" smtClean="0" sz="3200" spc="-5">
                <a:latin typeface="Calibri"/>
                <a:cs typeface="Calibri"/>
              </a:rPr>
              <a:t>t</a:t>
            </a:r>
            <a:r>
              <a:rPr dirty="0" smtClean="0" sz="3200" spc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Char char="–"/>
            </a:pPr>
            <a:endParaRPr sz="750"/>
          </a:p>
          <a:p>
            <a:pPr marL="299085" indent="-287020">
              <a:lnSpc>
                <a:spcPct val="100000"/>
              </a:lnSpc>
              <a:buFont typeface="Arial"/>
              <a:buChar char="–"/>
              <a:tabLst>
                <a:tab pos="299085" algn="l"/>
              </a:tabLst>
            </a:pPr>
            <a:r>
              <a:rPr dirty="0" smtClean="0" sz="3200" spc="-90">
                <a:latin typeface="Calibri"/>
                <a:cs typeface="Calibri"/>
              </a:rPr>
              <a:t>A</a:t>
            </a:r>
            <a:r>
              <a:rPr dirty="0" smtClean="0" sz="3200" spc="-55">
                <a:latin typeface="Calibri"/>
                <a:cs typeface="Calibri"/>
              </a:rPr>
              <a:t>t</a:t>
            </a:r>
            <a:r>
              <a:rPr dirty="0" smtClean="0" sz="3200" spc="-10">
                <a:latin typeface="Calibri"/>
                <a:cs typeface="Calibri"/>
              </a:rPr>
              <a:t>t</a:t>
            </a:r>
            <a:r>
              <a:rPr dirty="0" smtClean="0" sz="3200" spc="-6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act </a:t>
            </a:r>
            <a:r>
              <a:rPr dirty="0" smtClean="0" sz="3200" spc="-5">
                <a:latin typeface="Calibri"/>
                <a:cs typeface="Calibri"/>
              </a:rPr>
              <a:t>n</a:t>
            </a:r>
            <a:r>
              <a:rPr dirty="0" smtClean="0" sz="3200" spc="-15">
                <a:latin typeface="Calibri"/>
                <a:cs typeface="Calibri"/>
              </a:rPr>
              <a:t>e</a:t>
            </a:r>
            <a:r>
              <a:rPr dirty="0" smtClean="0" sz="3200" spc="0">
                <a:latin typeface="Calibri"/>
                <a:cs typeface="Calibri"/>
              </a:rPr>
              <a:t>w</a:t>
            </a:r>
            <a:r>
              <a:rPr dirty="0" smtClean="0" sz="3200" spc="-15">
                <a:latin typeface="Calibri"/>
                <a:cs typeface="Calibri"/>
              </a:rPr>
              <a:t> </a:t>
            </a:r>
            <a:r>
              <a:rPr dirty="0" smtClean="0" sz="3200" spc="-25">
                <a:latin typeface="Calibri"/>
                <a:cs typeface="Calibri"/>
              </a:rPr>
              <a:t>c</a:t>
            </a:r>
            <a:r>
              <a:rPr dirty="0" smtClean="0" sz="3200" spc="0">
                <a:latin typeface="Calibri"/>
                <a:cs typeface="Calibri"/>
              </a:rPr>
              <a:t>o</a:t>
            </a:r>
            <a:r>
              <a:rPr dirty="0" smtClean="0" sz="3200" spc="-5">
                <a:latin typeface="Calibri"/>
                <a:cs typeface="Calibri"/>
              </a:rPr>
              <a:t>mmuni</a:t>
            </a:r>
            <a:r>
              <a:rPr dirty="0" smtClean="0" sz="3200" spc="-10">
                <a:latin typeface="Calibri"/>
                <a:cs typeface="Calibri"/>
              </a:rPr>
              <a:t>t</a:t>
            </a:r>
            <a:r>
              <a:rPr dirty="0" smtClean="0" sz="3200" spc="-5">
                <a:latin typeface="Calibri"/>
                <a:cs typeface="Calibri"/>
              </a:rPr>
              <a:t>ie</a:t>
            </a:r>
            <a:r>
              <a:rPr dirty="0" smtClean="0" sz="3200" spc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Arial"/>
              <a:buChar char="–"/>
            </a:pPr>
            <a:endParaRPr sz="750"/>
          </a:p>
          <a:p>
            <a:pPr marL="299085" indent="-287020">
              <a:lnSpc>
                <a:spcPct val="100000"/>
              </a:lnSpc>
              <a:buFont typeface="Arial"/>
              <a:buChar char="–"/>
              <a:tabLst>
                <a:tab pos="299085" algn="l"/>
              </a:tabLst>
            </a:pPr>
            <a:r>
              <a:rPr dirty="0" smtClean="0" sz="3200" spc="0">
                <a:latin typeface="Calibri"/>
                <a:cs typeface="Calibri"/>
              </a:rPr>
              <a:t>P</a:t>
            </a:r>
            <a:r>
              <a:rPr dirty="0" smtClean="0" sz="3200" spc="-50">
                <a:latin typeface="Calibri"/>
                <a:cs typeface="Calibri"/>
              </a:rPr>
              <a:t>r</a:t>
            </a:r>
            <a:r>
              <a:rPr dirty="0" smtClean="0" sz="3200" spc="-15">
                <a:latin typeface="Calibri"/>
                <a:cs typeface="Calibri"/>
              </a:rPr>
              <a:t>o</a:t>
            </a:r>
            <a:r>
              <a:rPr dirty="0" smtClean="0" sz="3200" spc="0">
                <a:latin typeface="Calibri"/>
                <a:cs typeface="Calibri"/>
              </a:rPr>
              <a:t>v</a:t>
            </a:r>
            <a:r>
              <a:rPr dirty="0" smtClean="0" sz="3200" spc="-5">
                <a:latin typeface="Calibri"/>
                <a:cs typeface="Calibri"/>
              </a:rPr>
              <a:t>id</a:t>
            </a:r>
            <a:r>
              <a:rPr dirty="0" smtClean="0" sz="3200" spc="0">
                <a:latin typeface="Calibri"/>
                <a:cs typeface="Calibri"/>
              </a:rPr>
              <a:t>e</a:t>
            </a:r>
            <a:r>
              <a:rPr dirty="0" smtClean="0" sz="3200" spc="-30">
                <a:latin typeface="Calibri"/>
                <a:cs typeface="Calibri"/>
              </a:rPr>
              <a:t> </a:t>
            </a:r>
            <a:r>
              <a:rPr dirty="0" smtClean="0" sz="3200" spc="-95">
                <a:latin typeface="Calibri"/>
                <a:cs typeface="Calibri"/>
              </a:rPr>
              <a:t>f</a:t>
            </a:r>
            <a:r>
              <a:rPr dirty="0" smtClean="0" sz="3200" spc="0">
                <a:latin typeface="Calibri"/>
                <a:cs typeface="Calibri"/>
              </a:rPr>
              <a:t>ee</a:t>
            </a:r>
            <a:r>
              <a:rPr dirty="0" smtClean="0" sz="3200" spc="-5">
                <a:latin typeface="Calibri"/>
                <a:cs typeface="Calibri"/>
              </a:rPr>
              <a:t>dba</a:t>
            </a:r>
            <a:r>
              <a:rPr dirty="0" smtClean="0" sz="3200" spc="0">
                <a:latin typeface="Calibri"/>
                <a:cs typeface="Calibri"/>
              </a:rPr>
              <a:t>ck</a:t>
            </a:r>
            <a:r>
              <a:rPr dirty="0" smtClean="0" sz="3200" spc="-10">
                <a:latin typeface="Calibri"/>
                <a:cs typeface="Calibri"/>
              </a:rPr>
              <a:t> </a:t>
            </a:r>
            <a:r>
              <a:rPr dirty="0" smtClean="0" sz="3200" spc="0">
                <a:latin typeface="Calibri"/>
                <a:cs typeface="Calibri"/>
              </a:rPr>
              <a:t>on </a:t>
            </a:r>
            <a:r>
              <a:rPr dirty="0" smtClean="0" sz="3200" spc="-5">
                <a:latin typeface="Calibri"/>
                <a:cs typeface="Calibri"/>
              </a:rPr>
              <a:t>C</a:t>
            </a:r>
            <a:r>
              <a:rPr dirty="0" smtClean="0" sz="3200" spc="-40">
                <a:latin typeface="Calibri"/>
                <a:cs typeface="Calibri"/>
              </a:rPr>
              <a:t>R</a:t>
            </a:r>
            <a:r>
              <a:rPr dirty="0" smtClean="0" sz="3200" spc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5839" y="5417820"/>
            <a:ext cx="169164" cy="438912"/>
          </a:xfrm>
          <a:custGeom>
            <a:avLst/>
            <a:gdLst/>
            <a:ahLst/>
            <a:cxnLst/>
            <a:rect l="l" t="t" r="r" b="b"/>
            <a:pathLst>
              <a:path w="169164" h="438912">
                <a:moveTo>
                  <a:pt x="0" y="0"/>
                </a:moveTo>
                <a:lnTo>
                  <a:pt x="169164" y="0"/>
                </a:lnTo>
                <a:lnTo>
                  <a:pt x="169164" y="438911"/>
                </a:lnTo>
                <a:lnTo>
                  <a:pt x="0" y="43891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005839" y="5916167"/>
            <a:ext cx="198119" cy="512064"/>
          </a:xfrm>
          <a:custGeom>
            <a:avLst/>
            <a:gdLst/>
            <a:ahLst/>
            <a:cxnLst/>
            <a:rect l="l" t="t" r="r" b="b"/>
            <a:pathLst>
              <a:path w="198119" h="512063">
                <a:moveTo>
                  <a:pt x="0" y="0"/>
                </a:moveTo>
                <a:lnTo>
                  <a:pt x="198119" y="0"/>
                </a:lnTo>
                <a:lnTo>
                  <a:pt x="198119" y="512063"/>
                </a:lnTo>
                <a:lnTo>
                  <a:pt x="0" y="51206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48640" y="6489191"/>
            <a:ext cx="143256" cy="368808"/>
          </a:xfrm>
          <a:custGeom>
            <a:avLst/>
            <a:gdLst/>
            <a:ahLst/>
            <a:cxnLst/>
            <a:rect l="l" t="t" r="r" b="b"/>
            <a:pathLst>
              <a:path w="143256" h="368807">
                <a:moveTo>
                  <a:pt x="0" y="368808"/>
                </a:moveTo>
                <a:lnTo>
                  <a:pt x="143256" y="368808"/>
                </a:lnTo>
                <a:lnTo>
                  <a:pt x="143256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099043" y="444621"/>
            <a:ext cx="635635" cy="963930"/>
          </a:xfrm>
          <a:prstGeom prst="rect">
            <a:avLst/>
          </a:prstGeom>
        </p:spPr>
        <p:txBody>
          <a:bodyPr wrap="square" lIns="0" tIns="0" rIns="0" bIns="0" rtlCol="0" vert="vert270">
            <a:noAutofit/>
          </a:bodyPr>
          <a:lstStyle/>
          <a:p>
            <a:pPr marL="12700" marR="12700" indent="105410">
              <a:lnSpc>
                <a:spcPct val="100000"/>
              </a:lnSpc>
            </a:pPr>
            <a:r>
              <a:rPr dirty="0" smtClean="0" sz="2000" spc="-2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000" spc="-4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 chn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gy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34242" y="5556377"/>
            <a:ext cx="6124575" cy="1202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299720">
              <a:lnSpc>
                <a:spcPct val="100000"/>
              </a:lnSpc>
            </a:pPr>
            <a:r>
              <a:rPr dirty="0" smtClean="0" sz="4000" spc="-65">
                <a:latin typeface="Batang"/>
                <a:cs typeface="Batang"/>
              </a:rPr>
              <a:t>C</a:t>
            </a:r>
            <a:r>
              <a:rPr dirty="0" smtClean="0" sz="4000" spc="-50">
                <a:latin typeface="Batang"/>
                <a:cs typeface="Batang"/>
              </a:rPr>
              <a:t>o</a:t>
            </a:r>
            <a:r>
              <a:rPr dirty="0" smtClean="0" sz="4000" spc="-65">
                <a:latin typeface="Batang"/>
                <a:cs typeface="Batang"/>
              </a:rPr>
              <a:t>n</a:t>
            </a:r>
            <a:r>
              <a:rPr dirty="0" smtClean="0" sz="4000" spc="-25">
                <a:latin typeface="Batang"/>
                <a:cs typeface="Batang"/>
              </a:rPr>
              <a:t>t</a:t>
            </a:r>
            <a:r>
              <a:rPr dirty="0" smtClean="0" sz="4000" spc="-35">
                <a:latin typeface="Batang"/>
                <a:cs typeface="Batang"/>
              </a:rPr>
              <a:t>i</a:t>
            </a:r>
            <a:r>
              <a:rPr dirty="0" smtClean="0" sz="4000" spc="-75">
                <a:latin typeface="Batang"/>
                <a:cs typeface="Batang"/>
              </a:rPr>
              <a:t>n</a:t>
            </a:r>
            <a:r>
              <a:rPr dirty="0" smtClean="0" sz="4000" spc="-55">
                <a:latin typeface="Batang"/>
                <a:cs typeface="Batang"/>
              </a:rPr>
              <a:t>u</a:t>
            </a:r>
            <a:r>
              <a:rPr dirty="0" smtClean="0" sz="4000" spc="-35">
                <a:latin typeface="Batang"/>
                <a:cs typeface="Batang"/>
              </a:rPr>
              <a:t>i</a:t>
            </a:r>
            <a:r>
              <a:rPr dirty="0" smtClean="0" sz="4000" spc="-50">
                <a:latin typeface="Batang"/>
                <a:cs typeface="Batang"/>
              </a:rPr>
              <a:t>t</a:t>
            </a:r>
            <a:r>
              <a:rPr dirty="0" smtClean="0" sz="4000" spc="-25">
                <a:latin typeface="Batang"/>
                <a:cs typeface="Batang"/>
              </a:rPr>
              <a:t>y</a:t>
            </a:r>
            <a:r>
              <a:rPr dirty="0" smtClean="0" sz="4000" spc="-105">
                <a:latin typeface="Batang"/>
                <a:cs typeface="Batang"/>
              </a:rPr>
              <a:t> </a:t>
            </a:r>
            <a:r>
              <a:rPr dirty="0" smtClean="0" sz="4000" spc="-65">
                <a:latin typeface="Batang"/>
                <a:cs typeface="Batang"/>
              </a:rPr>
              <a:t>P</a:t>
            </a:r>
            <a:r>
              <a:rPr dirty="0" smtClean="0" sz="4000" spc="-35">
                <a:latin typeface="Batang"/>
                <a:cs typeface="Batang"/>
              </a:rPr>
              <a:t>l</a:t>
            </a:r>
            <a:r>
              <a:rPr dirty="0" smtClean="0" sz="4000" spc="-55">
                <a:latin typeface="Batang"/>
                <a:cs typeface="Batang"/>
              </a:rPr>
              <a:t>a</a:t>
            </a:r>
            <a:r>
              <a:rPr dirty="0" smtClean="0" sz="4000" spc="-55">
                <a:latin typeface="Batang"/>
                <a:cs typeface="Batang"/>
              </a:rPr>
              <a:t>n</a:t>
            </a:r>
            <a:r>
              <a:rPr dirty="0" smtClean="0" sz="4000" spc="-50">
                <a:latin typeface="Batang"/>
                <a:cs typeface="Batang"/>
              </a:rPr>
              <a:t>n</a:t>
            </a:r>
            <a:r>
              <a:rPr dirty="0" smtClean="0" sz="4000" spc="-35">
                <a:latin typeface="Batang"/>
                <a:cs typeface="Batang"/>
              </a:rPr>
              <a:t>i</a:t>
            </a:r>
            <a:r>
              <a:rPr dirty="0" smtClean="0" sz="4000" spc="-75">
                <a:latin typeface="Batang"/>
                <a:cs typeface="Batang"/>
              </a:rPr>
              <a:t>n</a:t>
            </a:r>
            <a:r>
              <a:rPr dirty="0" smtClean="0" sz="4000" spc="-25">
                <a:latin typeface="Batang"/>
                <a:cs typeface="Batang"/>
              </a:rPr>
              <a:t>g</a:t>
            </a:r>
            <a:r>
              <a:rPr dirty="0" smtClean="0" sz="4000" spc="-110">
                <a:latin typeface="Batang"/>
                <a:cs typeface="Batang"/>
              </a:rPr>
              <a:t> </a:t>
            </a:r>
            <a:r>
              <a:rPr dirty="0" smtClean="0" sz="4000" spc="-40">
                <a:latin typeface="Batang"/>
                <a:cs typeface="Batang"/>
              </a:rPr>
              <a:t>f</a:t>
            </a:r>
            <a:r>
              <a:rPr dirty="0" smtClean="0" sz="4000" spc="-50">
                <a:latin typeface="Batang"/>
                <a:cs typeface="Batang"/>
              </a:rPr>
              <a:t>o</a:t>
            </a:r>
            <a:r>
              <a:rPr dirty="0" smtClean="0" sz="4000" spc="0">
                <a:latin typeface="Batang"/>
                <a:cs typeface="Batang"/>
              </a:rPr>
              <a:t>r</a:t>
            </a:r>
            <a:r>
              <a:rPr dirty="0" smtClean="0" sz="4000" spc="0">
                <a:latin typeface="Batang"/>
                <a:cs typeface="Batang"/>
              </a:rPr>
              <a:t> </a:t>
            </a:r>
            <a:r>
              <a:rPr dirty="0" smtClean="0" sz="4000" spc="-65">
                <a:latin typeface="Batang"/>
                <a:cs typeface="Batang"/>
              </a:rPr>
              <a:t>C</a:t>
            </a:r>
            <a:r>
              <a:rPr dirty="0" smtClean="0" sz="4000" spc="-50">
                <a:latin typeface="Batang"/>
                <a:cs typeface="Batang"/>
              </a:rPr>
              <a:t>o</a:t>
            </a:r>
            <a:r>
              <a:rPr dirty="0" smtClean="0" sz="4000" spc="-80">
                <a:latin typeface="Batang"/>
                <a:cs typeface="Batang"/>
              </a:rPr>
              <a:t>m</a:t>
            </a:r>
            <a:r>
              <a:rPr dirty="0" smtClean="0" sz="4000" spc="-90">
                <a:latin typeface="Batang"/>
                <a:cs typeface="Batang"/>
              </a:rPr>
              <a:t>m</a:t>
            </a:r>
            <a:r>
              <a:rPr dirty="0" smtClean="0" sz="4000" spc="-65">
                <a:latin typeface="Batang"/>
                <a:cs typeface="Batang"/>
              </a:rPr>
              <a:t>un</a:t>
            </a:r>
            <a:r>
              <a:rPr dirty="0" smtClean="0" sz="4000" spc="-35">
                <a:latin typeface="Batang"/>
                <a:cs typeface="Batang"/>
              </a:rPr>
              <a:t>i</a:t>
            </a:r>
            <a:r>
              <a:rPr dirty="0" smtClean="0" sz="4000" spc="-35">
                <a:latin typeface="Batang"/>
                <a:cs typeface="Batang"/>
              </a:rPr>
              <a:t>t</a:t>
            </a:r>
            <a:r>
              <a:rPr dirty="0" smtClean="0" sz="4000" spc="-25">
                <a:latin typeface="Batang"/>
                <a:cs typeface="Batang"/>
              </a:rPr>
              <a:t>y</a:t>
            </a:r>
            <a:r>
              <a:rPr dirty="0" smtClean="0" sz="4000" spc="-100">
                <a:latin typeface="Batang"/>
                <a:cs typeface="Batang"/>
              </a:rPr>
              <a:t> </a:t>
            </a:r>
            <a:r>
              <a:rPr dirty="0" smtClean="0" sz="4000" spc="-70">
                <a:latin typeface="Batang"/>
                <a:cs typeface="Batang"/>
              </a:rPr>
              <a:t>O</a:t>
            </a:r>
            <a:r>
              <a:rPr dirty="0" smtClean="0" sz="4000" spc="-20">
                <a:latin typeface="Batang"/>
                <a:cs typeface="Batang"/>
              </a:rPr>
              <a:t>r</a:t>
            </a:r>
            <a:r>
              <a:rPr dirty="0" smtClean="0" sz="4000" spc="-50">
                <a:latin typeface="Batang"/>
                <a:cs typeface="Batang"/>
              </a:rPr>
              <a:t>g</a:t>
            </a:r>
            <a:r>
              <a:rPr dirty="0" smtClean="0" sz="4000" spc="-70">
                <a:latin typeface="Batang"/>
                <a:cs typeface="Batang"/>
              </a:rPr>
              <a:t>a</a:t>
            </a:r>
            <a:r>
              <a:rPr dirty="0" smtClean="0" sz="4000" spc="-75">
                <a:latin typeface="Batang"/>
                <a:cs typeface="Batang"/>
              </a:rPr>
              <a:t>n</a:t>
            </a:r>
            <a:r>
              <a:rPr dirty="0" smtClean="0" sz="4000" spc="-35">
                <a:latin typeface="Batang"/>
                <a:cs typeface="Batang"/>
              </a:rPr>
              <a:t>i</a:t>
            </a:r>
            <a:r>
              <a:rPr dirty="0" smtClean="0" sz="4000" spc="-65">
                <a:latin typeface="Batang"/>
                <a:cs typeface="Batang"/>
              </a:rPr>
              <a:t>z</a:t>
            </a:r>
            <a:r>
              <a:rPr dirty="0" smtClean="0" sz="4000" spc="-70">
                <a:latin typeface="Batang"/>
                <a:cs typeface="Batang"/>
              </a:rPr>
              <a:t>a</a:t>
            </a:r>
            <a:r>
              <a:rPr dirty="0" smtClean="0" sz="4000" spc="-25">
                <a:latin typeface="Batang"/>
                <a:cs typeface="Batang"/>
              </a:rPr>
              <a:t>t</a:t>
            </a:r>
            <a:r>
              <a:rPr dirty="0" smtClean="0" sz="4000" spc="-35">
                <a:latin typeface="Batang"/>
                <a:cs typeface="Batang"/>
              </a:rPr>
              <a:t>i</a:t>
            </a:r>
            <a:r>
              <a:rPr dirty="0" smtClean="0" sz="4000" spc="-65">
                <a:latin typeface="Batang"/>
                <a:cs typeface="Batang"/>
              </a:rPr>
              <a:t>o</a:t>
            </a:r>
            <a:r>
              <a:rPr dirty="0" smtClean="0" sz="4000" spc="-75">
                <a:latin typeface="Batang"/>
                <a:cs typeface="Batang"/>
              </a:rPr>
              <a:t>n</a:t>
            </a:r>
            <a:r>
              <a:rPr dirty="0" smtClean="0" sz="4000" spc="-25">
                <a:latin typeface="Batang"/>
                <a:cs typeface="Batang"/>
              </a:rPr>
              <a:t>s</a:t>
            </a:r>
            <a:endParaRPr sz="4000">
              <a:latin typeface="Batang"/>
              <a:cs typeface="Batang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16023" y="716280"/>
            <a:ext cx="5754623" cy="4315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3753" y="3047"/>
            <a:ext cx="1311197" cy="9140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001005" y="891539"/>
            <a:ext cx="0" cy="2473452"/>
          </a:xfrm>
          <a:custGeom>
            <a:avLst/>
            <a:gdLst/>
            <a:ahLst/>
            <a:cxnLst/>
            <a:rect l="l" t="t" r="r" b="b"/>
            <a:pathLst>
              <a:path w="0" h="2473452">
                <a:moveTo>
                  <a:pt x="0" y="0"/>
                </a:moveTo>
                <a:lnTo>
                  <a:pt x="0" y="2473452"/>
                </a:lnTo>
              </a:path>
            </a:pathLst>
          </a:custGeom>
          <a:ln w="27178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360036" y="878839"/>
            <a:ext cx="1939925" cy="6146165"/>
          </a:xfrm>
          <a:prstGeom prst="rect">
            <a:avLst/>
          </a:prstGeom>
        </p:spPr>
        <p:txBody>
          <a:bodyPr wrap="square" lIns="0" tIns="0" rIns="0" bIns="0" rtlCol="0" vert="vert">
            <a:noAutofit/>
          </a:bodyPr>
          <a:lstStyle/>
          <a:p>
            <a:pPr marL="12700" marR="12700" indent="1237615">
              <a:lnSpc>
                <a:spcPct val="114799"/>
              </a:lnSpc>
            </a:pPr>
            <a:r>
              <a:rPr dirty="0" smtClean="0" sz="4400" spc="-55">
                <a:latin typeface="Calibri"/>
                <a:cs typeface="Calibri"/>
              </a:rPr>
              <a:t>F</a:t>
            </a:r>
            <a:r>
              <a:rPr dirty="0" smtClean="0" sz="4400" spc="5">
                <a:latin typeface="Calibri"/>
                <a:cs typeface="Calibri"/>
              </a:rPr>
              <a:t>o</a:t>
            </a:r>
            <a:r>
              <a:rPr dirty="0" smtClean="0" sz="4400" spc="0">
                <a:latin typeface="Calibri"/>
                <a:cs typeface="Calibri"/>
              </a:rPr>
              <a:t>r</a:t>
            </a:r>
            <a:r>
              <a:rPr dirty="0" smtClean="0" sz="4400" spc="-15">
                <a:latin typeface="Calibri"/>
                <a:cs typeface="Calibri"/>
              </a:rPr>
              <a:t> </a:t>
            </a:r>
            <a:r>
              <a:rPr dirty="0" smtClean="0" sz="4400" spc="-5">
                <a:latin typeface="Calibri"/>
                <a:cs typeface="Calibri"/>
              </a:rPr>
              <a:t>m</a:t>
            </a:r>
            <a:r>
              <a:rPr dirty="0" smtClean="0" sz="4400" spc="5">
                <a:latin typeface="Calibri"/>
                <a:cs typeface="Calibri"/>
              </a:rPr>
              <a:t>o</a:t>
            </a:r>
            <a:r>
              <a:rPr dirty="0" smtClean="0" sz="4400" spc="-60">
                <a:latin typeface="Calibri"/>
                <a:cs typeface="Calibri"/>
              </a:rPr>
              <a:t>r</a:t>
            </a:r>
            <a:r>
              <a:rPr dirty="0" smtClean="0" sz="4400" spc="0">
                <a:latin typeface="Calibri"/>
                <a:cs typeface="Calibri"/>
              </a:rPr>
              <a:t>e</a:t>
            </a:r>
            <a:r>
              <a:rPr dirty="0" smtClean="0" sz="4400" spc="-10">
                <a:latin typeface="Calibri"/>
                <a:cs typeface="Calibri"/>
              </a:rPr>
              <a:t> </a:t>
            </a:r>
            <a:r>
              <a:rPr dirty="0" smtClean="0" sz="4400" spc="0">
                <a:latin typeface="Calibri"/>
                <a:cs typeface="Calibri"/>
                <a:hlinkClick r:id="rId3"/>
              </a:rPr>
              <a:t>i</a:t>
            </a:r>
            <a:r>
              <a:rPr dirty="0" smtClean="0" sz="4400" spc="-30">
                <a:latin typeface="Calibri"/>
                <a:cs typeface="Calibri"/>
                <a:hlinkClick r:id="rId3"/>
              </a:rPr>
              <a:t>n</a:t>
            </a:r>
            <a:r>
              <a:rPr dirty="0" smtClean="0" sz="4400" spc="-100">
                <a:latin typeface="Calibri"/>
                <a:cs typeface="Calibri"/>
              </a:rPr>
              <a:t>f</a:t>
            </a:r>
            <a:r>
              <a:rPr dirty="0" smtClean="0" sz="4400" spc="5">
                <a:latin typeface="Calibri"/>
                <a:cs typeface="Calibri"/>
              </a:rPr>
              <a:t>o</a:t>
            </a:r>
            <a:r>
              <a:rPr dirty="0" smtClean="0" sz="4400" spc="0">
                <a:latin typeface="Calibri"/>
                <a:cs typeface="Calibri"/>
              </a:rPr>
              <a:t>r</a:t>
            </a:r>
            <a:r>
              <a:rPr dirty="0" smtClean="0" sz="4400" spc="-5">
                <a:latin typeface="Calibri"/>
                <a:cs typeface="Calibri"/>
              </a:rPr>
              <a:t>m</a:t>
            </a:r>
            <a:r>
              <a:rPr dirty="0" smtClean="0" sz="4400" spc="-40">
                <a:latin typeface="Calibri"/>
                <a:cs typeface="Calibri"/>
              </a:rPr>
              <a:t>a</a:t>
            </a:r>
            <a:r>
              <a:rPr dirty="0" smtClean="0" sz="4400" spc="0">
                <a:latin typeface="Calibri"/>
                <a:cs typeface="Calibri"/>
              </a:rPr>
              <a:t>ti</a:t>
            </a:r>
            <a:r>
              <a:rPr dirty="0" smtClean="0" sz="4400" spc="5">
                <a:latin typeface="Calibri"/>
                <a:cs typeface="Calibri"/>
              </a:rPr>
              <a:t>o</a:t>
            </a:r>
            <a:r>
              <a:rPr dirty="0" smtClean="0" sz="4400" spc="0">
                <a:latin typeface="Calibri"/>
                <a:cs typeface="Calibri"/>
              </a:rPr>
              <a:t>n</a:t>
            </a:r>
            <a:r>
              <a:rPr dirty="0" smtClean="0" sz="4400" spc="0">
                <a:latin typeface="Calibri"/>
                <a:cs typeface="Calibri"/>
              </a:rPr>
              <a:t> </a:t>
            </a:r>
            <a:r>
              <a:rPr dirty="0" smtClean="0" sz="3200" spc="1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ww</a:t>
            </a:r>
            <a:r>
              <a:rPr dirty="0" smtClean="0" sz="3200" spc="-204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w</a:t>
            </a:r>
            <a:r>
              <a:rPr dirty="0" smtClean="0" sz="3200" spc="-7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.</a:t>
            </a:r>
            <a:r>
              <a:rPr dirty="0" smtClean="0" sz="3200" spc="-95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f</a:t>
            </a:r>
            <a:r>
              <a:rPr dirty="0" smtClean="0" sz="3200" spc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mtClean="0" sz="3200" spc="-5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m</a:t>
            </a:r>
            <a:r>
              <a:rPr dirty="0" smtClean="0" sz="3200" spc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mtClean="0" sz="3200" spc="3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.</a:t>
            </a:r>
            <a:r>
              <a:rPr dirty="0" smtClean="0" sz="3200" spc="-25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g</a:t>
            </a:r>
            <a:r>
              <a:rPr dirty="0" smtClean="0" sz="3200" spc="-15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</a:t>
            </a:r>
            <a:r>
              <a:rPr dirty="0" smtClean="0" sz="3200" spc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v</a:t>
            </a:r>
            <a:r>
              <a:rPr dirty="0" smtClean="0" sz="3200" spc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mtClean="0" sz="3200" spc="-3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</a:t>
            </a:r>
            <a:r>
              <a:rPr dirty="0" smtClean="0" sz="3200" spc="-55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mtClean="0" sz="3200" spc="-1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mtClean="0" sz="3200" spc="-5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p</a:t>
            </a:r>
            <a:r>
              <a:rPr dirty="0" smtClean="0" sz="3200" spc="-1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:</a:t>
            </a:r>
            <a:r>
              <a:rPr dirty="0" smtClean="0" sz="3200" spc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r>
              <a:rPr dirty="0" smtClean="0" sz="3200" spc="-65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r>
              <a:rPr dirty="0" smtClean="0" sz="3200" spc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</a:t>
            </a:r>
            <a:r>
              <a:rPr dirty="0" smtClean="0" sz="3200" spc="-65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dirty="0" smtClean="0" sz="3200" spc="-1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</a:t>
            </a:r>
            <a:r>
              <a:rPr dirty="0" smtClean="0" sz="3200" spc="-4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dirty="0" smtClean="0" sz="3200" spc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dirty="0" smtClean="0" sz="3200" spc="-5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</a:t>
            </a:r>
            <a:r>
              <a:rPr dirty="0" smtClean="0" sz="3200" spc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</a:t>
            </a:r>
            <a:r>
              <a:rPr dirty="0" smtClean="0" sz="3200" spc="-5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u</a:t>
            </a:r>
            <a:r>
              <a:rPr dirty="0" smtClean="0" sz="3200" spc="-5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dirty="0" smtClean="0" sz="3200" spc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ce</a:t>
            </a:r>
            <a:r>
              <a:rPr dirty="0" smtClean="0" sz="3200" spc="-1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</a:t>
            </a:r>
            <a:r>
              <a:rPr dirty="0" smtClean="0" sz="3200" spc="-5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.</a:t>
            </a:r>
            <a:r>
              <a:rPr dirty="0" smtClean="0" sz="3200" spc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</a:t>
            </a:r>
            <a:r>
              <a:rPr dirty="0" smtClean="0" sz="3200" spc="-5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dirty="0" smtClean="0" sz="3200" spc="114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g</a:t>
            </a:r>
            <a:r>
              <a:rPr dirty="0" smtClean="0" sz="3200" spc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/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84579" y="535940"/>
            <a:ext cx="1082040" cy="168275"/>
          </a:xfrm>
          <a:prstGeom prst="rect">
            <a:avLst/>
          </a:prstGeom>
        </p:spPr>
        <p:txBody>
          <a:bodyPr wrap="square" lIns="0" tIns="0" rIns="0" bIns="0" rtlCol="0" vert="vert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dirty="0" smtClean="0" sz="320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15790" y="891539"/>
            <a:ext cx="0" cy="3979163"/>
          </a:xfrm>
          <a:custGeom>
            <a:avLst/>
            <a:gdLst/>
            <a:ahLst/>
            <a:cxnLst/>
            <a:rect l="l" t="t" r="r" b="b"/>
            <a:pathLst>
              <a:path w="0" h="3979163">
                <a:moveTo>
                  <a:pt x="0" y="0"/>
                </a:moveTo>
                <a:lnTo>
                  <a:pt x="0" y="3979163"/>
                </a:lnTo>
              </a:path>
            </a:pathLst>
          </a:custGeom>
          <a:ln w="27178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304032" y="548640"/>
            <a:ext cx="585215" cy="143256"/>
          </a:xfrm>
          <a:custGeom>
            <a:avLst/>
            <a:gdLst/>
            <a:ahLst/>
            <a:cxnLst/>
            <a:rect l="l" t="t" r="r" b="b"/>
            <a:pathLst>
              <a:path w="585215" h="143256">
                <a:moveTo>
                  <a:pt x="585215" y="0"/>
                </a:moveTo>
                <a:lnTo>
                  <a:pt x="585215" y="143256"/>
                </a:lnTo>
                <a:lnTo>
                  <a:pt x="0" y="143256"/>
                </a:lnTo>
                <a:lnTo>
                  <a:pt x="0" y="0"/>
                </a:lnTo>
                <a:lnTo>
                  <a:pt x="585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449520" y="8099043"/>
            <a:ext cx="963930" cy="635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105410">
              <a:lnSpc>
                <a:spcPct val="100000"/>
              </a:lnSpc>
            </a:pPr>
            <a:r>
              <a:rPr dirty="0" smtClean="0" sz="2000" spc="-2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000" spc="-4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 chn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gy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1168" y="307530"/>
            <a:ext cx="3428996" cy="7454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1" y="844423"/>
            <a:ext cx="9141129" cy="1835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168394" y="3238499"/>
            <a:ext cx="2875787" cy="2875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210112" y="3280756"/>
            <a:ext cx="2743199" cy="274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199599" y="3270250"/>
            <a:ext cx="2755900" cy="2755900"/>
          </a:xfrm>
          <a:custGeom>
            <a:avLst/>
            <a:gdLst/>
            <a:ahLst/>
            <a:cxnLst/>
            <a:rect l="l" t="t" r="r" b="b"/>
            <a:pathLst>
              <a:path w="2755900" h="2755900">
                <a:moveTo>
                  <a:pt x="0" y="0"/>
                </a:moveTo>
                <a:lnTo>
                  <a:pt x="2755900" y="0"/>
                </a:lnTo>
                <a:lnTo>
                  <a:pt x="2755900" y="2755900"/>
                </a:lnTo>
                <a:lnTo>
                  <a:pt x="0" y="27559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331775" y="1050035"/>
            <a:ext cx="2478405" cy="17938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5720">
              <a:lnSpc>
                <a:spcPct val="100000"/>
              </a:lnSpc>
            </a:pPr>
            <a:r>
              <a:rPr dirty="0" smtClean="0" sz="3600" spc="-5">
                <a:latin typeface="Batang"/>
                <a:cs typeface="Batang"/>
              </a:rPr>
              <a:t>Q</a:t>
            </a:r>
            <a:r>
              <a:rPr dirty="0" smtClean="0" sz="3600" spc="0">
                <a:latin typeface="Batang"/>
                <a:cs typeface="Batang"/>
              </a:rPr>
              <a:t>ue</a:t>
            </a:r>
            <a:r>
              <a:rPr dirty="0" smtClean="0" sz="3600" spc="-5">
                <a:latin typeface="Batang"/>
                <a:cs typeface="Batang"/>
              </a:rPr>
              <a:t>s</a:t>
            </a:r>
            <a:r>
              <a:rPr dirty="0" smtClean="0" sz="3600" spc="0">
                <a:latin typeface="Batang"/>
                <a:cs typeface="Batang"/>
              </a:rPr>
              <a:t>ti</a:t>
            </a:r>
            <a:r>
              <a:rPr dirty="0" smtClean="0" sz="3600" spc="-5">
                <a:latin typeface="Batang"/>
                <a:cs typeface="Batang"/>
              </a:rPr>
              <a:t>o</a:t>
            </a:r>
            <a:r>
              <a:rPr dirty="0" smtClean="0" sz="3600" spc="-5">
                <a:latin typeface="Batang"/>
                <a:cs typeface="Batang"/>
              </a:rPr>
              <a:t>n</a:t>
            </a:r>
            <a:r>
              <a:rPr dirty="0" smtClean="0" sz="3600" spc="-20">
                <a:latin typeface="Batang"/>
                <a:cs typeface="Batang"/>
              </a:rPr>
              <a:t>s</a:t>
            </a:r>
            <a:r>
              <a:rPr dirty="0" smtClean="0" sz="3600" spc="-20">
                <a:latin typeface="Batang"/>
                <a:cs typeface="Batang"/>
              </a:rPr>
              <a:t>?</a:t>
            </a:r>
            <a:endParaRPr sz="3600">
              <a:latin typeface="Batang"/>
              <a:cs typeface="Batang"/>
            </a:endParaRPr>
          </a:p>
          <a:p>
            <a:pPr>
              <a:lnSpc>
                <a:spcPts val="550"/>
              </a:lnSpc>
              <a:spcBef>
                <a:spcPts val="40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ts val="4210"/>
              </a:lnSpc>
            </a:pPr>
            <a:r>
              <a:rPr dirty="0" smtClean="0" sz="3600">
                <a:latin typeface="Batang"/>
                <a:cs typeface="Batang"/>
              </a:rPr>
              <a:t>T</a:t>
            </a:r>
            <a:r>
              <a:rPr dirty="0" smtClean="0" sz="3600" spc="-5">
                <a:latin typeface="Batang"/>
                <a:cs typeface="Batang"/>
              </a:rPr>
              <a:t>h</a:t>
            </a:r>
            <a:r>
              <a:rPr dirty="0" smtClean="0" sz="3600" spc="-20">
                <a:latin typeface="Batang"/>
                <a:cs typeface="Batang"/>
              </a:rPr>
              <a:t>a</a:t>
            </a:r>
            <a:r>
              <a:rPr dirty="0" smtClean="0" sz="3600" spc="-20">
                <a:latin typeface="Batang"/>
                <a:cs typeface="Batang"/>
              </a:rPr>
              <a:t>nk</a:t>
            </a:r>
            <a:r>
              <a:rPr dirty="0" smtClean="0" sz="3600" spc="-20">
                <a:latin typeface="Batang"/>
                <a:cs typeface="Batang"/>
              </a:rPr>
              <a:t> </a:t>
            </a:r>
            <a:r>
              <a:rPr dirty="0" smtClean="0" sz="3600" spc="-30">
                <a:latin typeface="Batang"/>
                <a:cs typeface="Batang"/>
              </a:rPr>
              <a:t>y</a:t>
            </a:r>
            <a:r>
              <a:rPr dirty="0" smtClean="0" sz="3600" spc="0">
                <a:latin typeface="Batang"/>
                <a:cs typeface="Batang"/>
              </a:rPr>
              <a:t>ou</a:t>
            </a:r>
            <a:r>
              <a:rPr dirty="0" smtClean="0" sz="3600" spc="-15">
                <a:latin typeface="Batang"/>
                <a:cs typeface="Batang"/>
              </a:rPr>
              <a:t>.</a:t>
            </a:r>
            <a:endParaRPr sz="3600">
              <a:latin typeface="Batang"/>
              <a:cs typeface="Batang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9"/>
            <a:ext cx="9144000" cy="1311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0195" y="1963286"/>
            <a:ext cx="5510530" cy="2616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400" spc="-25">
                <a:latin typeface="Batang"/>
                <a:cs typeface="Batang"/>
              </a:rPr>
              <a:t>M</a:t>
            </a:r>
            <a:r>
              <a:rPr dirty="0" smtClean="0" sz="2400" spc="-25">
                <a:latin typeface="Batang"/>
                <a:cs typeface="Batang"/>
              </a:rPr>
              <a:t>o</a:t>
            </a:r>
            <a:r>
              <a:rPr dirty="0" smtClean="0" sz="2400" spc="-5">
                <a:latin typeface="Batang"/>
                <a:cs typeface="Batang"/>
              </a:rPr>
              <a:t>n</a:t>
            </a:r>
            <a:r>
              <a:rPr dirty="0" smtClean="0" sz="2400" spc="0">
                <a:latin typeface="Batang"/>
                <a:cs typeface="Batang"/>
              </a:rPr>
              <a:t>i</a:t>
            </a:r>
            <a:r>
              <a:rPr dirty="0" smtClean="0" sz="2400" spc="-5">
                <a:latin typeface="Batang"/>
                <a:cs typeface="Batang"/>
              </a:rPr>
              <a:t>c</a:t>
            </a:r>
            <a:r>
              <a:rPr dirty="0" smtClean="0" sz="2400" spc="-15">
                <a:latin typeface="Batang"/>
                <a:cs typeface="Batang"/>
              </a:rPr>
              <a:t>a</a:t>
            </a:r>
            <a:r>
              <a:rPr dirty="0" smtClean="0" sz="2400" spc="-15">
                <a:latin typeface="Batang"/>
                <a:cs typeface="Batang"/>
              </a:rPr>
              <a:t> </a:t>
            </a:r>
            <a:r>
              <a:rPr dirty="0" smtClean="0" sz="2400" spc="-20">
                <a:latin typeface="Batang"/>
                <a:cs typeface="Batang"/>
              </a:rPr>
              <a:t>F</a:t>
            </a:r>
            <a:r>
              <a:rPr dirty="0" smtClean="0" sz="2400" spc="-20">
                <a:latin typeface="Batang"/>
                <a:cs typeface="Batang"/>
              </a:rPr>
              <a:t>a</a:t>
            </a:r>
            <a:r>
              <a:rPr dirty="0" smtClean="0" sz="2400" spc="0">
                <a:latin typeface="Batang"/>
                <a:cs typeface="Batang"/>
              </a:rPr>
              <a:t>rris -</a:t>
            </a:r>
            <a:r>
              <a:rPr dirty="0" smtClean="0" sz="2400" spc="-10">
                <a:latin typeface="Batang"/>
                <a:cs typeface="Batang"/>
              </a:rPr>
              <a:t> </a:t>
            </a:r>
            <a:r>
              <a:rPr dirty="0" smtClean="0" sz="2400" spc="-25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ma</a:t>
            </a:r>
            <a:r>
              <a:rPr dirty="0" smtClean="0" sz="2400" spc="0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t</a:t>
            </a:r>
            <a:r>
              <a:rPr dirty="0" smtClean="0" sz="2400" spc="-5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ee</a:t>
            </a:r>
            <a:r>
              <a:rPr dirty="0" smtClean="0" sz="2400" spc="0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t</a:t>
            </a:r>
            <a:r>
              <a:rPr dirty="0" smtClean="0" sz="2400" spc="-15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s</a:t>
            </a:r>
            <a:r>
              <a:rPr dirty="0" smtClean="0" sz="2400" spc="-15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@</a:t>
            </a:r>
            <a:r>
              <a:rPr dirty="0" smtClean="0" sz="2400" spc="-5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un</a:t>
            </a:r>
            <a:r>
              <a:rPr dirty="0" smtClean="0" sz="2400" spc="0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o</a:t>
            </a:r>
            <a:r>
              <a:rPr dirty="0" smtClean="0" sz="2400" spc="-15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.</a:t>
            </a:r>
            <a:r>
              <a:rPr dirty="0" smtClean="0" sz="2400" spc="-15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e</a:t>
            </a:r>
            <a:r>
              <a:rPr dirty="0" smtClean="0" sz="2400" spc="5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d</a:t>
            </a:r>
            <a:r>
              <a:rPr dirty="0" smtClean="0" sz="2400" spc="0" u="heavy">
                <a:solidFill>
                  <a:srgbClr val="0000FF"/>
                </a:solidFill>
                <a:latin typeface="Batang"/>
                <a:cs typeface="Batang"/>
                <a:hlinkClick r:id="rId3"/>
              </a:rPr>
              <a:t>u</a:t>
            </a:r>
            <a:endParaRPr sz="2400">
              <a:latin typeface="Batang"/>
              <a:cs typeface="Batang"/>
            </a:endParaRPr>
          </a:p>
          <a:p>
            <a:pPr>
              <a:lnSpc>
                <a:spcPts val="550"/>
              </a:lnSpc>
              <a:spcBef>
                <a:spcPts val="49"/>
              </a:spcBef>
              <a:buFont typeface="Arial"/>
              <a:buChar char="•"/>
            </a:pPr>
            <a:endParaRPr sz="55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400">
                <a:latin typeface="Batang"/>
                <a:cs typeface="Batang"/>
              </a:rPr>
              <a:t>T</a:t>
            </a:r>
            <a:r>
              <a:rPr dirty="0" smtClean="0" sz="2400" spc="-20">
                <a:latin typeface="Batang"/>
                <a:cs typeface="Batang"/>
              </a:rPr>
              <a:t>a</a:t>
            </a:r>
            <a:r>
              <a:rPr dirty="0" smtClean="0" sz="2400" spc="0">
                <a:latin typeface="Batang"/>
                <a:cs typeface="Batang"/>
              </a:rPr>
              <a:t>ra</a:t>
            </a:r>
            <a:r>
              <a:rPr dirty="0" smtClean="0" sz="2400" spc="-15">
                <a:latin typeface="Batang"/>
                <a:cs typeface="Batang"/>
              </a:rPr>
              <a:t> </a:t>
            </a:r>
            <a:r>
              <a:rPr dirty="0" smtClean="0" sz="2400" spc="-20">
                <a:latin typeface="Batang"/>
                <a:cs typeface="Batang"/>
              </a:rPr>
              <a:t>L</a:t>
            </a:r>
            <a:r>
              <a:rPr dirty="0" smtClean="0" sz="2400" spc="-20">
                <a:latin typeface="Batang"/>
                <a:cs typeface="Batang"/>
              </a:rPr>
              <a:t>a</a:t>
            </a:r>
            <a:r>
              <a:rPr dirty="0" smtClean="0" sz="2400" spc="-30">
                <a:latin typeface="Batang"/>
                <a:cs typeface="Batang"/>
              </a:rPr>
              <a:t>m</a:t>
            </a:r>
            <a:r>
              <a:rPr dirty="0" smtClean="0" sz="2400" spc="-5">
                <a:latin typeface="Batang"/>
                <a:cs typeface="Batang"/>
              </a:rPr>
              <a:t>b</a:t>
            </a:r>
            <a:r>
              <a:rPr dirty="0" smtClean="0" sz="2400" spc="-5">
                <a:latin typeface="Batang"/>
                <a:cs typeface="Batang"/>
              </a:rPr>
              <a:t>e</a:t>
            </a:r>
            <a:r>
              <a:rPr dirty="0" smtClean="0" sz="2400" spc="0">
                <a:latin typeface="Batang"/>
                <a:cs typeface="Batang"/>
              </a:rPr>
              <a:t>th</a:t>
            </a:r>
            <a:r>
              <a:rPr dirty="0" smtClean="0" sz="2400" spc="5">
                <a:latin typeface="Batang"/>
                <a:cs typeface="Batang"/>
              </a:rPr>
              <a:t> </a:t>
            </a:r>
            <a:r>
              <a:rPr dirty="0" smtClean="0" sz="2400" spc="0">
                <a:latin typeface="Batang"/>
                <a:cs typeface="Batang"/>
              </a:rPr>
              <a:t>- </a:t>
            </a:r>
            <a:r>
              <a:rPr dirty="0" smtClean="0" sz="2400" spc="0" u="heavy">
                <a:solidFill>
                  <a:srgbClr val="0000FF"/>
                </a:solidFill>
                <a:latin typeface="Batang"/>
                <a:cs typeface="Batang"/>
                <a:hlinkClick r:id="rId4"/>
              </a:rPr>
              <a:t>t</a:t>
            </a:r>
            <a:r>
              <a:rPr dirty="0" smtClean="0" sz="2400" spc="-15" u="heavy">
                <a:solidFill>
                  <a:srgbClr val="0000FF"/>
                </a:solidFill>
                <a:latin typeface="Batang"/>
                <a:cs typeface="Batang"/>
                <a:hlinkClick r:id="rId4"/>
              </a:rPr>
              <a:t>l</a:t>
            </a:r>
            <a:r>
              <a:rPr dirty="0" smtClean="0" sz="2400" spc="-20" u="heavy">
                <a:solidFill>
                  <a:srgbClr val="0000FF"/>
                </a:solidFill>
                <a:latin typeface="Batang"/>
                <a:cs typeface="Batang"/>
                <a:hlinkClick r:id="rId4"/>
              </a:rPr>
              <a:t>a</a:t>
            </a:r>
            <a:r>
              <a:rPr dirty="0" smtClean="0" sz="2400" spc="-20" u="heavy">
                <a:solidFill>
                  <a:srgbClr val="0000FF"/>
                </a:solidFill>
                <a:latin typeface="Batang"/>
                <a:cs typeface="Batang"/>
                <a:hlinkClick r:id="rId4"/>
              </a:rPr>
              <a:t>mbe</a:t>
            </a:r>
            <a:r>
              <a:rPr dirty="0" smtClean="0" sz="2400" spc="0" u="heavy">
                <a:solidFill>
                  <a:srgbClr val="0000FF"/>
                </a:solidFill>
                <a:latin typeface="Batang"/>
                <a:cs typeface="Batang"/>
                <a:hlinkClick r:id="rId4"/>
              </a:rPr>
              <a:t>t</a:t>
            </a:r>
            <a:r>
              <a:rPr dirty="0" smtClean="0" sz="2400" spc="-20" u="heavy">
                <a:solidFill>
                  <a:srgbClr val="0000FF"/>
                </a:solidFill>
                <a:latin typeface="Batang"/>
                <a:cs typeface="Batang"/>
                <a:hlinkClick r:id="rId4"/>
              </a:rPr>
              <a:t>1</a:t>
            </a:r>
            <a:r>
              <a:rPr dirty="0" smtClean="0" sz="2400" spc="-25" u="heavy">
                <a:solidFill>
                  <a:srgbClr val="0000FF"/>
                </a:solidFill>
                <a:latin typeface="Batang"/>
                <a:cs typeface="Batang"/>
                <a:hlinkClick r:id="rId4"/>
              </a:rPr>
              <a:t>@</a:t>
            </a:r>
            <a:r>
              <a:rPr dirty="0" smtClean="0" sz="2400" spc="-5" u="heavy">
                <a:solidFill>
                  <a:srgbClr val="0000FF"/>
                </a:solidFill>
                <a:latin typeface="Batang"/>
                <a:cs typeface="Batang"/>
                <a:hlinkClick r:id="rId4"/>
              </a:rPr>
              <a:t>un</a:t>
            </a:r>
            <a:r>
              <a:rPr dirty="0" smtClean="0" sz="2400" spc="0" u="heavy">
                <a:solidFill>
                  <a:srgbClr val="0000FF"/>
                </a:solidFill>
                <a:latin typeface="Batang"/>
                <a:cs typeface="Batang"/>
                <a:hlinkClick r:id="rId4"/>
              </a:rPr>
              <a:t>o</a:t>
            </a:r>
            <a:r>
              <a:rPr dirty="0" smtClean="0" sz="2400" spc="-15" u="heavy">
                <a:solidFill>
                  <a:srgbClr val="0000FF"/>
                </a:solidFill>
                <a:latin typeface="Batang"/>
                <a:cs typeface="Batang"/>
                <a:hlinkClick r:id="rId4"/>
              </a:rPr>
              <a:t>.</a:t>
            </a:r>
            <a:r>
              <a:rPr dirty="0" smtClean="0" sz="2400" spc="-15" u="heavy">
                <a:solidFill>
                  <a:srgbClr val="0000FF"/>
                </a:solidFill>
                <a:latin typeface="Batang"/>
                <a:cs typeface="Batang"/>
                <a:hlinkClick r:id="rId4"/>
              </a:rPr>
              <a:t>edu</a:t>
            </a:r>
            <a:endParaRPr sz="2400">
              <a:latin typeface="Batang"/>
              <a:cs typeface="Batang"/>
            </a:endParaRPr>
          </a:p>
          <a:p>
            <a:pPr>
              <a:lnSpc>
                <a:spcPts val="800"/>
              </a:lnSpc>
              <a:spcBef>
                <a:spcPts val="0"/>
              </a:spcBef>
              <a:buFont typeface="Arial"/>
              <a:buChar char="•"/>
            </a:pPr>
            <a:endParaRPr sz="8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400" spc="-5">
                <a:latin typeface="Batang"/>
                <a:cs typeface="Batang"/>
              </a:rPr>
              <a:t>On</a:t>
            </a:r>
            <a:r>
              <a:rPr dirty="0" smtClean="0" sz="2400" spc="-15">
                <a:latin typeface="Batang"/>
                <a:cs typeface="Batang"/>
              </a:rPr>
              <a:t>l</a:t>
            </a:r>
            <a:r>
              <a:rPr dirty="0" smtClean="0" sz="2400" spc="0">
                <a:latin typeface="Batang"/>
                <a:cs typeface="Batang"/>
              </a:rPr>
              <a:t>i</a:t>
            </a:r>
            <a:r>
              <a:rPr dirty="0" smtClean="0" sz="2400" spc="-5">
                <a:latin typeface="Batang"/>
                <a:cs typeface="Batang"/>
              </a:rPr>
              <a:t>n</a:t>
            </a:r>
            <a:r>
              <a:rPr dirty="0" smtClean="0" sz="2400" spc="0">
                <a:latin typeface="Batang"/>
                <a:cs typeface="Batang"/>
              </a:rPr>
              <a:t>e</a:t>
            </a:r>
            <a:r>
              <a:rPr dirty="0" smtClean="0" sz="2400" spc="10">
                <a:latin typeface="Batang"/>
                <a:cs typeface="Batang"/>
              </a:rPr>
              <a:t> </a:t>
            </a:r>
            <a:r>
              <a:rPr dirty="0" smtClean="0" sz="2400" spc="-20">
                <a:latin typeface="Batang"/>
                <a:cs typeface="Batang"/>
              </a:rPr>
              <a:t>Re</a:t>
            </a:r>
            <a:r>
              <a:rPr dirty="0" smtClean="0" sz="2400" spc="-15">
                <a:latin typeface="Batang"/>
                <a:cs typeface="Batang"/>
              </a:rPr>
              <a:t>s</a:t>
            </a:r>
            <a:r>
              <a:rPr dirty="0" smtClean="0" sz="2400" spc="-15">
                <a:latin typeface="Batang"/>
                <a:cs typeface="Batang"/>
              </a:rPr>
              <a:t>o</a:t>
            </a:r>
            <a:r>
              <a:rPr dirty="0" smtClean="0" sz="2400" spc="-5">
                <a:latin typeface="Batang"/>
                <a:cs typeface="Batang"/>
              </a:rPr>
              <a:t>u</a:t>
            </a:r>
            <a:r>
              <a:rPr dirty="0" smtClean="0" sz="2400" spc="0">
                <a:latin typeface="Batang"/>
                <a:cs typeface="Batang"/>
              </a:rPr>
              <a:t>r</a:t>
            </a:r>
            <a:r>
              <a:rPr dirty="0" smtClean="0" sz="2400" spc="-20">
                <a:latin typeface="Batang"/>
                <a:cs typeface="Batang"/>
              </a:rPr>
              <a:t>ce</a:t>
            </a:r>
            <a:r>
              <a:rPr dirty="0" smtClean="0" sz="2400" spc="-15">
                <a:latin typeface="Batang"/>
                <a:cs typeface="Batang"/>
              </a:rPr>
              <a:t>s</a:t>
            </a:r>
            <a:r>
              <a:rPr dirty="0" smtClean="0" sz="2400" spc="25">
                <a:latin typeface="Batang"/>
                <a:cs typeface="Batang"/>
              </a:rPr>
              <a:t> </a:t>
            </a:r>
            <a:r>
              <a:rPr dirty="0" smtClean="0" sz="2400" spc="0">
                <a:latin typeface="Batang"/>
                <a:cs typeface="Batang"/>
              </a:rPr>
              <a:t>–</a:t>
            </a:r>
            <a:endParaRPr sz="2400">
              <a:latin typeface="Batang"/>
              <a:cs typeface="Batang"/>
            </a:endParaRPr>
          </a:p>
          <a:p>
            <a:pPr algn="ctr" marR="91440">
              <a:lnSpc>
                <a:spcPct val="100000"/>
              </a:lnSpc>
              <a:spcBef>
                <a:spcPts val="40"/>
              </a:spcBef>
            </a:pPr>
            <a:r>
              <a:rPr dirty="0" smtClean="0" sz="4000" spc="-35" u="heavy">
                <a:solidFill>
                  <a:srgbClr val="0070C0"/>
                </a:solidFill>
                <a:latin typeface="Batang"/>
                <a:cs typeface="Batang"/>
                <a:hlinkClick r:id="rId5"/>
              </a:rPr>
              <a:t>www.</a:t>
            </a:r>
            <a:r>
              <a:rPr dirty="0" smtClean="0" sz="4000" spc="-15" u="heavy">
                <a:solidFill>
                  <a:srgbClr val="0070C0"/>
                </a:solidFill>
                <a:latin typeface="Batang"/>
                <a:cs typeface="Batang"/>
                <a:hlinkClick r:id="rId5"/>
              </a:rPr>
              <a:t>u</a:t>
            </a:r>
            <a:r>
              <a:rPr dirty="0" smtClean="0" sz="4000" spc="-25" u="heavy">
                <a:solidFill>
                  <a:srgbClr val="0070C0"/>
                </a:solidFill>
                <a:latin typeface="Batang"/>
                <a:cs typeface="Batang"/>
                <a:hlinkClick r:id="rId5"/>
              </a:rPr>
              <a:t>n</a:t>
            </a:r>
            <a:r>
              <a:rPr dirty="0" smtClean="0" sz="4000" spc="-25" u="heavy">
                <a:solidFill>
                  <a:srgbClr val="0070C0"/>
                </a:solidFill>
                <a:latin typeface="Batang"/>
                <a:cs typeface="Batang"/>
                <a:hlinkClick r:id="rId5"/>
              </a:rPr>
              <a:t>o</a:t>
            </a:r>
            <a:r>
              <a:rPr dirty="0" smtClean="0" sz="4000" spc="-20" u="heavy">
                <a:solidFill>
                  <a:srgbClr val="0070C0"/>
                </a:solidFill>
                <a:latin typeface="Batang"/>
                <a:cs typeface="Batang"/>
                <a:hlinkClick r:id="rId5"/>
              </a:rPr>
              <a:t>.</a:t>
            </a:r>
            <a:r>
              <a:rPr dirty="0" smtClean="0" sz="4000" spc="-25" u="heavy">
                <a:solidFill>
                  <a:srgbClr val="0070C0"/>
                </a:solidFill>
                <a:latin typeface="Batang"/>
                <a:cs typeface="Batang"/>
                <a:hlinkClick r:id="rId5"/>
              </a:rPr>
              <a:t>e</a:t>
            </a:r>
            <a:r>
              <a:rPr dirty="0" smtClean="0" sz="4000" spc="-30" u="heavy">
                <a:solidFill>
                  <a:srgbClr val="0070C0"/>
                </a:solidFill>
                <a:latin typeface="Batang"/>
                <a:cs typeface="Batang"/>
                <a:hlinkClick r:id="rId5"/>
              </a:rPr>
              <a:t>d</a:t>
            </a:r>
            <a:r>
              <a:rPr dirty="0" smtClean="0" sz="4000" spc="-20" u="heavy">
                <a:solidFill>
                  <a:srgbClr val="0070C0"/>
                </a:solidFill>
                <a:latin typeface="Batang"/>
                <a:cs typeface="Batang"/>
                <a:hlinkClick r:id="rId5"/>
              </a:rPr>
              <a:t>u</a:t>
            </a:r>
            <a:r>
              <a:rPr dirty="0" smtClean="0" sz="4000" spc="-15" u="heavy">
                <a:solidFill>
                  <a:srgbClr val="0070C0"/>
                </a:solidFill>
                <a:latin typeface="Batang"/>
                <a:cs typeface="Batang"/>
                <a:hlinkClick r:id="rId5"/>
              </a:rPr>
              <a:t>/</a:t>
            </a:r>
            <a:r>
              <a:rPr dirty="0" smtClean="0" sz="4000" spc="-25" u="heavy">
                <a:solidFill>
                  <a:srgbClr val="0070C0"/>
                </a:solidFill>
                <a:latin typeface="Batang"/>
                <a:cs typeface="Batang"/>
                <a:hlinkClick r:id="rId5"/>
              </a:rPr>
              <a:t>chart</a:t>
            </a:r>
            <a:endParaRPr sz="4000">
              <a:latin typeface="Batang"/>
              <a:cs typeface="Batang"/>
            </a:endParaRPr>
          </a:p>
          <a:p>
            <a:pPr>
              <a:lnSpc>
                <a:spcPts val="750"/>
              </a:lnSpc>
              <a:spcBef>
                <a:spcPts val="5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400" spc="-20">
                <a:latin typeface="Batang"/>
                <a:cs typeface="Batang"/>
              </a:rPr>
              <a:t>F</a:t>
            </a:r>
            <a:r>
              <a:rPr dirty="0" smtClean="0" sz="2400" spc="-20">
                <a:latin typeface="Batang"/>
                <a:cs typeface="Batang"/>
              </a:rPr>
              <a:t>o</a:t>
            </a:r>
            <a:r>
              <a:rPr dirty="0" smtClean="0" sz="2400" spc="-15">
                <a:latin typeface="Batang"/>
                <a:cs typeface="Batang"/>
              </a:rPr>
              <a:t>ll</a:t>
            </a:r>
            <a:r>
              <a:rPr dirty="0" smtClean="0" sz="2400" spc="-20">
                <a:latin typeface="Batang"/>
                <a:cs typeface="Batang"/>
              </a:rPr>
              <a:t>ow</a:t>
            </a:r>
            <a:r>
              <a:rPr dirty="0" smtClean="0" sz="2400" spc="-20">
                <a:latin typeface="Batang"/>
                <a:cs typeface="Batang"/>
              </a:rPr>
              <a:t> </a:t>
            </a:r>
            <a:r>
              <a:rPr dirty="0" smtClean="0" sz="2400" spc="-5">
                <a:latin typeface="Batang"/>
                <a:cs typeface="Batang"/>
              </a:rPr>
              <a:t>U</a:t>
            </a:r>
            <a:r>
              <a:rPr dirty="0" smtClean="0" sz="2400" spc="-5">
                <a:latin typeface="Batang"/>
                <a:cs typeface="Batang"/>
              </a:rPr>
              <a:t>N</a:t>
            </a:r>
            <a:r>
              <a:rPr dirty="0" smtClean="0" sz="2400" spc="-5">
                <a:latin typeface="Batang"/>
                <a:cs typeface="Batang"/>
              </a:rPr>
              <a:t>O</a:t>
            </a:r>
            <a:r>
              <a:rPr dirty="0" smtClean="0" sz="2400" spc="0">
                <a:latin typeface="Batang"/>
                <a:cs typeface="Batang"/>
              </a:rPr>
              <a:t>-C</a:t>
            </a:r>
            <a:r>
              <a:rPr dirty="0" smtClean="0" sz="2400" spc="-25">
                <a:latin typeface="Batang"/>
                <a:cs typeface="Batang"/>
              </a:rPr>
              <a:t>HAR</a:t>
            </a:r>
            <a:r>
              <a:rPr dirty="0" smtClean="0" sz="2400" spc="0">
                <a:latin typeface="Batang"/>
                <a:cs typeface="Batang"/>
              </a:rPr>
              <a:t>T</a:t>
            </a:r>
            <a:endParaRPr sz="2400">
              <a:latin typeface="Batang"/>
              <a:cs typeface="Batang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8654" y="6187821"/>
            <a:ext cx="196596" cy="512064"/>
          </a:xfrm>
          <a:custGeom>
            <a:avLst/>
            <a:gdLst/>
            <a:ahLst/>
            <a:cxnLst/>
            <a:rect l="l" t="t" r="r" b="b"/>
            <a:pathLst>
              <a:path w="196596" h="512064">
                <a:moveTo>
                  <a:pt x="0" y="0"/>
                </a:moveTo>
                <a:lnTo>
                  <a:pt x="196596" y="0"/>
                </a:lnTo>
                <a:lnTo>
                  <a:pt x="196596" y="512063"/>
                </a:lnTo>
                <a:lnTo>
                  <a:pt x="0" y="51206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301241" y="4589729"/>
            <a:ext cx="609733" cy="6104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062376" y="4589720"/>
            <a:ext cx="610491" cy="6104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712072" y="4589721"/>
            <a:ext cx="1257088" cy="6108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74040" y="996696"/>
            <a:ext cx="4358005" cy="5346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4210"/>
              </a:lnSpc>
            </a:pPr>
            <a:r>
              <a:rPr dirty="0" smtClean="0" sz="3600" spc="-5">
                <a:latin typeface="Batang"/>
                <a:cs typeface="Batang"/>
              </a:rPr>
              <a:t>C</a:t>
            </a:r>
            <a:r>
              <a:rPr dirty="0" smtClean="0" sz="3600" spc="0">
                <a:latin typeface="Batang"/>
                <a:cs typeface="Batang"/>
              </a:rPr>
              <a:t>o</a:t>
            </a:r>
            <a:r>
              <a:rPr dirty="0" smtClean="0" sz="3600" spc="-5">
                <a:latin typeface="Batang"/>
                <a:cs typeface="Batang"/>
              </a:rPr>
              <a:t>n</a:t>
            </a:r>
            <a:r>
              <a:rPr dirty="0" smtClean="0" sz="3600" spc="0">
                <a:latin typeface="Batang"/>
                <a:cs typeface="Batang"/>
              </a:rPr>
              <a:t>tact</a:t>
            </a:r>
            <a:r>
              <a:rPr dirty="0" smtClean="0" sz="3600" spc="-10">
                <a:latin typeface="Batang"/>
                <a:cs typeface="Batang"/>
              </a:rPr>
              <a:t> </a:t>
            </a:r>
            <a:r>
              <a:rPr dirty="0" smtClean="0" sz="3600" spc="0">
                <a:latin typeface="Batang"/>
                <a:cs typeface="Batang"/>
              </a:rPr>
              <a:t>I</a:t>
            </a:r>
            <a:r>
              <a:rPr dirty="0" smtClean="0" sz="3600" spc="-5">
                <a:latin typeface="Batang"/>
                <a:cs typeface="Batang"/>
              </a:rPr>
              <a:t>n</a:t>
            </a:r>
            <a:r>
              <a:rPr dirty="0" smtClean="0" sz="3600" spc="5">
                <a:latin typeface="Batang"/>
                <a:cs typeface="Batang"/>
              </a:rPr>
              <a:t>f</a:t>
            </a:r>
            <a:r>
              <a:rPr dirty="0" smtClean="0" sz="3600" spc="0">
                <a:latin typeface="Batang"/>
                <a:cs typeface="Batang"/>
              </a:rPr>
              <a:t>ormati</a:t>
            </a:r>
            <a:r>
              <a:rPr dirty="0" smtClean="0" sz="3600" spc="-5">
                <a:latin typeface="Batang"/>
                <a:cs typeface="Batang"/>
              </a:rPr>
              <a:t>o</a:t>
            </a:r>
            <a:r>
              <a:rPr dirty="0" smtClean="0" sz="3600" spc="0">
                <a:latin typeface="Batang"/>
                <a:cs typeface="Batang"/>
              </a:rPr>
              <a:t>n</a:t>
            </a:r>
            <a:endParaRPr sz="3600">
              <a:latin typeface="Batang"/>
              <a:cs typeface="Batang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7997" rIns="0" bIns="0" rtlCol="0" vert="horz">
            <a:noAutofit/>
          </a:bodyPr>
          <a:lstStyle/>
          <a:p>
            <a:pPr marL="597535">
              <a:lnSpc>
                <a:spcPts val="5125"/>
              </a:lnSpc>
            </a:pPr>
            <a:r>
              <a:rPr dirty="0" smtClean="0" sz="4400">
                <a:latin typeface="Batang"/>
                <a:cs typeface="Batang"/>
              </a:rPr>
              <a:t>Pro</a:t>
            </a:r>
            <a:r>
              <a:rPr dirty="0" smtClean="0" sz="4400" spc="-10">
                <a:latin typeface="Batang"/>
                <a:cs typeface="Batang"/>
              </a:rPr>
              <a:t>j</a:t>
            </a:r>
            <a:r>
              <a:rPr dirty="0" smtClean="0" sz="4400" spc="-10">
                <a:latin typeface="Batang"/>
                <a:cs typeface="Batang"/>
              </a:rPr>
              <a:t>e</a:t>
            </a:r>
            <a:r>
              <a:rPr dirty="0" smtClean="0" sz="4400" spc="0">
                <a:latin typeface="Batang"/>
                <a:cs typeface="Batang"/>
              </a:rPr>
              <a:t>ct</a:t>
            </a:r>
            <a:r>
              <a:rPr dirty="0" smtClean="0" sz="4400" spc="-10">
                <a:latin typeface="Batang"/>
                <a:cs typeface="Batang"/>
              </a:rPr>
              <a:t> </a:t>
            </a:r>
            <a:r>
              <a:rPr dirty="0" smtClean="0" sz="4400" spc="0">
                <a:latin typeface="Batang"/>
                <a:cs typeface="Batang"/>
              </a:rPr>
              <a:t>Backgro</a:t>
            </a:r>
            <a:r>
              <a:rPr dirty="0" smtClean="0" sz="4400" spc="-5">
                <a:latin typeface="Batang"/>
                <a:cs typeface="Batang"/>
              </a:rPr>
              <a:t>u</a:t>
            </a:r>
            <a:r>
              <a:rPr dirty="0" smtClean="0" sz="4400" spc="-10">
                <a:latin typeface="Batang"/>
                <a:cs typeface="Batang"/>
              </a:rPr>
              <a:t>n</a:t>
            </a:r>
            <a:r>
              <a:rPr dirty="0" smtClean="0" sz="4400" spc="0">
                <a:latin typeface="Batang"/>
                <a:cs typeface="Batang"/>
              </a:rPr>
              <a:t>d</a:t>
            </a:r>
            <a:endParaRPr sz="4400">
              <a:latin typeface="Batang"/>
              <a:cs typeface="Batang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8340" y="1965454"/>
            <a:ext cx="3745865" cy="2643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marR="12700" indent="-343535">
              <a:lnSpc>
                <a:spcPts val="281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600" spc="-5">
                <a:latin typeface="Batang"/>
                <a:cs typeface="Batang"/>
              </a:rPr>
              <a:t>H</a:t>
            </a:r>
            <a:r>
              <a:rPr dirty="0" smtClean="0" sz="2600" spc="0">
                <a:latin typeface="Batang"/>
                <a:cs typeface="Batang"/>
              </a:rPr>
              <a:t>e</a:t>
            </a:r>
            <a:r>
              <a:rPr dirty="0" smtClean="0" sz="2600" spc="-10">
                <a:latin typeface="Batang"/>
                <a:cs typeface="Batang"/>
              </a:rPr>
              <a:t>l</a:t>
            </a:r>
            <a:r>
              <a:rPr dirty="0" smtClean="0" sz="2600" spc="0">
                <a:latin typeface="Batang"/>
                <a:cs typeface="Batang"/>
              </a:rPr>
              <a:t>d</a:t>
            </a:r>
            <a:r>
              <a:rPr dirty="0" smtClean="0" sz="2600" spc="-15">
                <a:latin typeface="Batang"/>
                <a:cs typeface="Batang"/>
              </a:rPr>
              <a:t> </a:t>
            </a:r>
            <a:r>
              <a:rPr dirty="0" smtClean="0" sz="2600" spc="0">
                <a:latin typeface="Batang"/>
                <a:cs typeface="Batang"/>
              </a:rPr>
              <a:t>state</a:t>
            </a:r>
            <a:r>
              <a:rPr dirty="0" smtClean="0" sz="2600" spc="-10">
                <a:latin typeface="Batang"/>
                <a:cs typeface="Batang"/>
              </a:rPr>
              <a:t>w</a:t>
            </a:r>
            <a:r>
              <a:rPr dirty="0" smtClean="0" sz="2600" spc="0">
                <a:latin typeface="Batang"/>
                <a:cs typeface="Batang"/>
              </a:rPr>
              <a:t>ide</a:t>
            </a:r>
            <a:r>
              <a:rPr dirty="0" smtClean="0" sz="2600" spc="0">
                <a:latin typeface="Batang"/>
                <a:cs typeface="Batang"/>
              </a:rPr>
              <a:t> </a:t>
            </a:r>
            <a:r>
              <a:rPr dirty="0" smtClean="0" sz="2600" spc="5">
                <a:latin typeface="Batang"/>
                <a:cs typeface="Batang"/>
              </a:rPr>
              <a:t>co</a:t>
            </a:r>
            <a:r>
              <a:rPr dirty="0" smtClean="0" sz="2600" spc="0">
                <a:latin typeface="Batang"/>
                <a:cs typeface="Batang"/>
              </a:rPr>
              <a:t>n</a:t>
            </a:r>
            <a:r>
              <a:rPr dirty="0" smtClean="0" sz="2600" spc="-5">
                <a:latin typeface="Batang"/>
                <a:cs typeface="Batang"/>
              </a:rPr>
              <a:t>t</a:t>
            </a:r>
            <a:r>
              <a:rPr dirty="0" smtClean="0" sz="2600" spc="0">
                <a:latin typeface="Batang"/>
                <a:cs typeface="Batang"/>
              </a:rPr>
              <a:t>inui</a:t>
            </a:r>
            <a:r>
              <a:rPr dirty="0" smtClean="0" sz="2600" spc="-5">
                <a:latin typeface="Batang"/>
                <a:cs typeface="Batang"/>
              </a:rPr>
              <a:t>t</a:t>
            </a:r>
            <a:r>
              <a:rPr dirty="0" smtClean="0" sz="2600" spc="0">
                <a:latin typeface="Batang"/>
                <a:cs typeface="Batang"/>
              </a:rPr>
              <a:t>y</a:t>
            </a:r>
            <a:r>
              <a:rPr dirty="0" smtClean="0" sz="2600" spc="-50">
                <a:latin typeface="Batang"/>
                <a:cs typeface="Batang"/>
              </a:rPr>
              <a:t> </a:t>
            </a:r>
            <a:r>
              <a:rPr dirty="0" smtClean="0" sz="2600" spc="-10">
                <a:latin typeface="Batang"/>
                <a:cs typeface="Batang"/>
              </a:rPr>
              <a:t>w</a:t>
            </a:r>
            <a:r>
              <a:rPr dirty="0" smtClean="0" sz="2600" spc="5">
                <a:latin typeface="Batang"/>
                <a:cs typeface="Batang"/>
              </a:rPr>
              <a:t>o</a:t>
            </a:r>
            <a:r>
              <a:rPr dirty="0" smtClean="0" sz="2600" spc="-5">
                <a:latin typeface="Batang"/>
                <a:cs typeface="Batang"/>
              </a:rPr>
              <a:t>r</a:t>
            </a:r>
            <a:r>
              <a:rPr dirty="0" smtClean="0" sz="2600" spc="-5">
                <a:latin typeface="Batang"/>
                <a:cs typeface="Batang"/>
              </a:rPr>
              <a:t>k</a:t>
            </a:r>
            <a:r>
              <a:rPr dirty="0" smtClean="0" sz="2600" spc="0">
                <a:latin typeface="Batang"/>
                <a:cs typeface="Batang"/>
              </a:rPr>
              <a:t>s</a:t>
            </a:r>
            <a:r>
              <a:rPr dirty="0" smtClean="0" sz="2600" spc="5">
                <a:latin typeface="Batang"/>
                <a:cs typeface="Batang"/>
              </a:rPr>
              <a:t>ho</a:t>
            </a:r>
            <a:r>
              <a:rPr dirty="0" smtClean="0" sz="2600" spc="-10">
                <a:latin typeface="Batang"/>
                <a:cs typeface="Batang"/>
              </a:rPr>
              <a:t>p</a:t>
            </a:r>
            <a:r>
              <a:rPr dirty="0" smtClean="0" sz="2600" spc="0">
                <a:latin typeface="Batang"/>
                <a:cs typeface="Batang"/>
              </a:rPr>
              <a:t>s</a:t>
            </a:r>
            <a:endParaRPr sz="2600">
              <a:latin typeface="Batang"/>
              <a:cs typeface="Batang"/>
            </a:endParaRPr>
          </a:p>
          <a:p>
            <a:pPr>
              <a:lnSpc>
                <a:spcPts val="600"/>
              </a:lnSpc>
              <a:spcBef>
                <a:spcPts val="22"/>
              </a:spcBef>
              <a:buFont typeface="Arial"/>
              <a:buChar char="•"/>
            </a:pPr>
            <a:endParaRPr sz="600"/>
          </a:p>
          <a:p>
            <a:pPr marL="355600" marR="1002030" indent="-343535">
              <a:lnSpc>
                <a:spcPts val="281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2600">
                <a:latin typeface="Batang"/>
                <a:cs typeface="Batang"/>
              </a:rPr>
              <a:t>T</a:t>
            </a:r>
            <a:r>
              <a:rPr dirty="0" smtClean="0" sz="2600" spc="5">
                <a:latin typeface="Batang"/>
                <a:cs typeface="Batang"/>
              </a:rPr>
              <a:t>a</a:t>
            </a:r>
            <a:r>
              <a:rPr dirty="0" smtClean="0" sz="2600" spc="-5">
                <a:latin typeface="Batang"/>
                <a:cs typeface="Batang"/>
              </a:rPr>
              <a:t>r</a:t>
            </a:r>
            <a:r>
              <a:rPr dirty="0" smtClean="0" sz="2600" spc="5">
                <a:latin typeface="Batang"/>
                <a:cs typeface="Batang"/>
              </a:rPr>
              <a:t>g</a:t>
            </a:r>
            <a:r>
              <a:rPr dirty="0" smtClean="0" sz="2600" spc="0">
                <a:latin typeface="Batang"/>
                <a:cs typeface="Batang"/>
              </a:rPr>
              <a:t>eted</a:t>
            </a:r>
            <a:r>
              <a:rPr dirty="0" smtClean="0" sz="2600" spc="-40">
                <a:latin typeface="Batang"/>
                <a:cs typeface="Batang"/>
              </a:rPr>
              <a:t> </a:t>
            </a:r>
            <a:r>
              <a:rPr dirty="0" smtClean="0" sz="2600" spc="0">
                <a:latin typeface="Batang"/>
                <a:cs typeface="Batang"/>
              </a:rPr>
              <a:t>s</a:t>
            </a:r>
            <a:r>
              <a:rPr dirty="0" smtClean="0" sz="2600" spc="5">
                <a:latin typeface="Batang"/>
                <a:cs typeface="Batang"/>
              </a:rPr>
              <a:t>m</a:t>
            </a:r>
            <a:r>
              <a:rPr dirty="0" smtClean="0" sz="2600" spc="5">
                <a:latin typeface="Batang"/>
                <a:cs typeface="Batang"/>
              </a:rPr>
              <a:t>a</a:t>
            </a:r>
            <a:r>
              <a:rPr dirty="0" smtClean="0" sz="2600" spc="-10">
                <a:latin typeface="Batang"/>
                <a:cs typeface="Batang"/>
              </a:rPr>
              <a:t>l</a:t>
            </a:r>
            <a:r>
              <a:rPr dirty="0" smtClean="0" sz="2600" spc="0">
                <a:latin typeface="Batang"/>
                <a:cs typeface="Batang"/>
              </a:rPr>
              <a:t>l</a:t>
            </a:r>
            <a:r>
              <a:rPr dirty="0" smtClean="0" sz="2600" spc="0">
                <a:latin typeface="Batang"/>
                <a:cs typeface="Batang"/>
              </a:rPr>
              <a:t> </a:t>
            </a:r>
            <a:r>
              <a:rPr dirty="0" smtClean="0" sz="2600" spc="5">
                <a:latin typeface="Batang"/>
                <a:cs typeface="Batang"/>
              </a:rPr>
              <a:t>comm</a:t>
            </a:r>
            <a:r>
              <a:rPr dirty="0" smtClean="0" sz="2600" spc="0">
                <a:latin typeface="Batang"/>
                <a:cs typeface="Batang"/>
              </a:rPr>
              <a:t>uni</a:t>
            </a:r>
            <a:r>
              <a:rPr dirty="0" smtClean="0" sz="2600" spc="-5">
                <a:latin typeface="Batang"/>
                <a:cs typeface="Batang"/>
              </a:rPr>
              <a:t>t</a:t>
            </a:r>
            <a:r>
              <a:rPr dirty="0" smtClean="0" sz="2600" spc="0">
                <a:latin typeface="Batang"/>
                <a:cs typeface="Batang"/>
              </a:rPr>
              <a:t>y</a:t>
            </a:r>
            <a:r>
              <a:rPr dirty="0" smtClean="0" sz="2600" spc="0">
                <a:latin typeface="Batang"/>
                <a:cs typeface="Batang"/>
              </a:rPr>
              <a:t> </a:t>
            </a:r>
            <a:r>
              <a:rPr dirty="0" smtClean="0" sz="2600" spc="5">
                <a:latin typeface="Batang"/>
                <a:cs typeface="Batang"/>
              </a:rPr>
              <a:t>o</a:t>
            </a:r>
            <a:r>
              <a:rPr dirty="0" smtClean="0" sz="2600" spc="-5">
                <a:latin typeface="Batang"/>
                <a:cs typeface="Batang"/>
              </a:rPr>
              <a:t>r</a:t>
            </a:r>
            <a:r>
              <a:rPr dirty="0" smtClean="0" sz="2600" spc="5">
                <a:latin typeface="Batang"/>
                <a:cs typeface="Batang"/>
              </a:rPr>
              <a:t>g</a:t>
            </a:r>
            <a:r>
              <a:rPr dirty="0" smtClean="0" sz="2600" spc="5">
                <a:latin typeface="Batang"/>
                <a:cs typeface="Batang"/>
              </a:rPr>
              <a:t>a</a:t>
            </a:r>
            <a:r>
              <a:rPr dirty="0" smtClean="0" sz="2600" spc="0">
                <a:latin typeface="Batang"/>
                <a:cs typeface="Batang"/>
              </a:rPr>
              <a:t>ni</a:t>
            </a:r>
            <a:r>
              <a:rPr dirty="0" smtClean="0" sz="2600" spc="-10">
                <a:latin typeface="Batang"/>
                <a:cs typeface="Batang"/>
              </a:rPr>
              <a:t>z</a:t>
            </a:r>
            <a:r>
              <a:rPr dirty="0" smtClean="0" sz="2600" spc="5">
                <a:latin typeface="Batang"/>
                <a:cs typeface="Batang"/>
              </a:rPr>
              <a:t>a</a:t>
            </a:r>
            <a:r>
              <a:rPr dirty="0" smtClean="0" sz="2600" spc="-5">
                <a:latin typeface="Batang"/>
                <a:cs typeface="Batang"/>
              </a:rPr>
              <a:t>t</a:t>
            </a:r>
            <a:r>
              <a:rPr dirty="0" smtClean="0" sz="2600" spc="0">
                <a:latin typeface="Batang"/>
                <a:cs typeface="Batang"/>
              </a:rPr>
              <a:t>i</a:t>
            </a:r>
            <a:r>
              <a:rPr dirty="0" smtClean="0" sz="2600" spc="-10">
                <a:latin typeface="Batang"/>
                <a:cs typeface="Batang"/>
              </a:rPr>
              <a:t>o</a:t>
            </a:r>
            <a:r>
              <a:rPr dirty="0" smtClean="0" sz="2600" spc="0">
                <a:latin typeface="Batang"/>
                <a:cs typeface="Batang"/>
              </a:rPr>
              <a:t>n</a:t>
            </a:r>
            <a:r>
              <a:rPr dirty="0" smtClean="0" sz="2600" spc="-10">
                <a:latin typeface="Batang"/>
                <a:cs typeface="Batang"/>
              </a:rPr>
              <a:t>s</a:t>
            </a:r>
            <a:r>
              <a:rPr dirty="0" smtClean="0" sz="2600" spc="0">
                <a:latin typeface="Batang"/>
                <a:cs typeface="Batang"/>
              </a:rPr>
              <a:t>,</a:t>
            </a:r>
            <a:r>
              <a:rPr dirty="0" smtClean="0" sz="2600" spc="0">
                <a:latin typeface="Batang"/>
                <a:cs typeface="Batang"/>
              </a:rPr>
              <a:t> nonp</a:t>
            </a:r>
            <a:r>
              <a:rPr dirty="0" smtClean="0" sz="2600" spc="-5">
                <a:latin typeface="Batang"/>
                <a:cs typeface="Batang"/>
              </a:rPr>
              <a:t>r</a:t>
            </a:r>
            <a:r>
              <a:rPr dirty="0" smtClean="0" sz="2600" spc="5">
                <a:latin typeface="Batang"/>
                <a:cs typeface="Batang"/>
              </a:rPr>
              <a:t>o</a:t>
            </a:r>
            <a:r>
              <a:rPr dirty="0" smtClean="0" sz="2600" spc="-5">
                <a:latin typeface="Batang"/>
                <a:cs typeface="Batang"/>
              </a:rPr>
              <a:t>f</a:t>
            </a:r>
            <a:r>
              <a:rPr dirty="0" smtClean="0" sz="2600" spc="-10">
                <a:latin typeface="Batang"/>
                <a:cs typeface="Batang"/>
              </a:rPr>
              <a:t>i</a:t>
            </a:r>
            <a:r>
              <a:rPr dirty="0" smtClean="0" sz="2600" spc="-5">
                <a:latin typeface="Batang"/>
                <a:cs typeface="Batang"/>
              </a:rPr>
              <a:t>t</a:t>
            </a:r>
            <a:r>
              <a:rPr dirty="0" smtClean="0" sz="2600" spc="0">
                <a:latin typeface="Batang"/>
                <a:cs typeface="Batang"/>
              </a:rPr>
              <a:t>s,</a:t>
            </a:r>
            <a:r>
              <a:rPr dirty="0" smtClean="0" sz="2600" spc="-55">
                <a:latin typeface="Batang"/>
                <a:cs typeface="Batang"/>
              </a:rPr>
              <a:t> </a:t>
            </a:r>
            <a:r>
              <a:rPr dirty="0" smtClean="0" sz="2600" spc="5">
                <a:latin typeface="Batang"/>
                <a:cs typeface="Batang"/>
              </a:rPr>
              <a:t>a</a:t>
            </a:r>
            <a:r>
              <a:rPr dirty="0" smtClean="0" sz="2600" spc="0">
                <a:latin typeface="Batang"/>
                <a:cs typeface="Batang"/>
              </a:rPr>
              <a:t>nd</a:t>
            </a:r>
            <a:endParaRPr sz="2600">
              <a:latin typeface="Batang"/>
              <a:cs typeface="Batang"/>
            </a:endParaRPr>
          </a:p>
          <a:p>
            <a:pPr marL="448309">
              <a:lnSpc>
                <a:spcPts val="3070"/>
              </a:lnSpc>
              <a:spcBef>
                <a:spcPts val="270"/>
              </a:spcBef>
            </a:pPr>
            <a:r>
              <a:rPr dirty="0" smtClean="0" sz="2600" spc="-5">
                <a:latin typeface="Batang"/>
                <a:cs typeface="Batang"/>
              </a:rPr>
              <a:t>f</a:t>
            </a:r>
            <a:r>
              <a:rPr dirty="0" smtClean="0" sz="2600" spc="0">
                <a:latin typeface="Batang"/>
                <a:cs typeface="Batang"/>
              </a:rPr>
              <a:t>ai</a:t>
            </a:r>
            <a:r>
              <a:rPr dirty="0" smtClean="0" sz="2600" spc="-5">
                <a:latin typeface="Batang"/>
                <a:cs typeface="Batang"/>
              </a:rPr>
              <a:t>t</a:t>
            </a:r>
            <a:r>
              <a:rPr dirty="0" smtClean="0" sz="2600" spc="5">
                <a:latin typeface="Batang"/>
                <a:cs typeface="Batang"/>
              </a:rPr>
              <a:t>h</a:t>
            </a:r>
            <a:r>
              <a:rPr dirty="0" smtClean="0" sz="2600" spc="5">
                <a:latin typeface="Batang"/>
                <a:cs typeface="Batang"/>
              </a:rPr>
              <a:t>-</a:t>
            </a:r>
            <a:r>
              <a:rPr dirty="0" smtClean="0" sz="2600" spc="0">
                <a:latin typeface="Batang"/>
                <a:cs typeface="Batang"/>
              </a:rPr>
              <a:t>based</a:t>
            </a:r>
            <a:r>
              <a:rPr dirty="0" smtClean="0" sz="2600" spc="-40">
                <a:latin typeface="Batang"/>
                <a:cs typeface="Batang"/>
              </a:rPr>
              <a:t> </a:t>
            </a:r>
            <a:r>
              <a:rPr dirty="0" smtClean="0" sz="2600" spc="5">
                <a:latin typeface="Batang"/>
                <a:cs typeface="Batang"/>
              </a:rPr>
              <a:t>g</a:t>
            </a:r>
            <a:r>
              <a:rPr dirty="0" smtClean="0" sz="2600" spc="-5">
                <a:latin typeface="Batang"/>
                <a:cs typeface="Batang"/>
              </a:rPr>
              <a:t>r</a:t>
            </a:r>
            <a:r>
              <a:rPr dirty="0" smtClean="0" sz="2600" spc="5">
                <a:latin typeface="Batang"/>
                <a:cs typeface="Batang"/>
              </a:rPr>
              <a:t>o</a:t>
            </a:r>
            <a:r>
              <a:rPr dirty="0" smtClean="0" sz="2600" spc="0">
                <a:latin typeface="Batang"/>
                <a:cs typeface="Batang"/>
              </a:rPr>
              <a:t>ups</a:t>
            </a:r>
            <a:endParaRPr sz="2600">
              <a:latin typeface="Batang"/>
              <a:cs typeface="Batang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11040" y="4985003"/>
            <a:ext cx="115824" cy="435863"/>
          </a:xfrm>
          <a:custGeom>
            <a:avLst/>
            <a:gdLst/>
            <a:ahLst/>
            <a:cxnLst/>
            <a:rect l="l" t="t" r="r" b="b"/>
            <a:pathLst>
              <a:path w="115824" h="435863">
                <a:moveTo>
                  <a:pt x="0" y="0"/>
                </a:moveTo>
                <a:lnTo>
                  <a:pt x="115824" y="0"/>
                </a:lnTo>
                <a:lnTo>
                  <a:pt x="115824" y="435864"/>
                </a:lnTo>
                <a:lnTo>
                  <a:pt x="0" y="4358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7" y="5519611"/>
            <a:ext cx="9140952" cy="1338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57200" y="1676412"/>
            <a:ext cx="4123943" cy="3093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5519611"/>
            <a:ext cx="9140952" cy="1338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48283" y="528129"/>
            <a:ext cx="6646545" cy="6381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5025"/>
              </a:lnSpc>
            </a:pPr>
            <a:r>
              <a:rPr dirty="0" smtClean="0" sz="4400">
                <a:latin typeface="Batang"/>
                <a:cs typeface="Batang"/>
              </a:rPr>
              <a:t>Curric</a:t>
            </a:r>
            <a:r>
              <a:rPr dirty="0" smtClean="0" sz="4400" spc="-5">
                <a:latin typeface="Batang"/>
                <a:cs typeface="Batang"/>
              </a:rPr>
              <a:t>u</a:t>
            </a:r>
            <a:r>
              <a:rPr dirty="0" smtClean="0" sz="4400" spc="0">
                <a:latin typeface="Batang"/>
                <a:cs typeface="Batang"/>
              </a:rPr>
              <a:t>lum</a:t>
            </a:r>
            <a:r>
              <a:rPr dirty="0" smtClean="0" sz="4400" spc="-30">
                <a:latin typeface="Batang"/>
                <a:cs typeface="Batang"/>
              </a:rPr>
              <a:t> </a:t>
            </a:r>
            <a:r>
              <a:rPr dirty="0" smtClean="0" sz="4400" spc="5">
                <a:latin typeface="Batang"/>
                <a:cs typeface="Batang"/>
              </a:rPr>
              <a:t>D</a:t>
            </a:r>
            <a:r>
              <a:rPr dirty="0" smtClean="0" sz="4400" spc="-10">
                <a:latin typeface="Batang"/>
                <a:cs typeface="Batang"/>
              </a:rPr>
              <a:t>e</a:t>
            </a:r>
            <a:r>
              <a:rPr dirty="0" smtClean="0" sz="4400" spc="0">
                <a:latin typeface="Batang"/>
                <a:cs typeface="Batang"/>
              </a:rPr>
              <a:t>v</a:t>
            </a:r>
            <a:r>
              <a:rPr dirty="0" smtClean="0" sz="4400" spc="-10">
                <a:latin typeface="Batang"/>
                <a:cs typeface="Batang"/>
              </a:rPr>
              <a:t>e</a:t>
            </a:r>
            <a:r>
              <a:rPr dirty="0" smtClean="0" sz="4400" spc="-5">
                <a:latin typeface="Batang"/>
                <a:cs typeface="Batang"/>
              </a:rPr>
              <a:t>l</a:t>
            </a:r>
            <a:r>
              <a:rPr dirty="0" smtClean="0" sz="4400" spc="0">
                <a:latin typeface="Batang"/>
                <a:cs typeface="Batang"/>
              </a:rPr>
              <a:t>op</a:t>
            </a:r>
            <a:r>
              <a:rPr dirty="0" smtClean="0" sz="4400" spc="-5">
                <a:latin typeface="Batang"/>
                <a:cs typeface="Batang"/>
              </a:rPr>
              <a:t>m</a:t>
            </a:r>
            <a:r>
              <a:rPr dirty="0" smtClean="0" sz="4400" spc="-10">
                <a:latin typeface="Batang"/>
                <a:cs typeface="Batang"/>
              </a:rPr>
              <a:t>e</a:t>
            </a:r>
            <a:r>
              <a:rPr dirty="0" smtClean="0" sz="4400" spc="-10">
                <a:latin typeface="Batang"/>
                <a:cs typeface="Batang"/>
              </a:rPr>
              <a:t>n</a:t>
            </a:r>
            <a:r>
              <a:rPr dirty="0" smtClean="0" sz="4400" spc="0">
                <a:latin typeface="Batang"/>
                <a:cs typeface="Batang"/>
              </a:rPr>
              <a:t>t</a:t>
            </a:r>
            <a:endParaRPr sz="4400">
              <a:latin typeface="Batang"/>
              <a:cs typeface="Batang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64716"/>
            <a:ext cx="7848600" cy="40360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marR="12700" indent="-343535">
              <a:lnSpc>
                <a:spcPts val="3460"/>
              </a:lnSpc>
            </a:pPr>
            <a:r>
              <a:rPr dirty="0" smtClean="0" sz="3200" spc="155">
                <a:latin typeface="Wingdings"/>
                <a:cs typeface="Wingdings"/>
              </a:rPr>
              <a:t></a:t>
            </a:r>
            <a:r>
              <a:rPr dirty="0" smtClean="0" sz="3200" spc="-5">
                <a:latin typeface="Batang"/>
                <a:cs typeface="Batang"/>
              </a:rPr>
              <a:t>T</a:t>
            </a:r>
            <a:r>
              <a:rPr dirty="0" smtClean="0" sz="3200" spc="-5">
                <a:latin typeface="Batang"/>
                <a:cs typeface="Batang"/>
              </a:rPr>
              <a:t>h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o</a:t>
            </a:r>
            <a:r>
              <a:rPr dirty="0" smtClean="0" sz="3200" spc="-5">
                <a:latin typeface="Batang"/>
                <a:cs typeface="Batang"/>
              </a:rPr>
              <a:t>u</a:t>
            </a:r>
            <a:r>
              <a:rPr dirty="0" smtClean="0" sz="3200" spc="0">
                <a:latin typeface="Batang"/>
                <a:cs typeface="Batang"/>
              </a:rPr>
              <a:t>gh</a:t>
            </a:r>
            <a:r>
              <a:rPr dirty="0" smtClean="0" sz="3200" spc="-25">
                <a:latin typeface="Batang"/>
                <a:cs typeface="Batang"/>
              </a:rPr>
              <a:t> </a:t>
            </a:r>
            <a:r>
              <a:rPr dirty="0" smtClean="0" sz="3200" spc="5">
                <a:latin typeface="Batang"/>
                <a:cs typeface="Batang"/>
              </a:rPr>
              <a:t>f</a:t>
            </a:r>
            <a:r>
              <a:rPr dirty="0" smtClean="0" sz="3200" spc="0">
                <a:latin typeface="Batang"/>
                <a:cs typeface="Batang"/>
              </a:rPr>
              <a:t>oc</a:t>
            </a:r>
            <a:r>
              <a:rPr dirty="0" smtClean="0" sz="3200" spc="-5">
                <a:latin typeface="Batang"/>
                <a:cs typeface="Batang"/>
              </a:rPr>
              <a:t>u</a:t>
            </a:r>
            <a:r>
              <a:rPr dirty="0" smtClean="0" sz="3200" spc="0">
                <a:latin typeface="Batang"/>
                <a:cs typeface="Batang"/>
              </a:rPr>
              <a:t>s</a:t>
            </a:r>
            <a:r>
              <a:rPr dirty="0" smtClean="0" sz="3200" spc="-20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g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o</a:t>
            </a:r>
            <a:r>
              <a:rPr dirty="0" smtClean="0" sz="3200" spc="-5">
                <a:latin typeface="Batang"/>
                <a:cs typeface="Batang"/>
              </a:rPr>
              <a:t>u</a:t>
            </a:r>
            <a:r>
              <a:rPr dirty="0" smtClean="0" sz="3200" spc="-5">
                <a:latin typeface="Batang"/>
                <a:cs typeface="Batang"/>
              </a:rPr>
              <a:t>p</a:t>
            </a:r>
            <a:r>
              <a:rPr dirty="0" smtClean="0" sz="3200" spc="0">
                <a:latin typeface="Batang"/>
                <a:cs typeface="Batang"/>
              </a:rPr>
              <a:t>s</a:t>
            </a:r>
            <a:r>
              <a:rPr dirty="0" smtClean="0" sz="3200" spc="-20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a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d wo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ks</a:t>
            </a:r>
            <a:r>
              <a:rPr dirty="0" smtClean="0" sz="3200" spc="-5">
                <a:latin typeface="Batang"/>
                <a:cs typeface="Batang"/>
              </a:rPr>
              <a:t>h</a:t>
            </a:r>
            <a:r>
              <a:rPr dirty="0" smtClean="0" sz="3200" spc="0">
                <a:latin typeface="Batang"/>
                <a:cs typeface="Batang"/>
              </a:rPr>
              <a:t>o</a:t>
            </a:r>
            <a:r>
              <a:rPr dirty="0" smtClean="0" sz="3200" spc="-5">
                <a:latin typeface="Batang"/>
                <a:cs typeface="Batang"/>
              </a:rPr>
              <a:t>p</a:t>
            </a:r>
            <a:r>
              <a:rPr dirty="0" smtClean="0" sz="3200" spc="0">
                <a:latin typeface="Batang"/>
                <a:cs typeface="Batang"/>
              </a:rPr>
              <a:t>s,</a:t>
            </a:r>
            <a:r>
              <a:rPr dirty="0" smtClean="0" sz="3200" spc="0">
                <a:latin typeface="Batang"/>
                <a:cs typeface="Batang"/>
              </a:rPr>
              <a:t> c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ea</a:t>
            </a:r>
            <a:r>
              <a:rPr dirty="0" smtClean="0" sz="3200" spc="-5">
                <a:latin typeface="Batang"/>
                <a:cs typeface="Batang"/>
              </a:rPr>
              <a:t>t</a:t>
            </a:r>
            <a:r>
              <a:rPr dirty="0" smtClean="0" sz="3200" spc="0">
                <a:latin typeface="Batang"/>
                <a:cs typeface="Batang"/>
              </a:rPr>
              <a:t>ed</a:t>
            </a:r>
            <a:r>
              <a:rPr dirty="0" smtClean="0" sz="3200" spc="-10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a c</a:t>
            </a:r>
            <a:r>
              <a:rPr dirty="0" smtClean="0" sz="3200" spc="-5">
                <a:latin typeface="Batang"/>
                <a:cs typeface="Batang"/>
              </a:rPr>
              <a:t>u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c</a:t>
            </a:r>
            <a:r>
              <a:rPr dirty="0" smtClean="0" sz="3200" spc="-5">
                <a:latin typeface="Batang"/>
                <a:cs typeface="Batang"/>
              </a:rPr>
              <a:t>u</a:t>
            </a:r>
            <a:r>
              <a:rPr dirty="0" smtClean="0" sz="3200" spc="0">
                <a:latin typeface="Batang"/>
                <a:cs typeface="Batang"/>
              </a:rPr>
              <a:t>l</a:t>
            </a:r>
            <a:r>
              <a:rPr dirty="0" smtClean="0" sz="3200" spc="-5">
                <a:latin typeface="Batang"/>
                <a:cs typeface="Batang"/>
              </a:rPr>
              <a:t>u</a:t>
            </a:r>
            <a:r>
              <a:rPr dirty="0" smtClean="0" sz="3200" spc="0">
                <a:latin typeface="Batang"/>
                <a:cs typeface="Batang"/>
              </a:rPr>
              <a:t>m </a:t>
            </a:r>
            <a:r>
              <a:rPr dirty="0" smtClean="0" sz="3200" spc="5">
                <a:latin typeface="Batang"/>
                <a:cs typeface="Batang"/>
              </a:rPr>
              <a:t>f</a:t>
            </a:r>
            <a:r>
              <a:rPr dirty="0" smtClean="0" sz="3200" spc="0">
                <a:latin typeface="Batang"/>
                <a:cs typeface="Batang"/>
              </a:rPr>
              <a:t>or</a:t>
            </a:r>
            <a:r>
              <a:rPr dirty="0" smtClean="0" sz="3200" spc="-5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comm</a:t>
            </a:r>
            <a:r>
              <a:rPr dirty="0" smtClean="0" sz="3200" spc="-5">
                <a:latin typeface="Batang"/>
                <a:cs typeface="Batang"/>
              </a:rPr>
              <a:t>u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-5">
                <a:latin typeface="Batang"/>
                <a:cs typeface="Batang"/>
              </a:rPr>
              <a:t>t</a:t>
            </a:r>
            <a:r>
              <a:rPr dirty="0" smtClean="0" sz="3200" spc="0">
                <a:latin typeface="Batang"/>
                <a:cs typeface="Batang"/>
              </a:rPr>
              <a:t>y</a:t>
            </a:r>
            <a:r>
              <a:rPr dirty="0" smtClean="0" sz="3200" spc="0">
                <a:latin typeface="Batang"/>
                <a:cs typeface="Batang"/>
              </a:rPr>
              <a:t> co</a:t>
            </a:r>
            <a:r>
              <a:rPr dirty="0" smtClean="0" sz="3200" spc="-5">
                <a:latin typeface="Batang"/>
                <a:cs typeface="Batang"/>
              </a:rPr>
              <a:t>ntinuit</a:t>
            </a:r>
            <a:r>
              <a:rPr dirty="0" smtClean="0" sz="3200" spc="0">
                <a:latin typeface="Batang"/>
                <a:cs typeface="Batang"/>
              </a:rPr>
              <a:t>y</a:t>
            </a:r>
            <a:r>
              <a:rPr dirty="0" smtClean="0" sz="3200" spc="-25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a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d</a:t>
            </a:r>
            <a:r>
              <a:rPr dirty="0" smtClean="0" sz="3200" spc="-10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es</a:t>
            </a:r>
            <a:r>
              <a:rPr dirty="0" smtClean="0" sz="3200" spc="-5">
                <a:latin typeface="Batang"/>
                <a:cs typeface="Batang"/>
              </a:rPr>
              <a:t>ili</a:t>
            </a:r>
            <a:r>
              <a:rPr dirty="0" smtClean="0" sz="3200" spc="0">
                <a:latin typeface="Batang"/>
                <a:cs typeface="Batang"/>
              </a:rPr>
              <a:t>e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ce</a:t>
            </a:r>
            <a:endParaRPr sz="3200">
              <a:latin typeface="Batang"/>
              <a:cs typeface="Batang"/>
            </a:endParaRPr>
          </a:p>
          <a:p>
            <a:pPr marL="756285" indent="-28702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756285" algn="l"/>
              </a:tabLst>
            </a:pPr>
            <a:r>
              <a:rPr dirty="0" smtClean="0" sz="2800" spc="-20">
                <a:latin typeface="Batang"/>
                <a:cs typeface="Batang"/>
              </a:rPr>
              <a:t>Co</a:t>
            </a:r>
            <a:r>
              <a:rPr dirty="0" smtClean="0" sz="2800" spc="-30">
                <a:latin typeface="Batang"/>
                <a:cs typeface="Batang"/>
              </a:rPr>
              <a:t>mm</a:t>
            </a:r>
            <a:r>
              <a:rPr dirty="0" smtClean="0" sz="2800" spc="-20">
                <a:latin typeface="Batang"/>
                <a:cs typeface="Batang"/>
              </a:rPr>
              <a:t>un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15">
                <a:latin typeface="Batang"/>
                <a:cs typeface="Batang"/>
              </a:rPr>
              <a:t>ty</a:t>
            </a:r>
            <a:r>
              <a:rPr dirty="0" smtClean="0" sz="2800" spc="25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R</a:t>
            </a:r>
            <a:r>
              <a:rPr dirty="0" smtClean="0" sz="2800" spc="-20">
                <a:latin typeface="Batang"/>
                <a:cs typeface="Batang"/>
              </a:rPr>
              <a:t>esi</a:t>
            </a:r>
            <a:r>
              <a:rPr dirty="0" smtClean="0" sz="2800" spc="-10">
                <a:latin typeface="Batang"/>
                <a:cs typeface="Batang"/>
              </a:rPr>
              <a:t>l</a:t>
            </a:r>
            <a:r>
              <a:rPr dirty="0" smtClean="0" sz="2800" spc="-20">
                <a:latin typeface="Batang"/>
                <a:cs typeface="Batang"/>
              </a:rPr>
              <a:t>ie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-25">
                <a:latin typeface="Batang"/>
                <a:cs typeface="Batang"/>
              </a:rPr>
              <a:t>ce</a:t>
            </a:r>
            <a:endParaRPr sz="2800">
              <a:latin typeface="Batang"/>
              <a:cs typeface="Batang"/>
            </a:endParaRPr>
          </a:p>
          <a:p>
            <a:pPr marL="756285" indent="-28702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756285" algn="l"/>
              </a:tabLst>
            </a:pPr>
            <a:r>
              <a:rPr dirty="0" smtClean="0" sz="2800" spc="-20">
                <a:latin typeface="Batang"/>
                <a:cs typeface="Batang"/>
              </a:rPr>
              <a:t>Un</a:t>
            </a:r>
            <a:r>
              <a:rPr dirty="0" smtClean="0" sz="2800" spc="-20">
                <a:latin typeface="Batang"/>
                <a:cs typeface="Batang"/>
              </a:rPr>
              <a:t>ders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-20">
                <a:latin typeface="Batang"/>
                <a:cs typeface="Batang"/>
              </a:rPr>
              <a:t>di</a:t>
            </a:r>
            <a:r>
              <a:rPr dirty="0" smtClean="0" sz="2800" spc="-20">
                <a:latin typeface="Batang"/>
                <a:cs typeface="Batang"/>
              </a:rPr>
              <a:t>ng</a:t>
            </a:r>
            <a:r>
              <a:rPr dirty="0" smtClean="0" sz="2800" spc="40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Your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Ha</a:t>
            </a:r>
            <a:r>
              <a:rPr dirty="0" smtClean="0" sz="2800" spc="-10">
                <a:latin typeface="Batang"/>
                <a:cs typeface="Batang"/>
              </a:rPr>
              <a:t>z</a:t>
            </a:r>
            <a:r>
              <a:rPr dirty="0" smtClean="0" sz="2800" spc="-20">
                <a:latin typeface="Batang"/>
                <a:cs typeface="Batang"/>
              </a:rPr>
              <a:t>ards</a:t>
            </a:r>
            <a:endParaRPr sz="2800">
              <a:latin typeface="Batang"/>
              <a:cs typeface="Batang"/>
            </a:endParaRPr>
          </a:p>
          <a:p>
            <a:pPr marL="756285" indent="-28702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756285" algn="l"/>
              </a:tabLst>
            </a:pPr>
            <a:r>
              <a:rPr dirty="0" smtClean="0" sz="2800" spc="-20">
                <a:latin typeface="Batang"/>
                <a:cs typeface="Batang"/>
              </a:rPr>
              <a:t>Co</a:t>
            </a:r>
            <a:r>
              <a:rPr dirty="0" smtClean="0" sz="2800" spc="-30">
                <a:latin typeface="Batang"/>
                <a:cs typeface="Batang"/>
              </a:rPr>
              <a:t>m</a:t>
            </a:r>
            <a:r>
              <a:rPr dirty="0" smtClean="0" sz="2800" spc="-30">
                <a:latin typeface="Batang"/>
                <a:cs typeface="Batang"/>
              </a:rPr>
              <a:t>m</a:t>
            </a:r>
            <a:r>
              <a:rPr dirty="0" smtClean="0" sz="2800" spc="-25">
                <a:latin typeface="Batang"/>
                <a:cs typeface="Batang"/>
              </a:rPr>
              <a:t>u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15">
                <a:latin typeface="Batang"/>
                <a:cs typeface="Batang"/>
              </a:rPr>
              <a:t>ty</a:t>
            </a:r>
            <a:r>
              <a:rPr dirty="0" smtClean="0" sz="2800" spc="25">
                <a:latin typeface="Batang"/>
                <a:cs typeface="Batang"/>
              </a:rPr>
              <a:t> </a:t>
            </a:r>
            <a:r>
              <a:rPr dirty="0" smtClean="0" sz="2800" spc="-30">
                <a:latin typeface="Batang"/>
                <a:cs typeface="Batang"/>
              </a:rPr>
              <a:t>M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pp</a:t>
            </a:r>
            <a:r>
              <a:rPr dirty="0" smtClean="0" sz="2800" spc="-20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ng</a:t>
            </a:r>
            <a:endParaRPr sz="2800">
              <a:latin typeface="Batang"/>
              <a:cs typeface="Batang"/>
            </a:endParaRPr>
          </a:p>
          <a:p>
            <a:pPr>
              <a:lnSpc>
                <a:spcPts val="700"/>
              </a:lnSpc>
              <a:spcBef>
                <a:spcPts val="12"/>
              </a:spcBef>
              <a:buFont typeface="Arial"/>
              <a:buChar char="•"/>
            </a:pPr>
            <a:endParaRPr sz="700"/>
          </a:p>
          <a:p>
            <a:pPr marL="756285" marR="1171575" indent="-287020">
              <a:lnSpc>
                <a:spcPts val="3030"/>
              </a:lnSpc>
              <a:buFont typeface="Arial"/>
              <a:buChar char="•"/>
              <a:tabLst>
                <a:tab pos="756285" algn="l"/>
              </a:tabLst>
            </a:pPr>
            <a:r>
              <a:rPr dirty="0" smtClean="0" sz="2800" spc="-10">
                <a:latin typeface="Batang"/>
                <a:cs typeface="Batang"/>
              </a:rPr>
              <a:t>I</a:t>
            </a:r>
            <a:r>
              <a:rPr dirty="0" smtClean="0" sz="2800" spc="-25">
                <a:latin typeface="Batang"/>
                <a:cs typeface="Batang"/>
              </a:rPr>
              <a:t>d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15">
                <a:latin typeface="Batang"/>
                <a:cs typeface="Batang"/>
              </a:rPr>
              <a:t>s</a:t>
            </a:r>
            <a:r>
              <a:rPr dirty="0" smtClean="0" sz="2800" spc="-15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for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S</a:t>
            </a:r>
            <a:r>
              <a:rPr dirty="0" smtClean="0" sz="2800" spc="-20">
                <a:latin typeface="Batang"/>
                <a:cs typeface="Batang"/>
              </a:rPr>
              <a:t>u</a:t>
            </a:r>
            <a:r>
              <a:rPr dirty="0" smtClean="0" sz="2800" spc="-25">
                <a:latin typeface="Batang"/>
                <a:cs typeface="Batang"/>
              </a:rPr>
              <a:t>c</a:t>
            </a:r>
            <a:r>
              <a:rPr dirty="0" smtClean="0" sz="2800" spc="-25">
                <a:latin typeface="Batang"/>
                <a:cs typeface="Batang"/>
              </a:rPr>
              <a:t>c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20">
                <a:latin typeface="Batang"/>
                <a:cs typeface="Batang"/>
              </a:rPr>
              <a:t>s</a:t>
            </a:r>
            <a:r>
              <a:rPr dirty="0" smtClean="0" sz="2800" spc="-20">
                <a:latin typeface="Batang"/>
                <a:cs typeface="Batang"/>
              </a:rPr>
              <a:t>s</a:t>
            </a:r>
            <a:r>
              <a:rPr dirty="0" smtClean="0" sz="2800" spc="-15">
                <a:latin typeface="Batang"/>
                <a:cs typeface="Batang"/>
              </a:rPr>
              <a:t>ful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R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20">
                <a:latin typeface="Batang"/>
                <a:cs typeface="Batang"/>
              </a:rPr>
              <a:t>s</a:t>
            </a:r>
            <a:r>
              <a:rPr dirty="0" smtClean="0" sz="2800" spc="-20">
                <a:latin typeface="Batang"/>
                <a:cs typeface="Batang"/>
              </a:rPr>
              <a:t>pon</a:t>
            </a:r>
            <a:r>
              <a:rPr dirty="0" smtClean="0" sz="2800" spc="-20">
                <a:latin typeface="Batang"/>
                <a:cs typeface="Batang"/>
              </a:rPr>
              <a:t>s</a:t>
            </a:r>
            <a:r>
              <a:rPr dirty="0" smtClean="0" sz="2800" spc="-20">
                <a:latin typeface="Batang"/>
                <a:cs typeface="Batang"/>
              </a:rPr>
              <a:t>e</a:t>
            </a:r>
            <a:r>
              <a:rPr dirty="0" smtClean="0" sz="2800" spc="20">
                <a:latin typeface="Batang"/>
                <a:cs typeface="Batang"/>
              </a:rPr>
              <a:t> 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nd</a:t>
            </a:r>
            <a:r>
              <a:rPr dirty="0" smtClean="0" sz="2800" spc="-10">
                <a:latin typeface="Batang"/>
                <a:cs typeface="Batang"/>
              </a:rPr>
              <a:t> </a:t>
            </a:r>
            <a:r>
              <a:rPr dirty="0" smtClean="0" sz="2800" spc="-15">
                <a:latin typeface="Batang"/>
                <a:cs typeface="Batang"/>
              </a:rPr>
              <a:t>R</a:t>
            </a:r>
            <a:r>
              <a:rPr dirty="0" smtClean="0" sz="2800" spc="-25">
                <a:latin typeface="Batang"/>
                <a:cs typeface="Batang"/>
              </a:rPr>
              <a:t>ec</a:t>
            </a:r>
            <a:r>
              <a:rPr dirty="0" smtClean="0" sz="2800" spc="-20">
                <a:latin typeface="Batang"/>
                <a:cs typeface="Batang"/>
              </a:rPr>
              <a:t>o</a:t>
            </a:r>
            <a:r>
              <a:rPr dirty="0" smtClean="0" sz="2800" spc="-25">
                <a:latin typeface="Batang"/>
                <a:cs typeface="Batang"/>
              </a:rPr>
              <a:t>very</a:t>
            </a:r>
            <a:endParaRPr sz="2800">
              <a:latin typeface="Batang"/>
              <a:cs typeface="Batang"/>
            </a:endParaRPr>
          </a:p>
          <a:p>
            <a:pPr marL="756285" indent="-287020">
              <a:lnSpc>
                <a:spcPts val="3329"/>
              </a:lnSpc>
              <a:spcBef>
                <a:spcPts val="290"/>
              </a:spcBef>
              <a:buFont typeface="Arial"/>
              <a:buChar char="•"/>
              <a:tabLst>
                <a:tab pos="756285" algn="l"/>
              </a:tabLst>
            </a:pPr>
            <a:r>
              <a:rPr dirty="0" smtClean="0" sz="2800" spc="-15">
                <a:latin typeface="Batang"/>
                <a:cs typeface="Batang"/>
              </a:rPr>
              <a:t>S</a:t>
            </a:r>
            <a:r>
              <a:rPr dirty="0" smtClean="0" sz="2800" spc="-10">
                <a:latin typeface="Batang"/>
                <a:cs typeface="Batang"/>
              </a:rPr>
              <a:t>t</a:t>
            </a:r>
            <a:r>
              <a:rPr dirty="0" smtClean="0" sz="2800" spc="-25">
                <a:latin typeface="Batang"/>
                <a:cs typeface="Batang"/>
              </a:rPr>
              <a:t>r</a:t>
            </a:r>
            <a:r>
              <a:rPr dirty="0" smtClean="0" sz="2800" spc="-25">
                <a:latin typeface="Batang"/>
                <a:cs typeface="Batang"/>
              </a:rPr>
              <a:t>e</a:t>
            </a:r>
            <a:r>
              <a:rPr dirty="0" smtClean="0" sz="2800" spc="-15">
                <a:latin typeface="Batang"/>
                <a:cs typeface="Batang"/>
              </a:rPr>
              <a:t>ngth</a:t>
            </a:r>
            <a:r>
              <a:rPr dirty="0" smtClean="0" sz="2800" spc="-30">
                <a:latin typeface="Batang"/>
                <a:cs typeface="Batang"/>
              </a:rPr>
              <a:t>e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25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Your</a:t>
            </a:r>
            <a:r>
              <a:rPr dirty="0" smtClean="0" sz="2800" spc="10">
                <a:latin typeface="Batang"/>
                <a:cs typeface="Batang"/>
              </a:rPr>
              <a:t> </a:t>
            </a:r>
            <a:r>
              <a:rPr dirty="0" smtClean="0" sz="2800" spc="-20">
                <a:latin typeface="Batang"/>
                <a:cs typeface="Batang"/>
              </a:rPr>
              <a:t>Cont</a:t>
            </a:r>
            <a:r>
              <a:rPr dirty="0" smtClean="0" sz="2800" spc="-15">
                <a:latin typeface="Batang"/>
                <a:cs typeface="Batang"/>
              </a:rPr>
              <a:t>i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r>
              <a:rPr dirty="0" smtClean="0" sz="2800" spc="-25">
                <a:latin typeface="Batang"/>
                <a:cs typeface="Batang"/>
              </a:rPr>
              <a:t>u</a:t>
            </a:r>
            <a:r>
              <a:rPr dirty="0" smtClean="0" sz="2800" spc="-5">
                <a:latin typeface="Batang"/>
                <a:cs typeface="Batang"/>
              </a:rPr>
              <a:t>i</a:t>
            </a:r>
            <a:r>
              <a:rPr dirty="0" smtClean="0" sz="2800" spc="-15">
                <a:latin typeface="Batang"/>
                <a:cs typeface="Batang"/>
              </a:rPr>
              <a:t>ty</a:t>
            </a:r>
            <a:r>
              <a:rPr dirty="0" smtClean="0" sz="2800" spc="50">
                <a:latin typeface="Batang"/>
                <a:cs typeface="Batang"/>
              </a:rPr>
              <a:t> </a:t>
            </a:r>
            <a:r>
              <a:rPr dirty="0" smtClean="0" sz="2800" spc="-30">
                <a:latin typeface="Batang"/>
                <a:cs typeface="Batang"/>
              </a:rPr>
              <a:t>P</a:t>
            </a:r>
            <a:r>
              <a:rPr dirty="0" smtClean="0" sz="2800" spc="-10">
                <a:latin typeface="Batang"/>
                <a:cs typeface="Batang"/>
              </a:rPr>
              <a:t>l</a:t>
            </a:r>
            <a:r>
              <a:rPr dirty="0" smtClean="0" sz="2800" spc="-25">
                <a:latin typeface="Batang"/>
                <a:cs typeface="Batang"/>
              </a:rPr>
              <a:t>a</a:t>
            </a:r>
            <a:r>
              <a:rPr dirty="0" smtClean="0" sz="2800" spc="-20">
                <a:latin typeface="Batang"/>
                <a:cs typeface="Batang"/>
              </a:rPr>
              <a:t>n</a:t>
            </a:r>
            <a:endParaRPr sz="2800">
              <a:latin typeface="Batang"/>
              <a:cs typeface="Batang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896046"/>
            <a:ext cx="4486910" cy="17449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551815" marR="12700" indent="-539750">
              <a:lnSpc>
                <a:spcPct val="12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3200">
                <a:latin typeface="Batang"/>
                <a:cs typeface="Batang"/>
              </a:rPr>
              <a:t>So</a:t>
            </a:r>
            <a:r>
              <a:rPr dirty="0" smtClean="0" sz="3200" spc="-35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t</a:t>
            </a:r>
            <a:r>
              <a:rPr dirty="0" smtClean="0" sz="3200" spc="-10">
                <a:latin typeface="Batang"/>
                <a:cs typeface="Batang"/>
              </a:rPr>
              <a:t>h</a:t>
            </a:r>
            <a:r>
              <a:rPr dirty="0" smtClean="0" sz="3200" spc="0">
                <a:latin typeface="Batang"/>
                <a:cs typeface="Batang"/>
              </a:rPr>
              <a:t>at age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c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es</a:t>
            </a:r>
            <a:r>
              <a:rPr dirty="0" smtClean="0" sz="3200" spc="-20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a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0">
                <a:latin typeface="Batang"/>
                <a:cs typeface="Batang"/>
              </a:rPr>
              <a:t>d</a:t>
            </a:r>
            <a:r>
              <a:rPr dirty="0" smtClean="0" sz="3200" spc="0">
                <a:latin typeface="Batang"/>
                <a:cs typeface="Batang"/>
              </a:rPr>
              <a:t> comm</a:t>
            </a:r>
            <a:r>
              <a:rPr dirty="0" smtClean="0" sz="3200" spc="-5">
                <a:latin typeface="Batang"/>
                <a:cs typeface="Batang"/>
              </a:rPr>
              <a:t>u</a:t>
            </a:r>
            <a:r>
              <a:rPr dirty="0" smtClean="0" sz="3200" spc="-5">
                <a:latin typeface="Batang"/>
                <a:cs typeface="Batang"/>
              </a:rPr>
              <a:t>n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-5">
                <a:latin typeface="Batang"/>
                <a:cs typeface="Batang"/>
              </a:rPr>
              <a:t>t</a:t>
            </a: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es</a:t>
            </a:r>
            <a:r>
              <a:rPr dirty="0" smtClean="0" sz="3200" spc="-20">
                <a:latin typeface="Batang"/>
                <a:cs typeface="Batang"/>
              </a:rPr>
              <a:t> </a:t>
            </a:r>
            <a:r>
              <a:rPr dirty="0" smtClean="0" sz="3200" spc="0">
                <a:latin typeface="Batang"/>
                <a:cs typeface="Batang"/>
              </a:rPr>
              <a:t>can</a:t>
            </a:r>
            <a:r>
              <a:rPr dirty="0" smtClean="0" sz="3200" spc="-15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t</a:t>
            </a:r>
            <a:r>
              <a:rPr dirty="0" smtClean="0" sz="3200" spc="-5">
                <a:latin typeface="Batang"/>
                <a:cs typeface="Batang"/>
              </a:rPr>
              <a:t>r</a:t>
            </a:r>
            <a:r>
              <a:rPr dirty="0" smtClean="0" sz="3200" spc="0">
                <a:latin typeface="Batang"/>
                <a:cs typeface="Batang"/>
              </a:rPr>
              <a:t>a</a:t>
            </a:r>
            <a:r>
              <a:rPr dirty="0" smtClean="0" sz="3200" spc="0">
                <a:latin typeface="Batang"/>
                <a:cs typeface="Batang"/>
              </a:rPr>
              <a:t> </a:t>
            </a:r>
            <a:r>
              <a:rPr dirty="0" smtClean="0" sz="3200" spc="-5">
                <a:latin typeface="Batang"/>
                <a:cs typeface="Batang"/>
              </a:rPr>
              <a:t>t</a:t>
            </a:r>
            <a:r>
              <a:rPr dirty="0" smtClean="0" sz="3200" spc="-5">
                <a:latin typeface="Batang"/>
                <a:cs typeface="Batang"/>
              </a:rPr>
              <a:t>h</a:t>
            </a:r>
            <a:r>
              <a:rPr dirty="0" smtClean="0" sz="3200" spc="0">
                <a:latin typeface="Batang"/>
                <a:cs typeface="Batang"/>
              </a:rPr>
              <a:t>emselves</a:t>
            </a:r>
            <a:endParaRPr sz="3200">
              <a:latin typeface="Batang"/>
              <a:cs typeface="Batang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08933" rIns="0" bIns="0" rtlCol="0" vert="horz">
            <a:noAutofit/>
          </a:bodyPr>
          <a:lstStyle/>
          <a:p>
            <a:pPr marL="4782820">
              <a:lnSpc>
                <a:spcPct val="100000"/>
              </a:lnSpc>
            </a:pPr>
            <a:r>
              <a:rPr dirty="0" smtClean="0" sz="3200" spc="-5">
                <a:latin typeface="Batang"/>
                <a:cs typeface="Batang"/>
              </a:rPr>
              <a:t>i</a:t>
            </a:r>
            <a:r>
              <a:rPr dirty="0" smtClean="0" sz="3200" spc="0">
                <a:latin typeface="Batang"/>
                <a:cs typeface="Batang"/>
              </a:rPr>
              <a:t>n</a:t>
            </a:r>
            <a:endParaRPr sz="3200">
              <a:latin typeface="Batang"/>
              <a:cs typeface="Batang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049"/>
            <a:ext cx="9144000" cy="1311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5940" y="863091"/>
            <a:ext cx="5593715" cy="6508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5125"/>
              </a:lnSpc>
            </a:pPr>
            <a:r>
              <a:rPr dirty="0" smtClean="0" sz="4400">
                <a:latin typeface="Batang"/>
                <a:cs typeface="Batang"/>
              </a:rPr>
              <a:t>Cr</a:t>
            </a:r>
            <a:r>
              <a:rPr dirty="0" smtClean="0" sz="4400" spc="-10">
                <a:latin typeface="Batang"/>
                <a:cs typeface="Batang"/>
              </a:rPr>
              <a:t>e</a:t>
            </a:r>
            <a:r>
              <a:rPr dirty="0" smtClean="0" sz="4400" spc="0">
                <a:latin typeface="Batang"/>
                <a:cs typeface="Batang"/>
              </a:rPr>
              <a:t>ation</a:t>
            </a:r>
            <a:r>
              <a:rPr dirty="0" smtClean="0" sz="4400" spc="-10">
                <a:latin typeface="Batang"/>
                <a:cs typeface="Batang"/>
              </a:rPr>
              <a:t> </a:t>
            </a:r>
            <a:r>
              <a:rPr dirty="0" smtClean="0" sz="4400" spc="0">
                <a:latin typeface="Batang"/>
                <a:cs typeface="Batang"/>
              </a:rPr>
              <a:t>of</a:t>
            </a:r>
            <a:r>
              <a:rPr dirty="0" smtClean="0" sz="4400" spc="-15">
                <a:latin typeface="Batang"/>
                <a:cs typeface="Batang"/>
              </a:rPr>
              <a:t> </a:t>
            </a:r>
            <a:r>
              <a:rPr dirty="0" smtClean="0" sz="4400" spc="0">
                <a:latin typeface="Batang"/>
                <a:cs typeface="Batang"/>
              </a:rPr>
              <a:t>a</a:t>
            </a:r>
            <a:r>
              <a:rPr dirty="0" smtClean="0" sz="4400" spc="-5">
                <a:latin typeface="Batang"/>
                <a:cs typeface="Batang"/>
              </a:rPr>
              <a:t> </a:t>
            </a:r>
            <a:r>
              <a:rPr dirty="0" smtClean="0" sz="4400" spc="-5">
                <a:latin typeface="Batang"/>
                <a:cs typeface="Batang"/>
              </a:rPr>
              <a:t>M</a:t>
            </a:r>
            <a:r>
              <a:rPr dirty="0" smtClean="0" sz="4400" spc="0">
                <a:latin typeface="Batang"/>
                <a:cs typeface="Batang"/>
              </a:rPr>
              <a:t>a</a:t>
            </a:r>
            <a:r>
              <a:rPr dirty="0" smtClean="0" sz="4400" spc="-10">
                <a:latin typeface="Batang"/>
                <a:cs typeface="Batang"/>
              </a:rPr>
              <a:t>n</a:t>
            </a:r>
            <a:r>
              <a:rPr dirty="0" smtClean="0" sz="4400" spc="0">
                <a:latin typeface="Batang"/>
                <a:cs typeface="Batang"/>
              </a:rPr>
              <a:t>ual</a:t>
            </a:r>
            <a:endParaRPr sz="4400">
              <a:latin typeface="Batang"/>
              <a:cs typeface="Batang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45735" y="1469136"/>
            <a:ext cx="4398264" cy="5388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955078" y="1678478"/>
            <a:ext cx="3886191" cy="5029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946650" y="1670050"/>
            <a:ext cx="3898900" cy="5041900"/>
          </a:xfrm>
          <a:custGeom>
            <a:avLst/>
            <a:gdLst/>
            <a:ahLst/>
            <a:cxnLst/>
            <a:rect l="l" t="t" r="r" b="b"/>
            <a:pathLst>
              <a:path w="3898900" h="5041900">
                <a:moveTo>
                  <a:pt x="0" y="0"/>
                </a:moveTo>
                <a:lnTo>
                  <a:pt x="3898900" y="0"/>
                </a:lnTo>
                <a:lnTo>
                  <a:pt x="3898900" y="5041900"/>
                </a:lnTo>
                <a:lnTo>
                  <a:pt x="0" y="50419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678935" y="4288535"/>
            <a:ext cx="2290559" cy="22905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888279" y="4497880"/>
            <a:ext cx="1676399" cy="1676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879850" y="4489450"/>
            <a:ext cx="1689100" cy="1689100"/>
          </a:xfrm>
          <a:custGeom>
            <a:avLst/>
            <a:gdLst/>
            <a:ahLst/>
            <a:cxnLst/>
            <a:rect l="l" t="t" r="r" b="b"/>
            <a:pathLst>
              <a:path w="1689100" h="1689100">
                <a:moveTo>
                  <a:pt x="0" y="0"/>
                </a:moveTo>
                <a:lnTo>
                  <a:pt x="1689100" y="0"/>
                </a:lnTo>
                <a:lnTo>
                  <a:pt x="1689100" y="1689100"/>
                </a:lnTo>
                <a:lnTo>
                  <a:pt x="0" y="1689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Tara Lambeth</dc:creator>
  <dc:title>PowerPoint Presentation</dc:title>
  <dcterms:created xsi:type="dcterms:W3CDTF">2015-07-19T00:55:09Z</dcterms:created>
  <dcterms:modified xsi:type="dcterms:W3CDTF">2015-07-19T00:55:09Z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2015-04-20T00:00:00Z</vt:filetime>
  </property>
  <property fmtid="{D5CDD505-2E9C-101B-9397-08002B2CF9AE}" pid="3" name="LastSaved">
    <vt:filetime>2015-07-19T00:00:00Z</vt:filetime>
  </property>
</Properties>
</file>